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6.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7.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8.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9.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10.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11.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12.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13.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14.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5.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6.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 id="2147483759" r:id="rId2"/>
    <p:sldMasterId id="2147483770" r:id="rId3"/>
    <p:sldMasterId id="2147483775" r:id="rId4"/>
    <p:sldMasterId id="2147483787" r:id="rId5"/>
    <p:sldMasterId id="2147483800" r:id="rId6"/>
    <p:sldMasterId id="2147483813" r:id="rId7"/>
    <p:sldMasterId id="2147483826" r:id="rId8"/>
    <p:sldMasterId id="2147483839" r:id="rId9"/>
    <p:sldMasterId id="2147483852" r:id="rId10"/>
    <p:sldMasterId id="2147483863" r:id="rId11"/>
    <p:sldMasterId id="2147483874" r:id="rId12"/>
    <p:sldMasterId id="2147483885" r:id="rId13"/>
    <p:sldMasterId id="2147483896" r:id="rId14"/>
    <p:sldMasterId id="2147483907" r:id="rId15"/>
    <p:sldMasterId id="2147483918" r:id="rId16"/>
    <p:sldMasterId id="2147483929" r:id="rId17"/>
  </p:sldMasterIdLst>
  <p:notesMasterIdLst>
    <p:notesMasterId r:id="rId187"/>
  </p:notesMasterIdLst>
  <p:handoutMasterIdLst>
    <p:handoutMasterId r:id="rId188"/>
  </p:handoutMasterIdLst>
  <p:sldIdLst>
    <p:sldId id="301" r:id="rId18"/>
    <p:sldId id="316" r:id="rId19"/>
    <p:sldId id="302" r:id="rId20"/>
    <p:sldId id="303" r:id="rId21"/>
    <p:sldId id="317" r:id="rId22"/>
    <p:sldId id="318" r:id="rId23"/>
    <p:sldId id="319" r:id="rId24"/>
    <p:sldId id="308" r:id="rId25"/>
    <p:sldId id="320" r:id="rId26"/>
    <p:sldId id="321" r:id="rId27"/>
    <p:sldId id="322" r:id="rId28"/>
    <p:sldId id="312" r:id="rId29"/>
    <p:sldId id="418" r:id="rId30"/>
    <p:sldId id="419" r:id="rId31"/>
    <p:sldId id="420" r:id="rId32"/>
    <p:sldId id="258" r:id="rId33"/>
    <p:sldId id="298" r:id="rId34"/>
    <p:sldId id="260" r:id="rId35"/>
    <p:sldId id="304" r:id="rId36"/>
    <p:sldId id="309" r:id="rId37"/>
    <p:sldId id="323" r:id="rId38"/>
    <p:sldId id="424" r:id="rId39"/>
    <p:sldId id="425" r:id="rId40"/>
    <p:sldId id="324" r:id="rId41"/>
    <p:sldId id="261" r:id="rId42"/>
    <p:sldId id="426" r:id="rId43"/>
    <p:sldId id="427" r:id="rId44"/>
    <p:sldId id="428" r:id="rId45"/>
    <p:sldId id="429" r:id="rId46"/>
    <p:sldId id="430" r:id="rId47"/>
    <p:sldId id="431" r:id="rId48"/>
    <p:sldId id="432" r:id="rId49"/>
    <p:sldId id="433" r:id="rId50"/>
    <p:sldId id="434" r:id="rId51"/>
    <p:sldId id="435" r:id="rId52"/>
    <p:sldId id="436" r:id="rId53"/>
    <p:sldId id="437" r:id="rId54"/>
    <p:sldId id="438" r:id="rId55"/>
    <p:sldId id="439" r:id="rId56"/>
    <p:sldId id="440" r:id="rId57"/>
    <p:sldId id="441" r:id="rId58"/>
    <p:sldId id="442" r:id="rId59"/>
    <p:sldId id="443" r:id="rId60"/>
    <p:sldId id="444" r:id="rId61"/>
    <p:sldId id="445" r:id="rId62"/>
    <p:sldId id="446" r:id="rId63"/>
    <p:sldId id="447" r:id="rId64"/>
    <p:sldId id="448" r:id="rId65"/>
    <p:sldId id="449" r:id="rId66"/>
    <p:sldId id="450" r:id="rId67"/>
    <p:sldId id="263" r:id="rId68"/>
    <p:sldId id="311" r:id="rId69"/>
    <p:sldId id="264" r:id="rId70"/>
    <p:sldId id="266" r:id="rId71"/>
    <p:sldId id="267" r:id="rId72"/>
    <p:sldId id="269" r:id="rId73"/>
    <p:sldId id="306" r:id="rId74"/>
    <p:sldId id="327" r:id="rId75"/>
    <p:sldId id="423" r:id="rId76"/>
    <p:sldId id="328" r:id="rId77"/>
    <p:sldId id="329" r:id="rId78"/>
    <p:sldId id="330" r:id="rId79"/>
    <p:sldId id="451" r:id="rId80"/>
    <p:sldId id="452" r:id="rId81"/>
    <p:sldId id="453" r:id="rId82"/>
    <p:sldId id="454" r:id="rId83"/>
    <p:sldId id="455" r:id="rId84"/>
    <p:sldId id="456" r:id="rId85"/>
    <p:sldId id="457" r:id="rId86"/>
    <p:sldId id="458" r:id="rId87"/>
    <p:sldId id="459" r:id="rId88"/>
    <p:sldId id="460" r:id="rId89"/>
    <p:sldId id="461" r:id="rId90"/>
    <p:sldId id="462" r:id="rId91"/>
    <p:sldId id="463" r:id="rId92"/>
    <p:sldId id="331" r:id="rId93"/>
    <p:sldId id="417" r:id="rId94"/>
    <p:sldId id="332" r:id="rId95"/>
    <p:sldId id="333" r:id="rId96"/>
    <p:sldId id="334" r:id="rId97"/>
    <p:sldId id="335" r:id="rId98"/>
    <p:sldId id="336" r:id="rId99"/>
    <p:sldId id="337" r:id="rId100"/>
    <p:sldId id="338" r:id="rId101"/>
    <p:sldId id="339" r:id="rId102"/>
    <p:sldId id="340" r:id="rId103"/>
    <p:sldId id="341" r:id="rId104"/>
    <p:sldId id="342" r:id="rId105"/>
    <p:sldId id="343" r:id="rId106"/>
    <p:sldId id="344" r:id="rId107"/>
    <p:sldId id="345" r:id="rId108"/>
    <p:sldId id="346" r:id="rId109"/>
    <p:sldId id="347" r:id="rId110"/>
    <p:sldId id="348" r:id="rId111"/>
    <p:sldId id="349" r:id="rId112"/>
    <p:sldId id="350" r:id="rId113"/>
    <p:sldId id="351" r:id="rId114"/>
    <p:sldId id="352" r:id="rId115"/>
    <p:sldId id="353" r:id="rId116"/>
    <p:sldId id="354" r:id="rId117"/>
    <p:sldId id="355" r:id="rId118"/>
    <p:sldId id="356" r:id="rId119"/>
    <p:sldId id="357" r:id="rId120"/>
    <p:sldId id="262" r:id="rId121"/>
    <p:sldId id="299" r:id="rId122"/>
    <p:sldId id="325" r:id="rId123"/>
    <p:sldId id="307" r:id="rId124"/>
    <p:sldId id="358" r:id="rId125"/>
    <p:sldId id="421" r:id="rId126"/>
    <p:sldId id="422" r:id="rId127"/>
    <p:sldId id="359" r:id="rId128"/>
    <p:sldId id="360" r:id="rId129"/>
    <p:sldId id="361" r:id="rId130"/>
    <p:sldId id="362" r:id="rId131"/>
    <p:sldId id="363" r:id="rId132"/>
    <p:sldId id="364" r:id="rId133"/>
    <p:sldId id="365" r:id="rId134"/>
    <p:sldId id="366" r:id="rId135"/>
    <p:sldId id="367" r:id="rId136"/>
    <p:sldId id="368" r:id="rId137"/>
    <p:sldId id="369" r:id="rId138"/>
    <p:sldId id="370" r:id="rId139"/>
    <p:sldId id="371" r:id="rId140"/>
    <p:sldId id="372" r:id="rId141"/>
    <p:sldId id="373" r:id="rId142"/>
    <p:sldId id="374" r:id="rId143"/>
    <p:sldId id="375" r:id="rId144"/>
    <p:sldId id="376" r:id="rId145"/>
    <p:sldId id="377" r:id="rId146"/>
    <p:sldId id="378" r:id="rId147"/>
    <p:sldId id="379" r:id="rId148"/>
    <p:sldId id="380" r:id="rId149"/>
    <p:sldId id="381" r:id="rId150"/>
    <p:sldId id="382" r:id="rId151"/>
    <p:sldId id="383" r:id="rId152"/>
    <p:sldId id="384" r:id="rId153"/>
    <p:sldId id="385" r:id="rId154"/>
    <p:sldId id="386" r:id="rId155"/>
    <p:sldId id="387" r:id="rId156"/>
    <p:sldId id="388" r:id="rId157"/>
    <p:sldId id="389" r:id="rId158"/>
    <p:sldId id="390" r:id="rId159"/>
    <p:sldId id="391" r:id="rId160"/>
    <p:sldId id="392" r:id="rId161"/>
    <p:sldId id="393" r:id="rId162"/>
    <p:sldId id="394" r:id="rId163"/>
    <p:sldId id="395" r:id="rId164"/>
    <p:sldId id="396" r:id="rId165"/>
    <p:sldId id="397" r:id="rId166"/>
    <p:sldId id="398" r:id="rId167"/>
    <p:sldId id="399" r:id="rId168"/>
    <p:sldId id="400" r:id="rId169"/>
    <p:sldId id="401" r:id="rId170"/>
    <p:sldId id="402" r:id="rId171"/>
    <p:sldId id="403" r:id="rId172"/>
    <p:sldId id="404" r:id="rId173"/>
    <p:sldId id="405" r:id="rId174"/>
    <p:sldId id="406" r:id="rId175"/>
    <p:sldId id="407" r:id="rId176"/>
    <p:sldId id="408" r:id="rId177"/>
    <p:sldId id="409" r:id="rId178"/>
    <p:sldId id="410" r:id="rId179"/>
    <p:sldId id="411" r:id="rId180"/>
    <p:sldId id="412" r:id="rId181"/>
    <p:sldId id="413" r:id="rId182"/>
    <p:sldId id="414" r:id="rId183"/>
    <p:sldId id="415" r:id="rId184"/>
    <p:sldId id="416" r:id="rId185"/>
    <p:sldId id="326" r:id="rId186"/>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itchFamily="-110" charset="0"/>
        <a:ea typeface="ＭＳ Ｐゴシック" pitchFamily="-110" charset="-128"/>
        <a:cs typeface="ＭＳ Ｐゴシック" pitchFamily="-110" charset="-128"/>
      </a:defRPr>
    </a:lvl1pPr>
    <a:lvl2pPr marL="457200" algn="l" rtl="0" fontAlgn="base">
      <a:spcBef>
        <a:spcPct val="0"/>
      </a:spcBef>
      <a:spcAft>
        <a:spcPct val="0"/>
      </a:spcAft>
      <a:defRPr sz="2400" kern="1200">
        <a:solidFill>
          <a:schemeClr val="tx1"/>
        </a:solidFill>
        <a:latin typeface="Times New Roman" pitchFamily="-110" charset="0"/>
        <a:ea typeface="ＭＳ Ｐゴシック" pitchFamily="-110" charset="-128"/>
        <a:cs typeface="ＭＳ Ｐゴシック" pitchFamily="-110" charset="-128"/>
      </a:defRPr>
    </a:lvl2pPr>
    <a:lvl3pPr marL="914400" algn="l" rtl="0" fontAlgn="base">
      <a:spcBef>
        <a:spcPct val="0"/>
      </a:spcBef>
      <a:spcAft>
        <a:spcPct val="0"/>
      </a:spcAft>
      <a:defRPr sz="2400" kern="1200">
        <a:solidFill>
          <a:schemeClr val="tx1"/>
        </a:solidFill>
        <a:latin typeface="Times New Roman" pitchFamily="-110" charset="0"/>
        <a:ea typeface="ＭＳ Ｐゴシック" pitchFamily="-110" charset="-128"/>
        <a:cs typeface="ＭＳ Ｐゴシック" pitchFamily="-110" charset="-128"/>
      </a:defRPr>
    </a:lvl3pPr>
    <a:lvl4pPr marL="1371600" algn="l" rtl="0" fontAlgn="base">
      <a:spcBef>
        <a:spcPct val="0"/>
      </a:spcBef>
      <a:spcAft>
        <a:spcPct val="0"/>
      </a:spcAft>
      <a:defRPr sz="2400" kern="1200">
        <a:solidFill>
          <a:schemeClr val="tx1"/>
        </a:solidFill>
        <a:latin typeface="Times New Roman" pitchFamily="-110" charset="0"/>
        <a:ea typeface="ＭＳ Ｐゴシック" pitchFamily="-110" charset="-128"/>
        <a:cs typeface="ＭＳ Ｐゴシック" pitchFamily="-110" charset="-128"/>
      </a:defRPr>
    </a:lvl4pPr>
    <a:lvl5pPr marL="1828800" algn="l" rtl="0" fontAlgn="base">
      <a:spcBef>
        <a:spcPct val="0"/>
      </a:spcBef>
      <a:spcAft>
        <a:spcPct val="0"/>
      </a:spcAft>
      <a:defRPr sz="2400" kern="1200">
        <a:solidFill>
          <a:schemeClr val="tx1"/>
        </a:solidFill>
        <a:latin typeface="Times New Roman" pitchFamily="-110" charset="0"/>
        <a:ea typeface="ＭＳ Ｐゴシック" pitchFamily="-110" charset="-128"/>
        <a:cs typeface="ＭＳ Ｐゴシック" pitchFamily="-110" charset="-128"/>
      </a:defRPr>
    </a:lvl5pPr>
    <a:lvl6pPr marL="2286000" algn="l" defTabSz="457200" rtl="0" eaLnBrk="1" latinLnBrk="0" hangingPunct="1">
      <a:defRPr sz="2400" kern="1200">
        <a:solidFill>
          <a:schemeClr val="tx1"/>
        </a:solidFill>
        <a:latin typeface="Times New Roman" pitchFamily="-110" charset="0"/>
        <a:ea typeface="ＭＳ Ｐゴシック" pitchFamily="-110" charset="-128"/>
        <a:cs typeface="ＭＳ Ｐゴシック" pitchFamily="-110" charset="-128"/>
      </a:defRPr>
    </a:lvl6pPr>
    <a:lvl7pPr marL="2743200" algn="l" defTabSz="457200" rtl="0" eaLnBrk="1" latinLnBrk="0" hangingPunct="1">
      <a:defRPr sz="2400" kern="1200">
        <a:solidFill>
          <a:schemeClr val="tx1"/>
        </a:solidFill>
        <a:latin typeface="Times New Roman" pitchFamily="-110" charset="0"/>
        <a:ea typeface="ＭＳ Ｐゴシック" pitchFamily="-110" charset="-128"/>
        <a:cs typeface="ＭＳ Ｐゴシック" pitchFamily="-110" charset="-128"/>
      </a:defRPr>
    </a:lvl7pPr>
    <a:lvl8pPr marL="3200400" algn="l" defTabSz="457200" rtl="0" eaLnBrk="1" latinLnBrk="0" hangingPunct="1">
      <a:defRPr sz="2400" kern="1200">
        <a:solidFill>
          <a:schemeClr val="tx1"/>
        </a:solidFill>
        <a:latin typeface="Times New Roman" pitchFamily="-110" charset="0"/>
        <a:ea typeface="ＭＳ Ｐゴシック" pitchFamily="-110" charset="-128"/>
        <a:cs typeface="ＭＳ Ｐゴシック" pitchFamily="-110" charset="-128"/>
      </a:defRPr>
    </a:lvl8pPr>
    <a:lvl9pPr marL="3657600" algn="l" defTabSz="457200" rtl="0" eaLnBrk="1" latinLnBrk="0" hangingPunct="1">
      <a:defRPr sz="2400" kern="1200">
        <a:solidFill>
          <a:schemeClr val="tx1"/>
        </a:solidFill>
        <a:latin typeface="Times New Roman" pitchFamily="-110" charset="0"/>
        <a:ea typeface="ＭＳ Ｐゴシック" pitchFamily="-110" charset="-128"/>
        <a:cs typeface="ＭＳ Ｐゴシック" pitchFamily="-110"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00000"/>
    <a:srgbClr val="003399"/>
    <a:srgbClr val="DCD5AB"/>
    <a:srgbClr val="2E6F6F"/>
    <a:srgbClr val="32B4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18" autoAdjust="0"/>
    <p:restoredTop sz="94794" autoAdjust="0"/>
  </p:normalViewPr>
  <p:slideViewPr>
    <p:cSldViewPr>
      <p:cViewPr varScale="1">
        <p:scale>
          <a:sx n="105" d="100"/>
          <a:sy n="105" d="100"/>
        </p:scale>
        <p:origin x="1938"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19" d="100"/>
          <a:sy n="119" d="100"/>
        </p:scale>
        <p:origin x="-2912"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117" Type="http://schemas.openxmlformats.org/officeDocument/2006/relationships/slide" Target="slides/slide100.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slide" Target="slides/slide67.xml"/><Relationship Id="rId89" Type="http://schemas.openxmlformats.org/officeDocument/2006/relationships/slide" Target="slides/slide72.xml"/><Relationship Id="rId112" Type="http://schemas.openxmlformats.org/officeDocument/2006/relationships/slide" Target="slides/slide95.xml"/><Relationship Id="rId133" Type="http://schemas.openxmlformats.org/officeDocument/2006/relationships/slide" Target="slides/slide116.xml"/><Relationship Id="rId138" Type="http://schemas.openxmlformats.org/officeDocument/2006/relationships/slide" Target="slides/slide121.xml"/><Relationship Id="rId154" Type="http://schemas.openxmlformats.org/officeDocument/2006/relationships/slide" Target="slides/slide137.xml"/><Relationship Id="rId159" Type="http://schemas.openxmlformats.org/officeDocument/2006/relationships/slide" Target="slides/slide142.xml"/><Relationship Id="rId175" Type="http://schemas.openxmlformats.org/officeDocument/2006/relationships/slide" Target="slides/slide158.xml"/><Relationship Id="rId170" Type="http://schemas.openxmlformats.org/officeDocument/2006/relationships/slide" Target="slides/slide153.xml"/><Relationship Id="rId191" Type="http://schemas.openxmlformats.org/officeDocument/2006/relationships/theme" Target="theme/theme1.xml"/><Relationship Id="rId16" Type="http://schemas.openxmlformats.org/officeDocument/2006/relationships/slideMaster" Target="slideMasters/slideMaster16.xml"/><Relationship Id="rId107" Type="http://schemas.openxmlformats.org/officeDocument/2006/relationships/slide" Target="slides/slide90.xml"/><Relationship Id="rId11" Type="http://schemas.openxmlformats.org/officeDocument/2006/relationships/slideMaster" Target="slideMasters/slideMaster11.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102" Type="http://schemas.openxmlformats.org/officeDocument/2006/relationships/slide" Target="slides/slide85.xml"/><Relationship Id="rId123" Type="http://schemas.openxmlformats.org/officeDocument/2006/relationships/slide" Target="slides/slide106.xml"/><Relationship Id="rId128" Type="http://schemas.openxmlformats.org/officeDocument/2006/relationships/slide" Target="slides/slide111.xml"/><Relationship Id="rId144" Type="http://schemas.openxmlformats.org/officeDocument/2006/relationships/slide" Target="slides/slide127.xml"/><Relationship Id="rId149" Type="http://schemas.openxmlformats.org/officeDocument/2006/relationships/slide" Target="slides/slide132.xml"/><Relationship Id="rId5" Type="http://schemas.openxmlformats.org/officeDocument/2006/relationships/slideMaster" Target="slideMasters/slideMaster5.xml"/><Relationship Id="rId90" Type="http://schemas.openxmlformats.org/officeDocument/2006/relationships/slide" Target="slides/slide73.xml"/><Relationship Id="rId95" Type="http://schemas.openxmlformats.org/officeDocument/2006/relationships/slide" Target="slides/slide78.xml"/><Relationship Id="rId160" Type="http://schemas.openxmlformats.org/officeDocument/2006/relationships/slide" Target="slides/slide143.xml"/><Relationship Id="rId165" Type="http://schemas.openxmlformats.org/officeDocument/2006/relationships/slide" Target="slides/slide148.xml"/><Relationship Id="rId181" Type="http://schemas.openxmlformats.org/officeDocument/2006/relationships/slide" Target="slides/slide164.xml"/><Relationship Id="rId186" Type="http://schemas.openxmlformats.org/officeDocument/2006/relationships/slide" Target="slides/slide169.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113" Type="http://schemas.openxmlformats.org/officeDocument/2006/relationships/slide" Target="slides/slide96.xml"/><Relationship Id="rId118" Type="http://schemas.openxmlformats.org/officeDocument/2006/relationships/slide" Target="slides/slide101.xml"/><Relationship Id="rId134" Type="http://schemas.openxmlformats.org/officeDocument/2006/relationships/slide" Target="slides/slide117.xml"/><Relationship Id="rId139" Type="http://schemas.openxmlformats.org/officeDocument/2006/relationships/slide" Target="slides/slide122.xml"/><Relationship Id="rId80" Type="http://schemas.openxmlformats.org/officeDocument/2006/relationships/slide" Target="slides/slide63.xml"/><Relationship Id="rId85" Type="http://schemas.openxmlformats.org/officeDocument/2006/relationships/slide" Target="slides/slide68.xml"/><Relationship Id="rId150" Type="http://schemas.openxmlformats.org/officeDocument/2006/relationships/slide" Target="slides/slide133.xml"/><Relationship Id="rId155" Type="http://schemas.openxmlformats.org/officeDocument/2006/relationships/slide" Target="slides/slide138.xml"/><Relationship Id="rId171" Type="http://schemas.openxmlformats.org/officeDocument/2006/relationships/slide" Target="slides/slide154.xml"/><Relationship Id="rId176" Type="http://schemas.openxmlformats.org/officeDocument/2006/relationships/slide" Target="slides/slide159.xml"/><Relationship Id="rId192" Type="http://schemas.openxmlformats.org/officeDocument/2006/relationships/tableStyles" Target="tableStyles.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slide" Target="slides/slide86.xml"/><Relationship Id="rId108" Type="http://schemas.openxmlformats.org/officeDocument/2006/relationships/slide" Target="slides/slide91.xml"/><Relationship Id="rId124" Type="http://schemas.openxmlformats.org/officeDocument/2006/relationships/slide" Target="slides/slide107.xml"/><Relationship Id="rId129" Type="http://schemas.openxmlformats.org/officeDocument/2006/relationships/slide" Target="slides/slide112.xml"/><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slide" Target="slides/slide74.xml"/><Relationship Id="rId96" Type="http://schemas.openxmlformats.org/officeDocument/2006/relationships/slide" Target="slides/slide79.xml"/><Relationship Id="rId140" Type="http://schemas.openxmlformats.org/officeDocument/2006/relationships/slide" Target="slides/slide123.xml"/><Relationship Id="rId145" Type="http://schemas.openxmlformats.org/officeDocument/2006/relationships/slide" Target="slides/slide128.xml"/><Relationship Id="rId161" Type="http://schemas.openxmlformats.org/officeDocument/2006/relationships/slide" Target="slides/slide144.xml"/><Relationship Id="rId166" Type="http://schemas.openxmlformats.org/officeDocument/2006/relationships/slide" Target="slides/slide149.xml"/><Relationship Id="rId182" Type="http://schemas.openxmlformats.org/officeDocument/2006/relationships/slide" Target="slides/slide165.xml"/><Relationship Id="rId187"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6.xml"/><Relationship Id="rId28" Type="http://schemas.openxmlformats.org/officeDocument/2006/relationships/slide" Target="slides/slide11.xml"/><Relationship Id="rId49" Type="http://schemas.openxmlformats.org/officeDocument/2006/relationships/slide" Target="slides/slide32.xml"/><Relationship Id="rId114" Type="http://schemas.openxmlformats.org/officeDocument/2006/relationships/slide" Target="slides/slide97.xml"/><Relationship Id="rId119" Type="http://schemas.openxmlformats.org/officeDocument/2006/relationships/slide" Target="slides/slide102.xml"/><Relationship Id="rId44" Type="http://schemas.openxmlformats.org/officeDocument/2006/relationships/slide" Target="slides/slide27.xml"/><Relationship Id="rId60" Type="http://schemas.openxmlformats.org/officeDocument/2006/relationships/slide" Target="slides/slide43.xml"/><Relationship Id="rId65" Type="http://schemas.openxmlformats.org/officeDocument/2006/relationships/slide" Target="slides/slide48.xml"/><Relationship Id="rId81" Type="http://schemas.openxmlformats.org/officeDocument/2006/relationships/slide" Target="slides/slide64.xml"/><Relationship Id="rId86" Type="http://schemas.openxmlformats.org/officeDocument/2006/relationships/slide" Target="slides/slide69.xml"/><Relationship Id="rId130" Type="http://schemas.openxmlformats.org/officeDocument/2006/relationships/slide" Target="slides/slide113.xml"/><Relationship Id="rId135" Type="http://schemas.openxmlformats.org/officeDocument/2006/relationships/slide" Target="slides/slide118.xml"/><Relationship Id="rId151" Type="http://schemas.openxmlformats.org/officeDocument/2006/relationships/slide" Target="slides/slide134.xml"/><Relationship Id="rId156" Type="http://schemas.openxmlformats.org/officeDocument/2006/relationships/slide" Target="slides/slide139.xml"/><Relationship Id="rId177" Type="http://schemas.openxmlformats.org/officeDocument/2006/relationships/slide" Target="slides/slide160.xml"/><Relationship Id="rId172" Type="http://schemas.openxmlformats.org/officeDocument/2006/relationships/slide" Target="slides/slide155.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slide" Target="slides/slide9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120" Type="http://schemas.openxmlformats.org/officeDocument/2006/relationships/slide" Target="slides/slide103.xml"/><Relationship Id="rId125" Type="http://schemas.openxmlformats.org/officeDocument/2006/relationships/slide" Target="slides/slide108.xml"/><Relationship Id="rId141" Type="http://schemas.openxmlformats.org/officeDocument/2006/relationships/slide" Target="slides/slide124.xml"/><Relationship Id="rId146" Type="http://schemas.openxmlformats.org/officeDocument/2006/relationships/slide" Target="slides/slide129.xml"/><Relationship Id="rId167" Type="http://schemas.openxmlformats.org/officeDocument/2006/relationships/slide" Target="slides/slide150.xml"/><Relationship Id="rId188"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54.xml"/><Relationship Id="rId92" Type="http://schemas.openxmlformats.org/officeDocument/2006/relationships/slide" Target="slides/slide75.xml"/><Relationship Id="rId162" Type="http://schemas.openxmlformats.org/officeDocument/2006/relationships/slide" Target="slides/slide145.xml"/><Relationship Id="rId183" Type="http://schemas.openxmlformats.org/officeDocument/2006/relationships/slide" Target="slides/slide166.xml"/><Relationship Id="rId2" Type="http://schemas.openxmlformats.org/officeDocument/2006/relationships/slideMaster" Target="slideMasters/slideMaster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slide" Target="slides/slide93.xml"/><Relationship Id="rId115" Type="http://schemas.openxmlformats.org/officeDocument/2006/relationships/slide" Target="slides/slide98.xml"/><Relationship Id="rId131" Type="http://schemas.openxmlformats.org/officeDocument/2006/relationships/slide" Target="slides/slide114.xml"/><Relationship Id="rId136" Type="http://schemas.openxmlformats.org/officeDocument/2006/relationships/slide" Target="slides/slide119.xml"/><Relationship Id="rId157" Type="http://schemas.openxmlformats.org/officeDocument/2006/relationships/slide" Target="slides/slide140.xml"/><Relationship Id="rId178" Type="http://schemas.openxmlformats.org/officeDocument/2006/relationships/slide" Target="slides/slide161.xml"/><Relationship Id="rId61" Type="http://schemas.openxmlformats.org/officeDocument/2006/relationships/slide" Target="slides/slide44.xml"/><Relationship Id="rId82" Type="http://schemas.openxmlformats.org/officeDocument/2006/relationships/slide" Target="slides/slide65.xml"/><Relationship Id="rId152" Type="http://schemas.openxmlformats.org/officeDocument/2006/relationships/slide" Target="slides/slide135.xml"/><Relationship Id="rId173" Type="http://schemas.openxmlformats.org/officeDocument/2006/relationships/slide" Target="slides/slide156.xml"/><Relationship Id="rId19" Type="http://schemas.openxmlformats.org/officeDocument/2006/relationships/slide" Target="slides/slide2.xml"/><Relationship Id="rId14" Type="http://schemas.openxmlformats.org/officeDocument/2006/relationships/slideMaster" Target="slideMasters/slideMaster14.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slide" Target="slides/slide88.xml"/><Relationship Id="rId126" Type="http://schemas.openxmlformats.org/officeDocument/2006/relationships/slide" Target="slides/slide109.xml"/><Relationship Id="rId147" Type="http://schemas.openxmlformats.org/officeDocument/2006/relationships/slide" Target="slides/slide130.xml"/><Relationship Id="rId168" Type="http://schemas.openxmlformats.org/officeDocument/2006/relationships/slide" Target="slides/slide151.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121" Type="http://schemas.openxmlformats.org/officeDocument/2006/relationships/slide" Target="slides/slide104.xml"/><Relationship Id="rId142" Type="http://schemas.openxmlformats.org/officeDocument/2006/relationships/slide" Target="slides/slide125.xml"/><Relationship Id="rId163" Type="http://schemas.openxmlformats.org/officeDocument/2006/relationships/slide" Target="slides/slide146.xml"/><Relationship Id="rId184" Type="http://schemas.openxmlformats.org/officeDocument/2006/relationships/slide" Target="slides/slide167.xml"/><Relationship Id="rId189"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116" Type="http://schemas.openxmlformats.org/officeDocument/2006/relationships/slide" Target="slides/slide99.xml"/><Relationship Id="rId137" Type="http://schemas.openxmlformats.org/officeDocument/2006/relationships/slide" Target="slides/slide120.xml"/><Relationship Id="rId158" Type="http://schemas.openxmlformats.org/officeDocument/2006/relationships/slide" Target="slides/slide141.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openxmlformats.org/officeDocument/2006/relationships/slide" Target="slides/slide94.xml"/><Relationship Id="rId132" Type="http://schemas.openxmlformats.org/officeDocument/2006/relationships/slide" Target="slides/slide115.xml"/><Relationship Id="rId153" Type="http://schemas.openxmlformats.org/officeDocument/2006/relationships/slide" Target="slides/slide136.xml"/><Relationship Id="rId174" Type="http://schemas.openxmlformats.org/officeDocument/2006/relationships/slide" Target="slides/slide157.xml"/><Relationship Id="rId179" Type="http://schemas.openxmlformats.org/officeDocument/2006/relationships/slide" Target="slides/slide162.xml"/><Relationship Id="rId190" Type="http://schemas.openxmlformats.org/officeDocument/2006/relationships/viewProps" Target="viewProps.xml"/><Relationship Id="rId15" Type="http://schemas.openxmlformats.org/officeDocument/2006/relationships/slideMaster" Target="slideMasters/slideMaster15.xml"/><Relationship Id="rId36" Type="http://schemas.openxmlformats.org/officeDocument/2006/relationships/slide" Target="slides/slide19.xml"/><Relationship Id="rId57" Type="http://schemas.openxmlformats.org/officeDocument/2006/relationships/slide" Target="slides/slide40.xml"/><Relationship Id="rId106" Type="http://schemas.openxmlformats.org/officeDocument/2006/relationships/slide" Target="slides/slide89.xml"/><Relationship Id="rId127" Type="http://schemas.openxmlformats.org/officeDocument/2006/relationships/slide" Target="slides/slide110.xml"/><Relationship Id="rId10" Type="http://schemas.openxmlformats.org/officeDocument/2006/relationships/slideMaster" Target="slideMasters/slideMaster10.xml"/><Relationship Id="rId31" Type="http://schemas.openxmlformats.org/officeDocument/2006/relationships/slide" Target="slides/slide14.xml"/><Relationship Id="rId52" Type="http://schemas.openxmlformats.org/officeDocument/2006/relationships/slide" Target="slides/slide35.xml"/><Relationship Id="rId73" Type="http://schemas.openxmlformats.org/officeDocument/2006/relationships/slide" Target="slides/slide56.xml"/><Relationship Id="rId78" Type="http://schemas.openxmlformats.org/officeDocument/2006/relationships/slide" Target="slides/slide61.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122" Type="http://schemas.openxmlformats.org/officeDocument/2006/relationships/slide" Target="slides/slide105.xml"/><Relationship Id="rId143" Type="http://schemas.openxmlformats.org/officeDocument/2006/relationships/slide" Target="slides/slide126.xml"/><Relationship Id="rId148" Type="http://schemas.openxmlformats.org/officeDocument/2006/relationships/slide" Target="slides/slide131.xml"/><Relationship Id="rId164" Type="http://schemas.openxmlformats.org/officeDocument/2006/relationships/slide" Target="slides/slide147.xml"/><Relationship Id="rId169" Type="http://schemas.openxmlformats.org/officeDocument/2006/relationships/slide" Target="slides/slide152.xml"/><Relationship Id="rId185" Type="http://schemas.openxmlformats.org/officeDocument/2006/relationships/slide" Target="slides/slide168.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88CFB4-F81C-1544-A946-388F0B9AC421}" type="doc">
      <dgm:prSet loTypeId="urn:microsoft.com/office/officeart/2005/8/layout/radial4" loCatId="" qsTypeId="urn:microsoft.com/office/officeart/2005/8/quickstyle/3D6" qsCatId="3D" csTypeId="urn:microsoft.com/office/officeart/2005/8/colors/accent1_2" csCatId="accent1" phldr="1"/>
      <dgm:spPr/>
      <dgm:t>
        <a:bodyPr/>
        <a:lstStyle/>
        <a:p>
          <a:endParaRPr lang="en-US"/>
        </a:p>
      </dgm:t>
    </dgm:pt>
    <dgm:pt modelId="{43C4AFAB-E1F6-984F-AAE1-A410CE12791D}">
      <dgm:prSet phldrT="[Text]" custT="1"/>
      <dgm:spPr/>
      <dgm:t>
        <a:bodyPr/>
        <a:lstStyle/>
        <a:p>
          <a:r>
            <a:rPr lang="en-US" sz="2800" b="1" dirty="0">
              <a:effectLst>
                <a:outerShdw blurRad="38100" dist="38100" dir="2700000" algn="tl">
                  <a:srgbClr val="000000"/>
                </a:outerShdw>
              </a:effectLst>
              <a:latin typeface="+mj-lt"/>
              <a:ea typeface="+mj-ea"/>
              <a:cs typeface="+mj-cs"/>
            </a:rPr>
            <a:t>Traffic growth at a high and steady rate</a:t>
          </a:r>
        </a:p>
      </dgm:t>
    </dgm:pt>
    <dgm:pt modelId="{52EE16F2-4F27-EA49-9572-AB89C7249D0D}" type="parTrans" cxnId="{2AC74A99-133D-A746-8A12-49BB3B1F0224}">
      <dgm:prSet/>
      <dgm:spPr/>
      <dgm:t>
        <a:bodyPr/>
        <a:lstStyle/>
        <a:p>
          <a:endParaRPr lang="en-US"/>
        </a:p>
      </dgm:t>
    </dgm:pt>
    <dgm:pt modelId="{A562F710-22F1-5A4F-B948-5985AB335A2D}" type="sibTrans" cxnId="{2AC74A99-133D-A746-8A12-49BB3B1F0224}">
      <dgm:prSet/>
      <dgm:spPr/>
      <dgm:t>
        <a:bodyPr/>
        <a:lstStyle/>
        <a:p>
          <a:endParaRPr lang="en-US"/>
        </a:p>
      </dgm:t>
    </dgm:pt>
    <dgm:pt modelId="{54FE8248-48EC-7B44-B8DE-22615F7BA01F}">
      <dgm:prSet phldrT="[Text]" custT="1"/>
      <dgm:spPr/>
      <dgm:t>
        <a:bodyPr/>
        <a:lstStyle/>
        <a:p>
          <a:r>
            <a:rPr lang="en-US" sz="2800" b="1">
              <a:effectLst>
                <a:outerShdw blurRad="38100" dist="38100" dir="2700000" algn="tl">
                  <a:srgbClr val="000000"/>
                </a:outerShdw>
              </a:effectLst>
              <a:latin typeface="+mj-lt"/>
              <a:ea typeface="+mj-ea"/>
              <a:cs typeface="+mj-cs"/>
            </a:rPr>
            <a:t>Advances in technology</a:t>
          </a:r>
          <a:endParaRPr lang="en-US" sz="2800" b="1" dirty="0">
            <a:effectLst>
              <a:outerShdw blurRad="38100" dist="38100" dir="2700000" algn="tl">
                <a:srgbClr val="000000"/>
              </a:outerShdw>
            </a:effectLst>
            <a:latin typeface="+mj-lt"/>
            <a:ea typeface="+mj-ea"/>
            <a:cs typeface="+mj-cs"/>
          </a:endParaRPr>
        </a:p>
      </dgm:t>
    </dgm:pt>
    <dgm:pt modelId="{F77116C6-8CBD-BA42-B37E-895AD4D5820D}" type="parTrans" cxnId="{2EA96FC2-CC56-004A-B7D2-1E511411BEBE}">
      <dgm:prSet/>
      <dgm:spPr/>
      <dgm:t>
        <a:bodyPr/>
        <a:lstStyle/>
        <a:p>
          <a:endParaRPr lang="en-US"/>
        </a:p>
      </dgm:t>
    </dgm:pt>
    <dgm:pt modelId="{1789DC51-3F60-1840-B15B-0183C8EC8601}" type="sibTrans" cxnId="{2EA96FC2-CC56-004A-B7D2-1E511411BEBE}">
      <dgm:prSet/>
      <dgm:spPr/>
      <dgm:t>
        <a:bodyPr/>
        <a:lstStyle/>
        <a:p>
          <a:endParaRPr lang="en-US"/>
        </a:p>
      </dgm:t>
    </dgm:pt>
    <dgm:pt modelId="{16C3833C-3C02-AF44-B888-264EBDB21950}">
      <dgm:prSet phldrT="[Text]" custT="1"/>
      <dgm:spPr/>
      <dgm:t>
        <a:bodyPr/>
        <a:lstStyle/>
        <a:p>
          <a:r>
            <a:rPr lang="en-US" sz="2800" b="1">
              <a:effectLst>
                <a:outerShdw blurRad="38100" dist="38100" dir="2700000" algn="tl">
                  <a:srgbClr val="000000"/>
                </a:outerShdw>
              </a:effectLst>
              <a:latin typeface="+mj-lt"/>
              <a:ea typeface="+mj-ea"/>
              <a:cs typeface="+mj-cs"/>
            </a:rPr>
            <a:t>Development of new services</a:t>
          </a:r>
          <a:endParaRPr lang="en-US" sz="2800" b="1" dirty="0">
            <a:effectLst>
              <a:outerShdw blurRad="38100" dist="38100" dir="2700000" algn="tl">
                <a:srgbClr val="000000"/>
              </a:outerShdw>
            </a:effectLst>
            <a:latin typeface="+mj-lt"/>
            <a:ea typeface="+mj-ea"/>
            <a:cs typeface="+mj-cs"/>
          </a:endParaRPr>
        </a:p>
      </dgm:t>
    </dgm:pt>
    <dgm:pt modelId="{38A02434-4432-D34C-826B-2A035564AAB9}" type="parTrans" cxnId="{073A7B5E-E974-0E4D-B3D3-83A4DBA15DC2}">
      <dgm:prSet/>
      <dgm:spPr/>
      <dgm:t>
        <a:bodyPr/>
        <a:lstStyle/>
        <a:p>
          <a:endParaRPr lang="en-US"/>
        </a:p>
      </dgm:t>
    </dgm:pt>
    <dgm:pt modelId="{2733DF5F-822D-3B47-B7DC-CC18552E2969}" type="sibTrans" cxnId="{073A7B5E-E974-0E4D-B3D3-83A4DBA15DC2}">
      <dgm:prSet/>
      <dgm:spPr/>
      <dgm:t>
        <a:bodyPr/>
        <a:lstStyle/>
        <a:p>
          <a:endParaRPr lang="en-US"/>
        </a:p>
      </dgm:t>
    </dgm:pt>
    <dgm:pt modelId="{BFE806F4-125C-0742-824B-A166878E24CD}" type="pres">
      <dgm:prSet presAssocID="{4588CFB4-F81C-1544-A946-388F0B9AC421}" presName="cycle" presStyleCnt="0">
        <dgm:presLayoutVars>
          <dgm:chMax val="1"/>
          <dgm:dir/>
          <dgm:animLvl val="ctr"/>
          <dgm:resizeHandles val="exact"/>
        </dgm:presLayoutVars>
      </dgm:prSet>
      <dgm:spPr/>
    </dgm:pt>
    <dgm:pt modelId="{BA9EF835-FFFF-F844-B34D-C01171130C17}" type="pres">
      <dgm:prSet presAssocID="{43C4AFAB-E1F6-984F-AAE1-A410CE12791D}" presName="centerShape" presStyleLbl="node0" presStyleIdx="0" presStyleCnt="1"/>
      <dgm:spPr/>
    </dgm:pt>
    <dgm:pt modelId="{7D330B26-B0C6-9047-9396-2BBF4E0A9C6B}" type="pres">
      <dgm:prSet presAssocID="{38A02434-4432-D34C-826B-2A035564AAB9}" presName="parTrans" presStyleLbl="bgSibTrans2D1" presStyleIdx="0" presStyleCnt="2"/>
      <dgm:spPr/>
    </dgm:pt>
    <dgm:pt modelId="{F5F378E2-77EE-FE4B-996A-5DCA2A441EB2}" type="pres">
      <dgm:prSet presAssocID="{16C3833C-3C02-AF44-B888-264EBDB21950}" presName="node" presStyleLbl="node1" presStyleIdx="0" presStyleCnt="2">
        <dgm:presLayoutVars>
          <dgm:bulletEnabled val="1"/>
        </dgm:presLayoutVars>
      </dgm:prSet>
      <dgm:spPr/>
    </dgm:pt>
    <dgm:pt modelId="{6B76CE76-0A7B-C44F-8FCC-88E3DF29F97C}" type="pres">
      <dgm:prSet presAssocID="{F77116C6-8CBD-BA42-B37E-895AD4D5820D}" presName="parTrans" presStyleLbl="bgSibTrans2D1" presStyleIdx="1" presStyleCnt="2"/>
      <dgm:spPr/>
    </dgm:pt>
    <dgm:pt modelId="{C4CD5652-DFEB-AB4C-A8AA-8EDAB12BF2FE}" type="pres">
      <dgm:prSet presAssocID="{54FE8248-48EC-7B44-B8DE-22615F7BA01F}" presName="node" presStyleLbl="node1" presStyleIdx="1" presStyleCnt="2">
        <dgm:presLayoutVars>
          <dgm:bulletEnabled val="1"/>
        </dgm:presLayoutVars>
      </dgm:prSet>
      <dgm:spPr/>
    </dgm:pt>
  </dgm:ptLst>
  <dgm:cxnLst>
    <dgm:cxn modelId="{55536D22-84EB-4041-AEAC-3A209A6CE354}" type="presOf" srcId="{F77116C6-8CBD-BA42-B37E-895AD4D5820D}" destId="{6B76CE76-0A7B-C44F-8FCC-88E3DF29F97C}" srcOrd="0" destOrd="0" presId="urn:microsoft.com/office/officeart/2005/8/layout/radial4"/>
    <dgm:cxn modelId="{073A7B5E-E974-0E4D-B3D3-83A4DBA15DC2}" srcId="{43C4AFAB-E1F6-984F-AAE1-A410CE12791D}" destId="{16C3833C-3C02-AF44-B888-264EBDB21950}" srcOrd="0" destOrd="0" parTransId="{38A02434-4432-D34C-826B-2A035564AAB9}" sibTransId="{2733DF5F-822D-3B47-B7DC-CC18552E2969}"/>
    <dgm:cxn modelId="{E9D8D867-248A-3749-84E4-7068549EA349}" type="presOf" srcId="{54FE8248-48EC-7B44-B8DE-22615F7BA01F}" destId="{C4CD5652-DFEB-AB4C-A8AA-8EDAB12BF2FE}" srcOrd="0" destOrd="0" presId="urn:microsoft.com/office/officeart/2005/8/layout/radial4"/>
    <dgm:cxn modelId="{932BC271-3462-484A-A555-AC5B85240F49}" type="presOf" srcId="{38A02434-4432-D34C-826B-2A035564AAB9}" destId="{7D330B26-B0C6-9047-9396-2BBF4E0A9C6B}" srcOrd="0" destOrd="0" presId="urn:microsoft.com/office/officeart/2005/8/layout/radial4"/>
    <dgm:cxn modelId="{CDEDB655-DD5C-1D45-8616-19645359C690}" type="presOf" srcId="{4588CFB4-F81C-1544-A946-388F0B9AC421}" destId="{BFE806F4-125C-0742-824B-A166878E24CD}" srcOrd="0" destOrd="0" presId="urn:microsoft.com/office/officeart/2005/8/layout/radial4"/>
    <dgm:cxn modelId="{F4772D58-2BFE-6D49-A260-C0D642C0C265}" type="presOf" srcId="{16C3833C-3C02-AF44-B888-264EBDB21950}" destId="{F5F378E2-77EE-FE4B-996A-5DCA2A441EB2}" srcOrd="0" destOrd="0" presId="urn:microsoft.com/office/officeart/2005/8/layout/radial4"/>
    <dgm:cxn modelId="{2AC74A99-133D-A746-8A12-49BB3B1F0224}" srcId="{4588CFB4-F81C-1544-A946-388F0B9AC421}" destId="{43C4AFAB-E1F6-984F-AAE1-A410CE12791D}" srcOrd="0" destOrd="0" parTransId="{52EE16F2-4F27-EA49-9572-AB89C7249D0D}" sibTransId="{A562F710-22F1-5A4F-B948-5985AB335A2D}"/>
    <dgm:cxn modelId="{2EA96FC2-CC56-004A-B7D2-1E511411BEBE}" srcId="{43C4AFAB-E1F6-984F-AAE1-A410CE12791D}" destId="{54FE8248-48EC-7B44-B8DE-22615F7BA01F}" srcOrd="1" destOrd="0" parTransId="{F77116C6-8CBD-BA42-B37E-895AD4D5820D}" sibTransId="{1789DC51-3F60-1840-B15B-0183C8EC8601}"/>
    <dgm:cxn modelId="{55F5D3E3-C9A3-4C47-8974-3A5C1882532B}" type="presOf" srcId="{43C4AFAB-E1F6-984F-AAE1-A410CE12791D}" destId="{BA9EF835-FFFF-F844-B34D-C01171130C17}" srcOrd="0" destOrd="0" presId="urn:microsoft.com/office/officeart/2005/8/layout/radial4"/>
    <dgm:cxn modelId="{865CCA7C-402B-464D-A4C2-108BA322C29A}" type="presParOf" srcId="{BFE806F4-125C-0742-824B-A166878E24CD}" destId="{BA9EF835-FFFF-F844-B34D-C01171130C17}" srcOrd="0" destOrd="0" presId="urn:microsoft.com/office/officeart/2005/8/layout/radial4"/>
    <dgm:cxn modelId="{5B845BAF-49D3-0543-8784-E71D34C5F7E8}" type="presParOf" srcId="{BFE806F4-125C-0742-824B-A166878E24CD}" destId="{7D330B26-B0C6-9047-9396-2BBF4E0A9C6B}" srcOrd="1" destOrd="0" presId="urn:microsoft.com/office/officeart/2005/8/layout/radial4"/>
    <dgm:cxn modelId="{A888C34E-039F-C34A-B723-3C5BF0587B6F}" type="presParOf" srcId="{BFE806F4-125C-0742-824B-A166878E24CD}" destId="{F5F378E2-77EE-FE4B-996A-5DCA2A441EB2}" srcOrd="2" destOrd="0" presId="urn:microsoft.com/office/officeart/2005/8/layout/radial4"/>
    <dgm:cxn modelId="{7DFCDC29-53B2-6D46-BCF0-6C5D00354F11}" type="presParOf" srcId="{BFE806F4-125C-0742-824B-A166878E24CD}" destId="{6B76CE76-0A7B-C44F-8FCC-88E3DF29F97C}" srcOrd="3" destOrd="0" presId="urn:microsoft.com/office/officeart/2005/8/layout/radial4"/>
    <dgm:cxn modelId="{B0E5894A-F221-514D-8673-7254588A97F5}" type="presParOf" srcId="{BFE806F4-125C-0742-824B-A166878E24CD}" destId="{C4CD5652-DFEB-AB4C-A8AA-8EDAB12BF2FE}" srcOrd="4"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C76A64-831E-1348-8453-3D33B6CFD474}" type="doc">
      <dgm:prSet loTypeId="urn:microsoft.com/office/officeart/2005/8/layout/default#1" loCatId="" qsTypeId="urn:microsoft.com/office/officeart/2005/8/quickstyle/3D3" qsCatId="3D" csTypeId="urn:microsoft.com/office/officeart/2005/8/colors/accent1_2" csCatId="accent1" phldr="1"/>
      <dgm:spPr/>
      <dgm:t>
        <a:bodyPr/>
        <a:lstStyle/>
        <a:p>
          <a:endParaRPr lang="en-US"/>
        </a:p>
      </dgm:t>
    </dgm:pt>
    <dgm:pt modelId="{9979DB0B-F85D-0141-9C8B-B7F00C20169F}">
      <dgm:prSet/>
      <dgm:spPr>
        <a:solidFill>
          <a:schemeClr val="tx2"/>
        </a:solidFill>
      </dgm:spPr>
      <dgm:t>
        <a:bodyPr/>
        <a:lstStyle/>
        <a:p>
          <a:pPr rtl="0"/>
          <a:r>
            <a:rPr lang="en-US" dirty="0">
              <a:solidFill>
                <a:schemeClr val="accent4">
                  <a:lumMod val="10000"/>
                </a:schemeClr>
              </a:solidFill>
            </a:rPr>
            <a:t>Trend toward faster and cheaper, in both computing and communication</a:t>
          </a:r>
        </a:p>
      </dgm:t>
    </dgm:pt>
    <dgm:pt modelId="{54A8C98B-6F07-3646-911F-2D50D788DEAE}" type="parTrans" cxnId="{8F359BD6-460C-BF48-912D-0C06FEDA0FD1}">
      <dgm:prSet/>
      <dgm:spPr/>
      <dgm:t>
        <a:bodyPr/>
        <a:lstStyle/>
        <a:p>
          <a:endParaRPr lang="en-US"/>
        </a:p>
      </dgm:t>
    </dgm:pt>
    <dgm:pt modelId="{E305B1B3-52DF-8E48-BAC9-BB7215C577F6}" type="sibTrans" cxnId="{8F359BD6-460C-BF48-912D-0C06FEDA0FD1}">
      <dgm:prSet/>
      <dgm:spPr/>
      <dgm:t>
        <a:bodyPr/>
        <a:lstStyle/>
        <a:p>
          <a:endParaRPr lang="en-US"/>
        </a:p>
      </dgm:t>
    </dgm:pt>
    <dgm:pt modelId="{3CE7AAA4-B100-F046-BDC5-DF03ACD75799}">
      <dgm:prSet/>
      <dgm:spPr>
        <a:solidFill>
          <a:schemeClr val="tx2"/>
        </a:solidFill>
      </dgm:spPr>
      <dgm:t>
        <a:bodyPr/>
        <a:lstStyle/>
        <a:p>
          <a:pPr rtl="0"/>
          <a:r>
            <a:rPr lang="en-US">
              <a:solidFill>
                <a:schemeClr val="accent4">
                  <a:lumMod val="10000"/>
                </a:schemeClr>
              </a:solidFill>
            </a:rPr>
            <a:t>More powerful computers supporting more demanding applications</a:t>
          </a:r>
        </a:p>
      </dgm:t>
    </dgm:pt>
    <dgm:pt modelId="{C1C5CE43-B436-2347-BB56-E061964C717A}" type="parTrans" cxnId="{F736BDCB-F9CD-684F-8551-BD53EB1C01C3}">
      <dgm:prSet/>
      <dgm:spPr/>
      <dgm:t>
        <a:bodyPr/>
        <a:lstStyle/>
        <a:p>
          <a:endParaRPr lang="en-US"/>
        </a:p>
      </dgm:t>
    </dgm:pt>
    <dgm:pt modelId="{4E1FCC93-7084-C24C-B3DA-05B6F3317E6A}" type="sibTrans" cxnId="{F736BDCB-F9CD-684F-8551-BD53EB1C01C3}">
      <dgm:prSet/>
      <dgm:spPr/>
      <dgm:t>
        <a:bodyPr/>
        <a:lstStyle/>
        <a:p>
          <a:endParaRPr lang="en-US"/>
        </a:p>
      </dgm:t>
    </dgm:pt>
    <dgm:pt modelId="{10049C26-C71C-E54E-8408-4DCB3B59ABB8}">
      <dgm:prSet/>
      <dgm:spPr>
        <a:solidFill>
          <a:schemeClr val="tx2"/>
        </a:solidFill>
      </dgm:spPr>
      <dgm:t>
        <a:bodyPr/>
        <a:lstStyle/>
        <a:p>
          <a:pPr rtl="0"/>
          <a:r>
            <a:rPr lang="en-US" dirty="0">
              <a:solidFill>
                <a:schemeClr val="accent4">
                  <a:lumMod val="10000"/>
                </a:schemeClr>
              </a:solidFill>
            </a:rPr>
            <a:t>The increasing use of optical fiber and high-speed wireless has brought transmission prices down and greatly increased capacity</a:t>
          </a:r>
        </a:p>
      </dgm:t>
    </dgm:pt>
    <dgm:pt modelId="{4B9C3B4A-EF8A-FC4F-B1B1-320D3F3D5031}" type="parTrans" cxnId="{46DB28A3-CBED-C040-8DE2-EFA6D1F94181}">
      <dgm:prSet/>
      <dgm:spPr/>
      <dgm:t>
        <a:bodyPr/>
        <a:lstStyle/>
        <a:p>
          <a:endParaRPr lang="en-US"/>
        </a:p>
      </dgm:t>
    </dgm:pt>
    <dgm:pt modelId="{C2507D23-5627-2C43-AAE9-610FE334672C}" type="sibTrans" cxnId="{46DB28A3-CBED-C040-8DE2-EFA6D1F94181}">
      <dgm:prSet/>
      <dgm:spPr/>
      <dgm:t>
        <a:bodyPr/>
        <a:lstStyle/>
        <a:p>
          <a:endParaRPr lang="en-US"/>
        </a:p>
      </dgm:t>
    </dgm:pt>
    <dgm:pt modelId="{5BC366E6-A5D3-AB4C-B020-6E62C8484292}">
      <dgm:prSet/>
      <dgm:spPr>
        <a:solidFill>
          <a:schemeClr val="tx2"/>
        </a:solidFill>
      </dgm:spPr>
      <dgm:t>
        <a:bodyPr/>
        <a:lstStyle/>
        <a:p>
          <a:pPr rtl="0"/>
          <a:r>
            <a:rPr lang="en-US" dirty="0">
              <a:solidFill>
                <a:schemeClr val="accent4">
                  <a:lumMod val="10000"/>
                </a:schemeClr>
              </a:solidFill>
            </a:rPr>
            <a:t>Today’s networks are more “intelligent”</a:t>
          </a:r>
        </a:p>
      </dgm:t>
    </dgm:pt>
    <dgm:pt modelId="{0044C307-FBE2-0443-BE18-3946BE05D570}" type="parTrans" cxnId="{160E10A4-F76D-4F43-AD0B-5A763EB419BF}">
      <dgm:prSet/>
      <dgm:spPr/>
      <dgm:t>
        <a:bodyPr/>
        <a:lstStyle/>
        <a:p>
          <a:endParaRPr lang="en-US"/>
        </a:p>
      </dgm:t>
    </dgm:pt>
    <dgm:pt modelId="{6A230286-BA61-434E-BB17-352D1C3AAD4D}" type="sibTrans" cxnId="{160E10A4-F76D-4F43-AD0B-5A763EB419BF}">
      <dgm:prSet/>
      <dgm:spPr/>
      <dgm:t>
        <a:bodyPr/>
        <a:lstStyle/>
        <a:p>
          <a:endParaRPr lang="en-US"/>
        </a:p>
      </dgm:t>
    </dgm:pt>
    <dgm:pt modelId="{7B33757B-0587-D046-B8E8-070EB868B550}">
      <dgm:prSet/>
      <dgm:spPr>
        <a:solidFill>
          <a:schemeClr val="tx2"/>
        </a:solidFill>
      </dgm:spPr>
      <dgm:t>
        <a:bodyPr/>
        <a:lstStyle/>
        <a:p>
          <a:pPr rtl="0"/>
          <a:r>
            <a:rPr lang="en-US">
              <a:solidFill>
                <a:schemeClr val="accent4">
                  <a:lumMod val="10000"/>
                </a:schemeClr>
              </a:solidFill>
            </a:rPr>
            <a:t>Differing levels of quality of service (QoS)</a:t>
          </a:r>
        </a:p>
      </dgm:t>
    </dgm:pt>
    <dgm:pt modelId="{24F7501D-9E83-8746-B34F-029BA564F673}" type="parTrans" cxnId="{CF946E98-214D-3741-ACBE-37EF5A386B1C}">
      <dgm:prSet/>
      <dgm:spPr/>
      <dgm:t>
        <a:bodyPr/>
        <a:lstStyle/>
        <a:p>
          <a:endParaRPr lang="en-US"/>
        </a:p>
      </dgm:t>
    </dgm:pt>
    <dgm:pt modelId="{EEA474F3-952C-ED43-AA33-6E22F6A82EFE}" type="sibTrans" cxnId="{CF946E98-214D-3741-ACBE-37EF5A386B1C}">
      <dgm:prSet/>
      <dgm:spPr/>
      <dgm:t>
        <a:bodyPr/>
        <a:lstStyle/>
        <a:p>
          <a:endParaRPr lang="en-US"/>
        </a:p>
      </dgm:t>
    </dgm:pt>
    <dgm:pt modelId="{343160AD-5301-3648-97BE-B3BE20E1CEE0}">
      <dgm:prSet/>
      <dgm:spPr>
        <a:solidFill>
          <a:schemeClr val="tx2"/>
        </a:solidFill>
      </dgm:spPr>
      <dgm:t>
        <a:bodyPr/>
        <a:lstStyle/>
        <a:p>
          <a:pPr rtl="0"/>
          <a:r>
            <a:rPr lang="en-US" dirty="0">
              <a:solidFill>
                <a:schemeClr val="accent4">
                  <a:lumMod val="10000"/>
                </a:schemeClr>
              </a:solidFill>
            </a:rPr>
            <a:t>Variety of customizable services in the areas of network management and security</a:t>
          </a:r>
        </a:p>
      </dgm:t>
    </dgm:pt>
    <dgm:pt modelId="{A56AA2C5-3391-DD49-A64A-66B0D443F150}" type="parTrans" cxnId="{EC538C77-2B6C-0C41-B441-4CCB6FF90C6B}">
      <dgm:prSet/>
      <dgm:spPr/>
      <dgm:t>
        <a:bodyPr/>
        <a:lstStyle/>
        <a:p>
          <a:endParaRPr lang="en-US"/>
        </a:p>
      </dgm:t>
    </dgm:pt>
    <dgm:pt modelId="{5E4B64C8-938D-CB42-ADB3-2D0D2BE655F0}" type="sibTrans" cxnId="{EC538C77-2B6C-0C41-B441-4CCB6FF90C6B}">
      <dgm:prSet/>
      <dgm:spPr/>
      <dgm:t>
        <a:bodyPr/>
        <a:lstStyle/>
        <a:p>
          <a:endParaRPr lang="en-US"/>
        </a:p>
      </dgm:t>
    </dgm:pt>
    <dgm:pt modelId="{21230F45-C5E7-2244-8225-E9C98B895363}">
      <dgm:prSet/>
      <dgm:spPr>
        <a:solidFill>
          <a:schemeClr val="tx2"/>
        </a:solidFill>
      </dgm:spPr>
      <dgm:t>
        <a:bodyPr/>
        <a:lstStyle/>
        <a:p>
          <a:pPr rtl="0"/>
          <a:r>
            <a:rPr lang="en-US">
              <a:solidFill>
                <a:schemeClr val="accent4">
                  <a:lumMod val="10000"/>
                </a:schemeClr>
              </a:solidFill>
            </a:rPr>
            <a:t>The Internet, the Web, and associated applications have emerged as dominant features for both business and personal network landscapes</a:t>
          </a:r>
        </a:p>
      </dgm:t>
    </dgm:pt>
    <dgm:pt modelId="{8C18EBEE-CFE4-764D-9947-6C87F46FB98C}" type="parTrans" cxnId="{B0424E02-5900-6E4C-A09F-F6BF530712AE}">
      <dgm:prSet/>
      <dgm:spPr/>
      <dgm:t>
        <a:bodyPr/>
        <a:lstStyle/>
        <a:p>
          <a:endParaRPr lang="en-US"/>
        </a:p>
      </dgm:t>
    </dgm:pt>
    <dgm:pt modelId="{D7161CD1-D40A-4B4F-9719-EFF3C97BB8CD}" type="sibTrans" cxnId="{B0424E02-5900-6E4C-A09F-F6BF530712AE}">
      <dgm:prSet/>
      <dgm:spPr/>
      <dgm:t>
        <a:bodyPr/>
        <a:lstStyle/>
        <a:p>
          <a:endParaRPr lang="en-US"/>
        </a:p>
      </dgm:t>
    </dgm:pt>
    <dgm:pt modelId="{1577C3C6-FDB1-844F-B765-886665D343A3}">
      <dgm:prSet/>
      <dgm:spPr>
        <a:solidFill>
          <a:schemeClr val="tx2"/>
        </a:solidFill>
      </dgm:spPr>
      <dgm:t>
        <a:bodyPr/>
        <a:lstStyle/>
        <a:p>
          <a:pPr rtl="0"/>
          <a:r>
            <a:rPr lang="en-US" dirty="0">
              <a:solidFill>
                <a:schemeClr val="accent4">
                  <a:lumMod val="10000"/>
                </a:schemeClr>
              </a:solidFill>
            </a:rPr>
            <a:t>“Everything over IP”</a:t>
          </a:r>
        </a:p>
      </dgm:t>
    </dgm:pt>
    <dgm:pt modelId="{951CEAEB-3D07-1740-B745-1C7E986E3689}" type="parTrans" cxnId="{F0018037-594C-5640-AE7A-9E99FCDF6D3D}">
      <dgm:prSet/>
      <dgm:spPr/>
      <dgm:t>
        <a:bodyPr/>
        <a:lstStyle/>
        <a:p>
          <a:endParaRPr lang="en-US"/>
        </a:p>
      </dgm:t>
    </dgm:pt>
    <dgm:pt modelId="{6E2E6E6C-67CE-8D4D-8D2D-B3632D068057}" type="sibTrans" cxnId="{F0018037-594C-5640-AE7A-9E99FCDF6D3D}">
      <dgm:prSet/>
      <dgm:spPr/>
      <dgm:t>
        <a:bodyPr/>
        <a:lstStyle/>
        <a:p>
          <a:endParaRPr lang="en-US"/>
        </a:p>
      </dgm:t>
    </dgm:pt>
    <dgm:pt modelId="{C5ACE25A-8596-4945-A8F6-B21FE7658A5C}">
      <dgm:prSet/>
      <dgm:spPr>
        <a:solidFill>
          <a:schemeClr val="tx2"/>
        </a:solidFill>
      </dgm:spPr>
      <dgm:t>
        <a:bodyPr/>
        <a:lstStyle/>
        <a:p>
          <a:pPr rtl="0"/>
          <a:r>
            <a:rPr lang="en-US" dirty="0">
              <a:solidFill>
                <a:schemeClr val="accent4">
                  <a:lumMod val="10000"/>
                </a:schemeClr>
              </a:solidFill>
            </a:rPr>
            <a:t>Intranets and extranets are being used to isolate proprietary information</a:t>
          </a:r>
        </a:p>
      </dgm:t>
    </dgm:pt>
    <dgm:pt modelId="{E012926C-46BC-114E-B45D-52A98F6406EC}" type="parTrans" cxnId="{00CE64E7-2035-F44A-9E5B-036F728AA18A}">
      <dgm:prSet/>
      <dgm:spPr/>
      <dgm:t>
        <a:bodyPr/>
        <a:lstStyle/>
        <a:p>
          <a:endParaRPr lang="en-US"/>
        </a:p>
      </dgm:t>
    </dgm:pt>
    <dgm:pt modelId="{B310B227-1FD3-B744-84BB-150B70329120}" type="sibTrans" cxnId="{00CE64E7-2035-F44A-9E5B-036F728AA18A}">
      <dgm:prSet/>
      <dgm:spPr/>
      <dgm:t>
        <a:bodyPr/>
        <a:lstStyle/>
        <a:p>
          <a:endParaRPr lang="en-US"/>
        </a:p>
      </dgm:t>
    </dgm:pt>
    <dgm:pt modelId="{85E12592-3CA2-7842-8CA9-591C3E37AA65}">
      <dgm:prSet/>
      <dgm:spPr>
        <a:solidFill>
          <a:schemeClr val="tx2"/>
        </a:solidFill>
      </dgm:spPr>
      <dgm:t>
        <a:bodyPr/>
        <a:lstStyle/>
        <a:p>
          <a:pPr rtl="0"/>
          <a:r>
            <a:rPr lang="en-US">
              <a:solidFill>
                <a:schemeClr val="accent4">
                  <a:lumMod val="10000"/>
                </a:schemeClr>
              </a:solidFill>
            </a:rPr>
            <a:t>Mobility</a:t>
          </a:r>
        </a:p>
      </dgm:t>
    </dgm:pt>
    <dgm:pt modelId="{EBBBE96D-FE56-E244-A9EC-C861B7A180F4}" type="parTrans" cxnId="{E9E9FCB3-670E-F843-83A7-EE487A64F85C}">
      <dgm:prSet/>
      <dgm:spPr/>
      <dgm:t>
        <a:bodyPr/>
        <a:lstStyle/>
        <a:p>
          <a:endParaRPr lang="en-US"/>
        </a:p>
      </dgm:t>
    </dgm:pt>
    <dgm:pt modelId="{E3FB984C-C840-2A4B-95D4-B96DC26D81F3}" type="sibTrans" cxnId="{E9E9FCB3-670E-F843-83A7-EE487A64F85C}">
      <dgm:prSet/>
      <dgm:spPr/>
      <dgm:t>
        <a:bodyPr/>
        <a:lstStyle/>
        <a:p>
          <a:endParaRPr lang="en-US"/>
        </a:p>
      </dgm:t>
    </dgm:pt>
    <dgm:pt modelId="{C326D8A4-4628-1145-8254-DD88B879864B}">
      <dgm:prSet/>
      <dgm:spPr>
        <a:solidFill>
          <a:schemeClr val="tx2"/>
        </a:solidFill>
      </dgm:spPr>
      <dgm:t>
        <a:bodyPr/>
        <a:lstStyle/>
        <a:p>
          <a:pPr rtl="0"/>
          <a:r>
            <a:rPr lang="en-US" dirty="0">
              <a:solidFill>
                <a:schemeClr val="accent4">
                  <a:lumMod val="10000"/>
                </a:schemeClr>
              </a:solidFill>
            </a:rPr>
            <a:t>iPhone, Droid, and </a:t>
          </a:r>
          <a:r>
            <a:rPr lang="en-US" dirty="0" err="1">
              <a:solidFill>
                <a:schemeClr val="accent4">
                  <a:lumMod val="10000"/>
                </a:schemeClr>
              </a:solidFill>
            </a:rPr>
            <a:t>iPad</a:t>
          </a:r>
          <a:r>
            <a:rPr lang="en-US" dirty="0">
              <a:solidFill>
                <a:schemeClr val="accent4">
                  <a:lumMod val="10000"/>
                </a:schemeClr>
              </a:solidFill>
            </a:rPr>
            <a:t> have become drivers of the evolution of business networks and their use</a:t>
          </a:r>
        </a:p>
      </dgm:t>
    </dgm:pt>
    <dgm:pt modelId="{A0B01DD7-4CC2-A74C-B5B0-DF2C88534E67}" type="parTrans" cxnId="{654844C2-2613-3A49-8074-9F1FF532098C}">
      <dgm:prSet/>
      <dgm:spPr/>
      <dgm:t>
        <a:bodyPr/>
        <a:lstStyle/>
        <a:p>
          <a:endParaRPr lang="en-US"/>
        </a:p>
      </dgm:t>
    </dgm:pt>
    <dgm:pt modelId="{5334C349-7E1B-8341-B02C-EA9E43315D21}" type="sibTrans" cxnId="{654844C2-2613-3A49-8074-9F1FF532098C}">
      <dgm:prSet/>
      <dgm:spPr/>
      <dgm:t>
        <a:bodyPr/>
        <a:lstStyle/>
        <a:p>
          <a:endParaRPr lang="en-US"/>
        </a:p>
      </dgm:t>
    </dgm:pt>
    <dgm:pt modelId="{23FE3804-D8A1-AB41-8337-6D4FABC0C487}">
      <dgm:prSet/>
      <dgm:spPr>
        <a:solidFill>
          <a:schemeClr val="tx2"/>
        </a:solidFill>
      </dgm:spPr>
      <dgm:t>
        <a:bodyPr/>
        <a:lstStyle/>
        <a:p>
          <a:pPr rtl="0"/>
          <a:r>
            <a:rPr lang="en-US" dirty="0">
              <a:solidFill>
                <a:schemeClr val="accent4">
                  <a:lumMod val="10000"/>
                </a:schemeClr>
              </a:solidFill>
            </a:rPr>
            <a:t>Enterprise applications are now routinely delivered on mobile devices</a:t>
          </a:r>
        </a:p>
      </dgm:t>
    </dgm:pt>
    <dgm:pt modelId="{B3246E71-7324-3541-B952-8939E1E3BFB2}" type="parTrans" cxnId="{107EC710-6789-6D47-AD94-D829A7B16F83}">
      <dgm:prSet/>
      <dgm:spPr/>
      <dgm:t>
        <a:bodyPr/>
        <a:lstStyle/>
        <a:p>
          <a:endParaRPr lang="en-US"/>
        </a:p>
      </dgm:t>
    </dgm:pt>
    <dgm:pt modelId="{AC2DB429-52D1-EF4B-8854-795C9446CE2E}" type="sibTrans" cxnId="{107EC710-6789-6D47-AD94-D829A7B16F83}">
      <dgm:prSet/>
      <dgm:spPr/>
      <dgm:t>
        <a:bodyPr/>
        <a:lstStyle/>
        <a:p>
          <a:endParaRPr lang="en-US"/>
        </a:p>
      </dgm:t>
    </dgm:pt>
    <dgm:pt modelId="{5A522904-39C2-C148-999B-90BCA3EAFEEA}">
      <dgm:prSet/>
      <dgm:spPr>
        <a:solidFill>
          <a:schemeClr val="tx2"/>
        </a:solidFill>
      </dgm:spPr>
      <dgm:t>
        <a:bodyPr/>
        <a:lstStyle/>
        <a:p>
          <a:pPr rtl="0"/>
          <a:r>
            <a:rPr lang="en-US" dirty="0">
              <a:solidFill>
                <a:schemeClr val="accent4">
                  <a:lumMod val="10000"/>
                </a:schemeClr>
              </a:solidFill>
            </a:rPr>
            <a:t>Cloud computing is being embraced</a:t>
          </a:r>
        </a:p>
      </dgm:t>
    </dgm:pt>
    <dgm:pt modelId="{B339582A-8475-6443-9AC8-8F11FB7C8B2F}" type="parTrans" cxnId="{C6D3546B-611B-B94B-821E-057C853AE9B6}">
      <dgm:prSet/>
      <dgm:spPr/>
      <dgm:t>
        <a:bodyPr/>
        <a:lstStyle/>
        <a:p>
          <a:endParaRPr lang="en-US"/>
        </a:p>
      </dgm:t>
    </dgm:pt>
    <dgm:pt modelId="{AA6FF9BA-3ADD-FA43-8764-D197FA24B25B}" type="sibTrans" cxnId="{C6D3546B-611B-B94B-821E-057C853AE9B6}">
      <dgm:prSet/>
      <dgm:spPr/>
      <dgm:t>
        <a:bodyPr/>
        <a:lstStyle/>
        <a:p>
          <a:endParaRPr lang="en-US"/>
        </a:p>
      </dgm:t>
    </dgm:pt>
    <dgm:pt modelId="{4717E590-A413-C64C-8398-EE01B919C092}" type="pres">
      <dgm:prSet presAssocID="{F3C76A64-831E-1348-8453-3D33B6CFD474}" presName="diagram" presStyleCnt="0">
        <dgm:presLayoutVars>
          <dgm:dir/>
          <dgm:resizeHandles val="exact"/>
        </dgm:presLayoutVars>
      </dgm:prSet>
      <dgm:spPr/>
    </dgm:pt>
    <dgm:pt modelId="{740E39FA-EBC7-AF48-96B5-57D71105D2E0}" type="pres">
      <dgm:prSet presAssocID="{9979DB0B-F85D-0141-9C8B-B7F00C20169F}" presName="node" presStyleLbl="node1" presStyleIdx="0" presStyleCnt="4">
        <dgm:presLayoutVars>
          <dgm:bulletEnabled val="1"/>
        </dgm:presLayoutVars>
      </dgm:prSet>
      <dgm:spPr/>
    </dgm:pt>
    <dgm:pt modelId="{CE3B5604-1C62-7A48-8327-35DE761C212A}" type="pres">
      <dgm:prSet presAssocID="{E305B1B3-52DF-8E48-BAC9-BB7215C577F6}" presName="sibTrans" presStyleCnt="0"/>
      <dgm:spPr/>
    </dgm:pt>
    <dgm:pt modelId="{78B722B5-F68C-9A48-85A7-3462D0E088C1}" type="pres">
      <dgm:prSet presAssocID="{5BC366E6-A5D3-AB4C-B020-6E62C8484292}" presName="node" presStyleLbl="node1" presStyleIdx="1" presStyleCnt="4">
        <dgm:presLayoutVars>
          <dgm:bulletEnabled val="1"/>
        </dgm:presLayoutVars>
      </dgm:prSet>
      <dgm:spPr/>
    </dgm:pt>
    <dgm:pt modelId="{C87847C6-B9E0-FC4A-A092-2DD6EA8543FE}" type="pres">
      <dgm:prSet presAssocID="{6A230286-BA61-434E-BB17-352D1C3AAD4D}" presName="sibTrans" presStyleCnt="0"/>
      <dgm:spPr/>
    </dgm:pt>
    <dgm:pt modelId="{63E1B163-F99D-2D4D-B3E2-A1C4FD41683B}" type="pres">
      <dgm:prSet presAssocID="{21230F45-C5E7-2244-8225-E9C98B895363}" presName="node" presStyleLbl="node1" presStyleIdx="2" presStyleCnt="4">
        <dgm:presLayoutVars>
          <dgm:bulletEnabled val="1"/>
        </dgm:presLayoutVars>
      </dgm:prSet>
      <dgm:spPr/>
    </dgm:pt>
    <dgm:pt modelId="{D3745BF1-5857-2743-A6AE-4B22D40EBB3E}" type="pres">
      <dgm:prSet presAssocID="{D7161CD1-D40A-4B4F-9719-EFF3C97BB8CD}" presName="sibTrans" presStyleCnt="0"/>
      <dgm:spPr/>
    </dgm:pt>
    <dgm:pt modelId="{9D9BB3AE-0AE6-C045-9DC0-EE5CC919B8A7}" type="pres">
      <dgm:prSet presAssocID="{85E12592-3CA2-7842-8CA9-591C3E37AA65}" presName="node" presStyleLbl="node1" presStyleIdx="3" presStyleCnt="4">
        <dgm:presLayoutVars>
          <dgm:bulletEnabled val="1"/>
        </dgm:presLayoutVars>
      </dgm:prSet>
      <dgm:spPr/>
    </dgm:pt>
  </dgm:ptLst>
  <dgm:cxnLst>
    <dgm:cxn modelId="{B0424E02-5900-6E4C-A09F-F6BF530712AE}" srcId="{F3C76A64-831E-1348-8453-3D33B6CFD474}" destId="{21230F45-C5E7-2244-8225-E9C98B895363}" srcOrd="2" destOrd="0" parTransId="{8C18EBEE-CFE4-764D-9947-6C87F46FB98C}" sibTransId="{D7161CD1-D40A-4B4F-9719-EFF3C97BB8CD}"/>
    <dgm:cxn modelId="{107EC710-6789-6D47-AD94-D829A7B16F83}" srcId="{85E12592-3CA2-7842-8CA9-591C3E37AA65}" destId="{23FE3804-D8A1-AB41-8337-6D4FABC0C487}" srcOrd="1" destOrd="0" parTransId="{B3246E71-7324-3541-B952-8939E1E3BFB2}" sibTransId="{AC2DB429-52D1-EF4B-8854-795C9446CE2E}"/>
    <dgm:cxn modelId="{898C7117-6CF4-3849-9D57-84709620FBC6}" type="presOf" srcId="{C5ACE25A-8596-4945-A8F6-B21FE7658A5C}" destId="{63E1B163-F99D-2D4D-B3E2-A1C4FD41683B}" srcOrd="0" destOrd="2" presId="urn:microsoft.com/office/officeart/2005/8/layout/default#1"/>
    <dgm:cxn modelId="{B740A81B-32D4-F246-882B-69484C517F29}" type="presOf" srcId="{21230F45-C5E7-2244-8225-E9C98B895363}" destId="{63E1B163-F99D-2D4D-B3E2-A1C4FD41683B}" srcOrd="0" destOrd="0" presId="urn:microsoft.com/office/officeart/2005/8/layout/default#1"/>
    <dgm:cxn modelId="{0F1D3724-323B-2E43-BA30-D9DD0B252D05}" type="presOf" srcId="{23FE3804-D8A1-AB41-8337-6D4FABC0C487}" destId="{9D9BB3AE-0AE6-C045-9DC0-EE5CC919B8A7}" srcOrd="0" destOrd="2" presId="urn:microsoft.com/office/officeart/2005/8/layout/default#1"/>
    <dgm:cxn modelId="{F0018037-594C-5640-AE7A-9E99FCDF6D3D}" srcId="{21230F45-C5E7-2244-8225-E9C98B895363}" destId="{1577C3C6-FDB1-844F-B765-886665D343A3}" srcOrd="0" destOrd="0" parTransId="{951CEAEB-3D07-1740-B745-1C7E986E3689}" sibTransId="{6E2E6E6C-67CE-8D4D-8D2D-B3632D068057}"/>
    <dgm:cxn modelId="{7926B75B-9302-5941-BD85-DF80F98ED779}" type="presOf" srcId="{10049C26-C71C-E54E-8408-4DCB3B59ABB8}" destId="{740E39FA-EBC7-AF48-96B5-57D71105D2E0}" srcOrd="0" destOrd="2" presId="urn:microsoft.com/office/officeart/2005/8/layout/default#1"/>
    <dgm:cxn modelId="{A1D51B46-B3F7-4E42-BE62-7B0D28FED48D}" type="presOf" srcId="{F3C76A64-831E-1348-8453-3D33B6CFD474}" destId="{4717E590-A413-C64C-8398-EE01B919C092}" srcOrd="0" destOrd="0" presId="urn:microsoft.com/office/officeart/2005/8/layout/default#1"/>
    <dgm:cxn modelId="{C6D3546B-611B-B94B-821E-057C853AE9B6}" srcId="{85E12592-3CA2-7842-8CA9-591C3E37AA65}" destId="{5A522904-39C2-C148-999B-90BCA3EAFEEA}" srcOrd="2" destOrd="0" parTransId="{B339582A-8475-6443-9AC8-8F11FB7C8B2F}" sibTransId="{AA6FF9BA-3ADD-FA43-8764-D197FA24B25B}"/>
    <dgm:cxn modelId="{35B00C6E-01B6-7142-BBEB-9D808F8780CF}" type="presOf" srcId="{3CE7AAA4-B100-F046-BDC5-DF03ACD75799}" destId="{740E39FA-EBC7-AF48-96B5-57D71105D2E0}" srcOrd="0" destOrd="1" presId="urn:microsoft.com/office/officeart/2005/8/layout/default#1"/>
    <dgm:cxn modelId="{40372471-C0BB-C14B-A517-0CC72DD3B1AD}" type="presOf" srcId="{5A522904-39C2-C148-999B-90BCA3EAFEEA}" destId="{9D9BB3AE-0AE6-C045-9DC0-EE5CC919B8A7}" srcOrd="0" destOrd="3" presId="urn:microsoft.com/office/officeart/2005/8/layout/default#1"/>
    <dgm:cxn modelId="{5BC69D56-2FD6-D84C-8EC3-BA3E5166DC5A}" type="presOf" srcId="{85E12592-3CA2-7842-8CA9-591C3E37AA65}" destId="{9D9BB3AE-0AE6-C045-9DC0-EE5CC919B8A7}" srcOrd="0" destOrd="0" presId="urn:microsoft.com/office/officeart/2005/8/layout/default#1"/>
    <dgm:cxn modelId="{EC538C77-2B6C-0C41-B441-4CCB6FF90C6B}" srcId="{5BC366E6-A5D3-AB4C-B020-6E62C8484292}" destId="{343160AD-5301-3648-97BE-B3BE20E1CEE0}" srcOrd="1" destOrd="0" parTransId="{A56AA2C5-3391-DD49-A64A-66B0D443F150}" sibTransId="{5E4B64C8-938D-CB42-ADB3-2D0D2BE655F0}"/>
    <dgm:cxn modelId="{98C2228F-9672-5C4D-AF2A-40C169BD7AB3}" type="presOf" srcId="{343160AD-5301-3648-97BE-B3BE20E1CEE0}" destId="{78B722B5-F68C-9A48-85A7-3462D0E088C1}" srcOrd="0" destOrd="2" presId="urn:microsoft.com/office/officeart/2005/8/layout/default#1"/>
    <dgm:cxn modelId="{CF946E98-214D-3741-ACBE-37EF5A386B1C}" srcId="{5BC366E6-A5D3-AB4C-B020-6E62C8484292}" destId="{7B33757B-0587-D046-B8E8-070EB868B550}" srcOrd="0" destOrd="0" parTransId="{24F7501D-9E83-8746-B34F-029BA564F673}" sibTransId="{EEA474F3-952C-ED43-AA33-6E22F6A82EFE}"/>
    <dgm:cxn modelId="{46DB28A3-CBED-C040-8DE2-EFA6D1F94181}" srcId="{9979DB0B-F85D-0141-9C8B-B7F00C20169F}" destId="{10049C26-C71C-E54E-8408-4DCB3B59ABB8}" srcOrd="1" destOrd="0" parTransId="{4B9C3B4A-EF8A-FC4F-B1B1-320D3F3D5031}" sibTransId="{C2507D23-5627-2C43-AAE9-610FE334672C}"/>
    <dgm:cxn modelId="{160E10A4-F76D-4F43-AD0B-5A763EB419BF}" srcId="{F3C76A64-831E-1348-8453-3D33B6CFD474}" destId="{5BC366E6-A5D3-AB4C-B020-6E62C8484292}" srcOrd="1" destOrd="0" parTransId="{0044C307-FBE2-0443-BE18-3946BE05D570}" sibTransId="{6A230286-BA61-434E-BB17-352D1C3AAD4D}"/>
    <dgm:cxn modelId="{AF0E6BAC-32CC-2B41-B9F6-C3ACFD0F57EE}" type="presOf" srcId="{C326D8A4-4628-1145-8254-DD88B879864B}" destId="{9D9BB3AE-0AE6-C045-9DC0-EE5CC919B8A7}" srcOrd="0" destOrd="1" presId="urn:microsoft.com/office/officeart/2005/8/layout/default#1"/>
    <dgm:cxn modelId="{E9E9FCB3-670E-F843-83A7-EE487A64F85C}" srcId="{F3C76A64-831E-1348-8453-3D33B6CFD474}" destId="{85E12592-3CA2-7842-8CA9-591C3E37AA65}" srcOrd="3" destOrd="0" parTransId="{EBBBE96D-FE56-E244-A9EC-C861B7A180F4}" sibTransId="{E3FB984C-C840-2A4B-95D4-B96DC26D81F3}"/>
    <dgm:cxn modelId="{654844C2-2613-3A49-8074-9F1FF532098C}" srcId="{85E12592-3CA2-7842-8CA9-591C3E37AA65}" destId="{C326D8A4-4628-1145-8254-DD88B879864B}" srcOrd="0" destOrd="0" parTransId="{A0B01DD7-4CC2-A74C-B5B0-DF2C88534E67}" sibTransId="{5334C349-7E1B-8341-B02C-EA9E43315D21}"/>
    <dgm:cxn modelId="{F736BDCB-F9CD-684F-8551-BD53EB1C01C3}" srcId="{9979DB0B-F85D-0141-9C8B-B7F00C20169F}" destId="{3CE7AAA4-B100-F046-BDC5-DF03ACD75799}" srcOrd="0" destOrd="0" parTransId="{C1C5CE43-B436-2347-BB56-E061964C717A}" sibTransId="{4E1FCC93-7084-C24C-B3DA-05B6F3317E6A}"/>
    <dgm:cxn modelId="{49AF69D2-DD1B-0141-A7C8-1B307395C566}" type="presOf" srcId="{5BC366E6-A5D3-AB4C-B020-6E62C8484292}" destId="{78B722B5-F68C-9A48-85A7-3462D0E088C1}" srcOrd="0" destOrd="0" presId="urn:microsoft.com/office/officeart/2005/8/layout/default#1"/>
    <dgm:cxn modelId="{A64DD9D5-7FD5-FA4A-9E13-793B0D2550ED}" type="presOf" srcId="{9979DB0B-F85D-0141-9C8B-B7F00C20169F}" destId="{740E39FA-EBC7-AF48-96B5-57D71105D2E0}" srcOrd="0" destOrd="0" presId="urn:microsoft.com/office/officeart/2005/8/layout/default#1"/>
    <dgm:cxn modelId="{8F359BD6-460C-BF48-912D-0C06FEDA0FD1}" srcId="{F3C76A64-831E-1348-8453-3D33B6CFD474}" destId="{9979DB0B-F85D-0141-9C8B-B7F00C20169F}" srcOrd="0" destOrd="0" parTransId="{54A8C98B-6F07-3646-911F-2D50D788DEAE}" sibTransId="{E305B1B3-52DF-8E48-BAC9-BB7215C577F6}"/>
    <dgm:cxn modelId="{00CE64E7-2035-F44A-9E5B-036F728AA18A}" srcId="{21230F45-C5E7-2244-8225-E9C98B895363}" destId="{C5ACE25A-8596-4945-A8F6-B21FE7658A5C}" srcOrd="1" destOrd="0" parTransId="{E012926C-46BC-114E-B45D-52A98F6406EC}" sibTransId="{B310B227-1FD3-B744-84BB-150B70329120}"/>
    <dgm:cxn modelId="{D5189EEC-8A09-A641-9720-66842A165F4A}" type="presOf" srcId="{1577C3C6-FDB1-844F-B765-886665D343A3}" destId="{63E1B163-F99D-2D4D-B3E2-A1C4FD41683B}" srcOrd="0" destOrd="1" presId="urn:microsoft.com/office/officeart/2005/8/layout/default#1"/>
    <dgm:cxn modelId="{0CD2B8F7-33CF-134A-8960-B73A664A1B9D}" type="presOf" srcId="{7B33757B-0587-D046-B8E8-070EB868B550}" destId="{78B722B5-F68C-9A48-85A7-3462D0E088C1}" srcOrd="0" destOrd="1" presId="urn:microsoft.com/office/officeart/2005/8/layout/default#1"/>
    <dgm:cxn modelId="{B849DF7A-87BB-7747-83C0-56A0058CF513}" type="presParOf" srcId="{4717E590-A413-C64C-8398-EE01B919C092}" destId="{740E39FA-EBC7-AF48-96B5-57D71105D2E0}" srcOrd="0" destOrd="0" presId="urn:microsoft.com/office/officeart/2005/8/layout/default#1"/>
    <dgm:cxn modelId="{D8ACDB08-EFAE-754B-A9DA-74F248BEC876}" type="presParOf" srcId="{4717E590-A413-C64C-8398-EE01B919C092}" destId="{CE3B5604-1C62-7A48-8327-35DE761C212A}" srcOrd="1" destOrd="0" presId="urn:microsoft.com/office/officeart/2005/8/layout/default#1"/>
    <dgm:cxn modelId="{0A499910-5637-5043-A110-A5188C3329BA}" type="presParOf" srcId="{4717E590-A413-C64C-8398-EE01B919C092}" destId="{78B722B5-F68C-9A48-85A7-3462D0E088C1}" srcOrd="2" destOrd="0" presId="urn:microsoft.com/office/officeart/2005/8/layout/default#1"/>
    <dgm:cxn modelId="{88356A48-C465-0649-BF19-8E3207E3A28E}" type="presParOf" srcId="{4717E590-A413-C64C-8398-EE01B919C092}" destId="{C87847C6-B9E0-FC4A-A092-2DD6EA8543FE}" srcOrd="3" destOrd="0" presId="urn:microsoft.com/office/officeart/2005/8/layout/default#1"/>
    <dgm:cxn modelId="{44B45F85-267E-2F4D-A525-9C6C63FC36FC}" type="presParOf" srcId="{4717E590-A413-C64C-8398-EE01B919C092}" destId="{63E1B163-F99D-2D4D-B3E2-A1C4FD41683B}" srcOrd="4" destOrd="0" presId="urn:microsoft.com/office/officeart/2005/8/layout/default#1"/>
    <dgm:cxn modelId="{CDEA03C3-45B7-C140-8654-C88984DEB3C8}" type="presParOf" srcId="{4717E590-A413-C64C-8398-EE01B919C092}" destId="{D3745BF1-5857-2743-A6AE-4B22D40EBB3E}" srcOrd="5" destOrd="0" presId="urn:microsoft.com/office/officeart/2005/8/layout/default#1"/>
    <dgm:cxn modelId="{98771CEF-10DB-1245-A506-0C4F077C12FA}" type="presParOf" srcId="{4717E590-A413-C64C-8398-EE01B919C092}" destId="{9D9BB3AE-0AE6-C045-9DC0-EE5CC919B8A7}" srcOrd="6"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32580F-DC9B-6843-A3C9-2A01E55B8032}" type="doc">
      <dgm:prSet loTypeId="urn:microsoft.com/office/officeart/2008/layout/RadialCluster" loCatId="" qsTypeId="urn:microsoft.com/office/officeart/2005/8/quickstyle/simple3" qsCatId="simple" csTypeId="urn:microsoft.com/office/officeart/2005/8/colors/accent1_2" csCatId="accent1" phldr="1"/>
      <dgm:spPr/>
      <dgm:t>
        <a:bodyPr/>
        <a:lstStyle/>
        <a:p>
          <a:endParaRPr lang="en-US"/>
        </a:p>
      </dgm:t>
    </dgm:pt>
    <dgm:pt modelId="{16A005D9-2A54-DD42-8D12-E82B11C25123}">
      <dgm:prSet phldrT="[Text]" custT="1"/>
      <dgm:spPr/>
      <dgm:t>
        <a:bodyPr/>
        <a:lstStyle/>
        <a:p>
          <a:r>
            <a:rPr lang="en-US" sz="1800" dirty="0"/>
            <a:t>Two significant trends altered the requirements of the LAN</a:t>
          </a:r>
        </a:p>
      </dgm:t>
    </dgm:pt>
    <dgm:pt modelId="{90C707EA-6CAB-7D40-84B3-046C4A3E997E}" type="parTrans" cxnId="{6B3B1833-A373-254A-80EF-373D2C5CEDED}">
      <dgm:prSet/>
      <dgm:spPr/>
      <dgm:t>
        <a:bodyPr/>
        <a:lstStyle/>
        <a:p>
          <a:endParaRPr lang="en-US"/>
        </a:p>
      </dgm:t>
    </dgm:pt>
    <dgm:pt modelId="{F50ED4DC-A0A6-C04C-AC77-A732AD228B89}" type="sibTrans" cxnId="{6B3B1833-A373-254A-80EF-373D2C5CEDED}">
      <dgm:prSet/>
      <dgm:spPr/>
      <dgm:t>
        <a:bodyPr/>
        <a:lstStyle/>
        <a:p>
          <a:endParaRPr lang="en-US"/>
        </a:p>
      </dgm:t>
    </dgm:pt>
    <dgm:pt modelId="{1A54EC94-2AE8-E24C-B16C-EFBC1058FAA6}">
      <dgm:prSet custT="1"/>
      <dgm:spPr/>
      <dgm:t>
        <a:bodyPr/>
        <a:lstStyle/>
        <a:p>
          <a:r>
            <a:rPr lang="en-US" sz="1600" dirty="0"/>
            <a:t>Explosive growth of speed and computing power of personal computers</a:t>
          </a:r>
        </a:p>
      </dgm:t>
    </dgm:pt>
    <dgm:pt modelId="{3ED2C405-3FFD-AF42-A3D8-3B74FB60BD05}" type="parTrans" cxnId="{3A02A526-72EF-6749-90C5-AC932AD03D7E}">
      <dgm:prSet/>
      <dgm:spPr>
        <a:ln>
          <a:solidFill>
            <a:schemeClr val="tx2"/>
          </a:solidFill>
        </a:ln>
      </dgm:spPr>
      <dgm:t>
        <a:bodyPr/>
        <a:lstStyle/>
        <a:p>
          <a:endParaRPr lang="en-US"/>
        </a:p>
      </dgm:t>
    </dgm:pt>
    <dgm:pt modelId="{84B41819-2536-6648-A879-0854CA42D4A2}" type="sibTrans" cxnId="{3A02A526-72EF-6749-90C5-AC932AD03D7E}">
      <dgm:prSet/>
      <dgm:spPr/>
      <dgm:t>
        <a:bodyPr/>
        <a:lstStyle/>
        <a:p>
          <a:endParaRPr lang="en-US"/>
        </a:p>
      </dgm:t>
    </dgm:pt>
    <dgm:pt modelId="{10164A6D-8F2C-0643-9D91-D9D9AB6C6522}">
      <dgm:prSet custT="1"/>
      <dgm:spPr/>
      <dgm:t>
        <a:bodyPr/>
        <a:lstStyle/>
        <a:p>
          <a:r>
            <a:rPr lang="en-US" sz="1600" dirty="0"/>
            <a:t>LANs have been recognized as a viable and essential computing platform</a:t>
          </a:r>
        </a:p>
      </dgm:t>
    </dgm:pt>
    <dgm:pt modelId="{FC574343-9750-D842-B65A-32B57CDB1B46}" type="parTrans" cxnId="{A9741B69-324E-9B4D-A41B-10F42FFDB13A}">
      <dgm:prSet/>
      <dgm:spPr>
        <a:ln>
          <a:solidFill>
            <a:schemeClr val="tx2"/>
          </a:solidFill>
        </a:ln>
      </dgm:spPr>
      <dgm:t>
        <a:bodyPr/>
        <a:lstStyle/>
        <a:p>
          <a:endParaRPr lang="en-US"/>
        </a:p>
      </dgm:t>
    </dgm:pt>
    <dgm:pt modelId="{246E6D15-968C-4247-B294-0AEF9ECDEEA5}" type="sibTrans" cxnId="{A9741B69-324E-9B4D-A41B-10F42FFDB13A}">
      <dgm:prSet/>
      <dgm:spPr/>
      <dgm:t>
        <a:bodyPr/>
        <a:lstStyle/>
        <a:p>
          <a:endParaRPr lang="en-US"/>
        </a:p>
      </dgm:t>
    </dgm:pt>
    <dgm:pt modelId="{79899FF1-9EE1-6B49-996E-44E01B6FCEF9}" type="pres">
      <dgm:prSet presAssocID="{1232580F-DC9B-6843-A3C9-2A01E55B8032}" presName="Name0" presStyleCnt="0">
        <dgm:presLayoutVars>
          <dgm:chMax val="1"/>
          <dgm:chPref val="1"/>
          <dgm:dir/>
          <dgm:animOne val="branch"/>
          <dgm:animLvl val="lvl"/>
        </dgm:presLayoutVars>
      </dgm:prSet>
      <dgm:spPr/>
    </dgm:pt>
    <dgm:pt modelId="{1385C440-2804-E64A-95FD-74BCDB09E8DC}" type="pres">
      <dgm:prSet presAssocID="{16A005D9-2A54-DD42-8D12-E82B11C25123}" presName="singleCycle" presStyleCnt="0"/>
      <dgm:spPr/>
    </dgm:pt>
    <dgm:pt modelId="{A9832A00-A8FD-F54C-BD56-CF062A2C28EB}" type="pres">
      <dgm:prSet presAssocID="{16A005D9-2A54-DD42-8D12-E82B11C25123}" presName="singleCenter" presStyleLbl="node1" presStyleIdx="0" presStyleCnt="3" custScaleX="137500" custScaleY="131250" custLinFactNeighborX="-92714">
        <dgm:presLayoutVars>
          <dgm:chMax val="7"/>
          <dgm:chPref val="7"/>
        </dgm:presLayoutVars>
      </dgm:prSet>
      <dgm:spPr/>
    </dgm:pt>
    <dgm:pt modelId="{CF969744-CE82-B647-BA8A-25FB31A90A2A}" type="pres">
      <dgm:prSet presAssocID="{3ED2C405-3FFD-AF42-A3D8-3B74FB60BD05}" presName="Name56" presStyleLbl="parChTrans1D2" presStyleIdx="0" presStyleCnt="2"/>
      <dgm:spPr/>
    </dgm:pt>
    <dgm:pt modelId="{625756DC-A3B4-8D45-B8E8-6E05D33E36EB}" type="pres">
      <dgm:prSet presAssocID="{1A54EC94-2AE8-E24C-B16C-EFBC1058FAA6}" presName="text0" presStyleLbl="node1" presStyleIdx="1" presStyleCnt="3" custScaleX="235821" custScaleY="155968" custRadScaleRad="53992" custRadScaleInc="-15998">
        <dgm:presLayoutVars>
          <dgm:bulletEnabled val="1"/>
        </dgm:presLayoutVars>
      </dgm:prSet>
      <dgm:spPr/>
    </dgm:pt>
    <dgm:pt modelId="{0642DA64-3532-034F-8851-A53F24429137}" type="pres">
      <dgm:prSet presAssocID="{FC574343-9750-D842-B65A-32B57CDB1B46}" presName="Name56" presStyleLbl="parChTrans1D2" presStyleIdx="1" presStyleCnt="2"/>
      <dgm:spPr/>
    </dgm:pt>
    <dgm:pt modelId="{2FAEFA64-C5B8-F24B-BB9E-DCED28BF2C25}" type="pres">
      <dgm:prSet presAssocID="{10164A6D-8F2C-0643-9D91-D9D9AB6C6522}" presName="text0" presStyleLbl="node1" presStyleIdx="2" presStyleCnt="3" custScaleX="217166" custScaleY="174626" custRadScaleRad="130857" custRadScaleInc="-85346">
        <dgm:presLayoutVars>
          <dgm:bulletEnabled val="1"/>
        </dgm:presLayoutVars>
      </dgm:prSet>
      <dgm:spPr/>
    </dgm:pt>
  </dgm:ptLst>
  <dgm:cxnLst>
    <dgm:cxn modelId="{53E37401-D5EF-D846-ACC7-35AF03531168}" type="presOf" srcId="{FC574343-9750-D842-B65A-32B57CDB1B46}" destId="{0642DA64-3532-034F-8851-A53F24429137}" srcOrd="0" destOrd="0" presId="urn:microsoft.com/office/officeart/2008/layout/RadialCluster"/>
    <dgm:cxn modelId="{3A02A526-72EF-6749-90C5-AC932AD03D7E}" srcId="{16A005D9-2A54-DD42-8D12-E82B11C25123}" destId="{1A54EC94-2AE8-E24C-B16C-EFBC1058FAA6}" srcOrd="0" destOrd="0" parTransId="{3ED2C405-3FFD-AF42-A3D8-3B74FB60BD05}" sibTransId="{84B41819-2536-6648-A879-0854CA42D4A2}"/>
    <dgm:cxn modelId="{A0F3D92E-9B2E-7B4B-8686-42EA3E26A2E8}" type="presOf" srcId="{16A005D9-2A54-DD42-8D12-E82B11C25123}" destId="{A9832A00-A8FD-F54C-BD56-CF062A2C28EB}" srcOrd="0" destOrd="0" presId="urn:microsoft.com/office/officeart/2008/layout/RadialCluster"/>
    <dgm:cxn modelId="{6B3B1833-A373-254A-80EF-373D2C5CEDED}" srcId="{1232580F-DC9B-6843-A3C9-2A01E55B8032}" destId="{16A005D9-2A54-DD42-8D12-E82B11C25123}" srcOrd="0" destOrd="0" parTransId="{90C707EA-6CAB-7D40-84B3-046C4A3E997E}" sibTransId="{F50ED4DC-A0A6-C04C-AC77-A732AD228B89}"/>
    <dgm:cxn modelId="{B71E8543-EED5-7F4B-9CA6-9227D7850680}" type="presOf" srcId="{10164A6D-8F2C-0643-9D91-D9D9AB6C6522}" destId="{2FAEFA64-C5B8-F24B-BB9E-DCED28BF2C25}" srcOrd="0" destOrd="0" presId="urn:microsoft.com/office/officeart/2008/layout/RadialCluster"/>
    <dgm:cxn modelId="{A9741B69-324E-9B4D-A41B-10F42FFDB13A}" srcId="{16A005D9-2A54-DD42-8D12-E82B11C25123}" destId="{10164A6D-8F2C-0643-9D91-D9D9AB6C6522}" srcOrd="1" destOrd="0" parTransId="{FC574343-9750-D842-B65A-32B57CDB1B46}" sibTransId="{246E6D15-968C-4247-B294-0AEF9ECDEEA5}"/>
    <dgm:cxn modelId="{42A47A50-85BF-BF49-A151-37DF64994CC8}" type="presOf" srcId="{1232580F-DC9B-6843-A3C9-2A01E55B8032}" destId="{79899FF1-9EE1-6B49-996E-44E01B6FCEF9}" srcOrd="0" destOrd="0" presId="urn:microsoft.com/office/officeart/2008/layout/RadialCluster"/>
    <dgm:cxn modelId="{ECB7FA57-93A3-6A46-B213-CFC301C933FD}" type="presOf" srcId="{3ED2C405-3FFD-AF42-A3D8-3B74FB60BD05}" destId="{CF969744-CE82-B647-BA8A-25FB31A90A2A}" srcOrd="0" destOrd="0" presId="urn:microsoft.com/office/officeart/2008/layout/RadialCluster"/>
    <dgm:cxn modelId="{AA4A98D6-6F37-0D42-A068-D57385D2933A}" type="presOf" srcId="{1A54EC94-2AE8-E24C-B16C-EFBC1058FAA6}" destId="{625756DC-A3B4-8D45-B8E8-6E05D33E36EB}" srcOrd="0" destOrd="0" presId="urn:microsoft.com/office/officeart/2008/layout/RadialCluster"/>
    <dgm:cxn modelId="{81C119D8-EA3E-6146-9860-F8ECA403A992}" type="presParOf" srcId="{79899FF1-9EE1-6B49-996E-44E01B6FCEF9}" destId="{1385C440-2804-E64A-95FD-74BCDB09E8DC}" srcOrd="0" destOrd="0" presId="urn:microsoft.com/office/officeart/2008/layout/RadialCluster"/>
    <dgm:cxn modelId="{8128BDD5-E24A-1E43-9506-462EF9160A96}" type="presParOf" srcId="{1385C440-2804-E64A-95FD-74BCDB09E8DC}" destId="{A9832A00-A8FD-F54C-BD56-CF062A2C28EB}" srcOrd="0" destOrd="0" presId="urn:microsoft.com/office/officeart/2008/layout/RadialCluster"/>
    <dgm:cxn modelId="{9A9B757A-CCCC-744B-A83C-6241C477587E}" type="presParOf" srcId="{1385C440-2804-E64A-95FD-74BCDB09E8DC}" destId="{CF969744-CE82-B647-BA8A-25FB31A90A2A}" srcOrd="1" destOrd="0" presId="urn:microsoft.com/office/officeart/2008/layout/RadialCluster"/>
    <dgm:cxn modelId="{FD7E46D5-1401-0A4F-823D-060613A47A6E}" type="presParOf" srcId="{1385C440-2804-E64A-95FD-74BCDB09E8DC}" destId="{625756DC-A3B4-8D45-B8E8-6E05D33E36EB}" srcOrd="2" destOrd="0" presId="urn:microsoft.com/office/officeart/2008/layout/RadialCluster"/>
    <dgm:cxn modelId="{13F887E8-EBBA-9249-964A-93BAF72D4902}" type="presParOf" srcId="{1385C440-2804-E64A-95FD-74BCDB09E8DC}" destId="{0642DA64-3532-034F-8851-A53F24429137}" srcOrd="3" destOrd="0" presId="urn:microsoft.com/office/officeart/2008/layout/RadialCluster"/>
    <dgm:cxn modelId="{8E41C1CE-28FE-8C43-8C91-E1EEA43B34F7}" type="presParOf" srcId="{1385C440-2804-E64A-95FD-74BCDB09E8DC}" destId="{2FAEFA64-C5B8-F24B-BB9E-DCED28BF2C25}" srcOrd="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258743D-A624-834C-BB11-6365F986AA0D}" type="doc">
      <dgm:prSet loTypeId="urn:microsoft.com/office/officeart/2008/layout/LinedList" loCatId="" qsTypeId="urn:microsoft.com/office/officeart/2005/8/quickstyle/simple4" qsCatId="simple" csTypeId="urn:microsoft.com/office/officeart/2005/8/colors/accent1_2" csCatId="accent1" phldr="1"/>
      <dgm:spPr/>
      <dgm:t>
        <a:bodyPr/>
        <a:lstStyle/>
        <a:p>
          <a:endParaRPr lang="en-US"/>
        </a:p>
      </dgm:t>
    </dgm:pt>
    <dgm:pt modelId="{DAE030E1-237E-F14E-B8CC-EF2A6771C953}">
      <dgm:prSet custT="1"/>
      <dgm:spPr/>
      <dgm:t>
        <a:bodyPr/>
        <a:lstStyle/>
        <a:p>
          <a:pPr algn="just" rtl="0"/>
          <a:r>
            <a:rPr lang="en-US" sz="2400" dirty="0">
              <a:solidFill>
                <a:srgbClr val="FF0000"/>
              </a:solidFill>
              <a:latin typeface="Tw Cen MT" panose="020B0602020104020603" pitchFamily="34" charset="0"/>
            </a:rPr>
            <a:t>Changes in corporate data traffic patterns are driving the creation of high-speed WANs</a:t>
          </a:r>
        </a:p>
      </dgm:t>
    </dgm:pt>
    <dgm:pt modelId="{E5423FFA-C34D-7F41-99D6-8E3E6B5ED4A8}" type="parTrans" cxnId="{0F3C839F-2E4F-CA43-B40D-BC2661ACC6A7}">
      <dgm:prSet/>
      <dgm:spPr/>
      <dgm:t>
        <a:bodyPr/>
        <a:lstStyle/>
        <a:p>
          <a:endParaRPr lang="en-US">
            <a:solidFill>
              <a:srgbClr val="000000"/>
            </a:solidFill>
          </a:endParaRPr>
        </a:p>
      </dgm:t>
    </dgm:pt>
    <dgm:pt modelId="{D425D92D-034F-7040-823B-B8E55E43F8D0}" type="sibTrans" cxnId="{0F3C839F-2E4F-CA43-B40D-BC2661ACC6A7}">
      <dgm:prSet/>
      <dgm:spPr/>
      <dgm:t>
        <a:bodyPr/>
        <a:lstStyle/>
        <a:p>
          <a:endParaRPr lang="en-US">
            <a:solidFill>
              <a:srgbClr val="000000"/>
            </a:solidFill>
          </a:endParaRPr>
        </a:p>
      </dgm:t>
    </dgm:pt>
    <dgm:pt modelId="{B91C0CD2-936B-CB44-8497-F803F83F6221}">
      <dgm:prSet/>
      <dgm:spPr/>
      <dgm:t>
        <a:bodyPr/>
        <a:lstStyle/>
        <a:p>
          <a:pPr rtl="0"/>
          <a:r>
            <a:rPr lang="en-US" dirty="0">
              <a:solidFill>
                <a:srgbClr val="000000"/>
              </a:solidFill>
            </a:rPr>
            <a:t>Growing use of telecommuting</a:t>
          </a:r>
        </a:p>
      </dgm:t>
    </dgm:pt>
    <dgm:pt modelId="{15F48AAA-D2B2-FC4E-9B8D-1646B970B93C}" type="parTrans" cxnId="{70C094CD-C37E-1546-A04B-DEB943B1346E}">
      <dgm:prSet/>
      <dgm:spPr/>
      <dgm:t>
        <a:bodyPr/>
        <a:lstStyle/>
        <a:p>
          <a:endParaRPr lang="en-US">
            <a:solidFill>
              <a:srgbClr val="000000"/>
            </a:solidFill>
          </a:endParaRPr>
        </a:p>
      </dgm:t>
    </dgm:pt>
    <dgm:pt modelId="{B1B50374-59C5-8E49-970A-7AF71AF5EE21}" type="sibTrans" cxnId="{70C094CD-C37E-1546-A04B-DEB943B1346E}">
      <dgm:prSet/>
      <dgm:spPr/>
      <dgm:t>
        <a:bodyPr/>
        <a:lstStyle/>
        <a:p>
          <a:endParaRPr lang="en-US">
            <a:solidFill>
              <a:srgbClr val="000000"/>
            </a:solidFill>
          </a:endParaRPr>
        </a:p>
      </dgm:t>
    </dgm:pt>
    <dgm:pt modelId="{024192E2-C1A0-BB47-B0EC-5B17F8CC2A56}">
      <dgm:prSet/>
      <dgm:spPr>
        <a:ln>
          <a:noFill/>
        </a:ln>
      </dgm:spPr>
      <dgm:t>
        <a:bodyPr/>
        <a:lstStyle/>
        <a:p>
          <a:pPr rtl="0"/>
          <a:r>
            <a:rPr lang="en-US">
              <a:solidFill>
                <a:srgbClr val="000000"/>
              </a:solidFill>
            </a:rPr>
            <a:t>Nature of the application structure has changed</a:t>
          </a:r>
        </a:p>
      </dgm:t>
    </dgm:pt>
    <dgm:pt modelId="{E7C8FD3A-7DB5-CF4E-AD3E-80F48E72BBF3}" type="parTrans" cxnId="{00B8B475-E71F-DC4E-B90D-71FD83C72276}">
      <dgm:prSet/>
      <dgm:spPr/>
      <dgm:t>
        <a:bodyPr/>
        <a:lstStyle/>
        <a:p>
          <a:endParaRPr lang="en-US">
            <a:solidFill>
              <a:srgbClr val="000000"/>
            </a:solidFill>
          </a:endParaRPr>
        </a:p>
      </dgm:t>
    </dgm:pt>
    <dgm:pt modelId="{883AB389-D11D-E149-96FB-5FA8031BC91A}" type="sibTrans" cxnId="{00B8B475-E71F-DC4E-B90D-71FD83C72276}">
      <dgm:prSet/>
      <dgm:spPr/>
      <dgm:t>
        <a:bodyPr/>
        <a:lstStyle/>
        <a:p>
          <a:endParaRPr lang="en-US">
            <a:solidFill>
              <a:srgbClr val="000000"/>
            </a:solidFill>
          </a:endParaRPr>
        </a:p>
      </dgm:t>
    </dgm:pt>
    <dgm:pt modelId="{3F7D4E72-EE7E-674D-95FB-01F41635D737}">
      <dgm:prSet/>
      <dgm:spPr/>
      <dgm:t>
        <a:bodyPr/>
        <a:lstStyle/>
        <a:p>
          <a:pPr rtl="0"/>
          <a:r>
            <a:rPr lang="en-US">
              <a:solidFill>
                <a:srgbClr val="000000"/>
              </a:solidFill>
            </a:rPr>
            <a:t>Intranet computing</a:t>
          </a:r>
        </a:p>
      </dgm:t>
    </dgm:pt>
    <dgm:pt modelId="{5D942288-348D-6647-9F28-F3005FFEC6B9}" type="parTrans" cxnId="{CAE4C9D5-6BAE-574A-B22C-3532AD30E2DF}">
      <dgm:prSet/>
      <dgm:spPr/>
      <dgm:t>
        <a:bodyPr/>
        <a:lstStyle/>
        <a:p>
          <a:endParaRPr lang="en-US">
            <a:solidFill>
              <a:srgbClr val="000000"/>
            </a:solidFill>
          </a:endParaRPr>
        </a:p>
      </dgm:t>
    </dgm:pt>
    <dgm:pt modelId="{443C92B1-5BD3-6146-B734-593540D6E4E2}" type="sibTrans" cxnId="{CAE4C9D5-6BAE-574A-B22C-3532AD30E2DF}">
      <dgm:prSet/>
      <dgm:spPr/>
      <dgm:t>
        <a:bodyPr/>
        <a:lstStyle/>
        <a:p>
          <a:endParaRPr lang="en-US">
            <a:solidFill>
              <a:srgbClr val="000000"/>
            </a:solidFill>
          </a:endParaRPr>
        </a:p>
      </dgm:t>
    </dgm:pt>
    <dgm:pt modelId="{EB1A3AB6-3353-754A-A22D-65807BA74BF4}">
      <dgm:prSet/>
      <dgm:spPr/>
      <dgm:t>
        <a:bodyPr/>
        <a:lstStyle/>
        <a:p>
          <a:pPr rtl="0"/>
          <a:r>
            <a:rPr lang="en-US" dirty="0">
              <a:solidFill>
                <a:srgbClr val="000000"/>
              </a:solidFill>
            </a:rPr>
            <a:t>More reliance on personal computers, workstations, and servers</a:t>
          </a:r>
        </a:p>
      </dgm:t>
    </dgm:pt>
    <dgm:pt modelId="{CC3E7297-86A4-8145-84C1-9BE1C5F53C02}" type="parTrans" cxnId="{2EFDFD18-1A2A-6643-9F9A-3273C374E4E3}">
      <dgm:prSet/>
      <dgm:spPr/>
      <dgm:t>
        <a:bodyPr/>
        <a:lstStyle/>
        <a:p>
          <a:endParaRPr lang="en-US">
            <a:solidFill>
              <a:srgbClr val="000000"/>
            </a:solidFill>
          </a:endParaRPr>
        </a:p>
      </dgm:t>
    </dgm:pt>
    <dgm:pt modelId="{D87B8893-64AF-FA4B-8A18-460B1D0966DA}" type="sibTrans" cxnId="{2EFDFD18-1A2A-6643-9F9A-3273C374E4E3}">
      <dgm:prSet/>
      <dgm:spPr/>
      <dgm:t>
        <a:bodyPr/>
        <a:lstStyle/>
        <a:p>
          <a:endParaRPr lang="en-US">
            <a:solidFill>
              <a:srgbClr val="000000"/>
            </a:solidFill>
          </a:endParaRPr>
        </a:p>
      </dgm:t>
    </dgm:pt>
    <dgm:pt modelId="{EFE03908-3F5F-A342-86A6-8547AF00E6CD}">
      <dgm:prSet/>
      <dgm:spPr/>
      <dgm:t>
        <a:bodyPr/>
        <a:lstStyle/>
        <a:p>
          <a:pPr rtl="0"/>
          <a:r>
            <a:rPr lang="en-US" dirty="0">
              <a:solidFill>
                <a:srgbClr val="000000"/>
              </a:solidFill>
            </a:rPr>
            <a:t>More data-intensive applications</a:t>
          </a:r>
        </a:p>
      </dgm:t>
    </dgm:pt>
    <dgm:pt modelId="{26C96C09-ED9D-FB44-8A53-BF42819D3372}" type="parTrans" cxnId="{8CFB327D-8115-9649-93BC-C300A5AA5B62}">
      <dgm:prSet/>
      <dgm:spPr/>
      <dgm:t>
        <a:bodyPr/>
        <a:lstStyle/>
        <a:p>
          <a:endParaRPr lang="en-US">
            <a:solidFill>
              <a:srgbClr val="000000"/>
            </a:solidFill>
          </a:endParaRPr>
        </a:p>
      </dgm:t>
    </dgm:pt>
    <dgm:pt modelId="{3249E135-29EA-1049-8FE4-2AF721C9D360}" type="sibTrans" cxnId="{8CFB327D-8115-9649-93BC-C300A5AA5B62}">
      <dgm:prSet/>
      <dgm:spPr/>
      <dgm:t>
        <a:bodyPr/>
        <a:lstStyle/>
        <a:p>
          <a:endParaRPr lang="en-US">
            <a:solidFill>
              <a:srgbClr val="000000"/>
            </a:solidFill>
          </a:endParaRPr>
        </a:p>
      </dgm:t>
    </dgm:pt>
    <dgm:pt modelId="{EAA92865-C5D4-C848-B216-B232072BCC25}">
      <dgm:prSet/>
      <dgm:spPr/>
      <dgm:t>
        <a:bodyPr/>
        <a:lstStyle/>
        <a:p>
          <a:pPr rtl="0"/>
          <a:r>
            <a:rPr lang="en-US">
              <a:solidFill>
                <a:srgbClr val="000000"/>
              </a:solidFill>
            </a:rPr>
            <a:t>Most organizations require access to the Internet</a:t>
          </a:r>
        </a:p>
      </dgm:t>
    </dgm:pt>
    <dgm:pt modelId="{3B193DDA-B872-5641-9027-C15AB4974322}" type="parTrans" cxnId="{9B38DB27-C694-A44A-ACEA-FA60FD506937}">
      <dgm:prSet/>
      <dgm:spPr/>
      <dgm:t>
        <a:bodyPr/>
        <a:lstStyle/>
        <a:p>
          <a:endParaRPr lang="en-US">
            <a:solidFill>
              <a:srgbClr val="000000"/>
            </a:solidFill>
          </a:endParaRPr>
        </a:p>
      </dgm:t>
    </dgm:pt>
    <dgm:pt modelId="{176EA6F1-98BC-B540-B101-FB6E4D44D63D}" type="sibTrans" cxnId="{9B38DB27-C694-A44A-ACEA-FA60FD506937}">
      <dgm:prSet/>
      <dgm:spPr/>
      <dgm:t>
        <a:bodyPr/>
        <a:lstStyle/>
        <a:p>
          <a:endParaRPr lang="en-US">
            <a:solidFill>
              <a:srgbClr val="000000"/>
            </a:solidFill>
          </a:endParaRPr>
        </a:p>
      </dgm:t>
    </dgm:pt>
    <dgm:pt modelId="{77031345-E40A-0D43-989D-FEBC591556A7}">
      <dgm:prSet/>
      <dgm:spPr/>
      <dgm:t>
        <a:bodyPr/>
        <a:lstStyle/>
        <a:p>
          <a:pPr rtl="0"/>
          <a:r>
            <a:rPr lang="en-US">
              <a:solidFill>
                <a:srgbClr val="000000"/>
              </a:solidFill>
            </a:rPr>
            <a:t>Traffic patterns have become more unpredictable</a:t>
          </a:r>
        </a:p>
      </dgm:t>
    </dgm:pt>
    <dgm:pt modelId="{7FBBB325-3602-6A48-92F4-8409CEB0B305}" type="parTrans" cxnId="{CEE2CBCA-50B7-764E-88F4-C56E917F0731}">
      <dgm:prSet/>
      <dgm:spPr/>
      <dgm:t>
        <a:bodyPr/>
        <a:lstStyle/>
        <a:p>
          <a:endParaRPr lang="en-US">
            <a:solidFill>
              <a:srgbClr val="000000"/>
            </a:solidFill>
          </a:endParaRPr>
        </a:p>
      </dgm:t>
    </dgm:pt>
    <dgm:pt modelId="{005CF3BA-9187-0942-B0A3-C753F3736A6B}" type="sibTrans" cxnId="{CEE2CBCA-50B7-764E-88F4-C56E917F0731}">
      <dgm:prSet/>
      <dgm:spPr/>
      <dgm:t>
        <a:bodyPr/>
        <a:lstStyle/>
        <a:p>
          <a:endParaRPr lang="en-US">
            <a:solidFill>
              <a:srgbClr val="000000"/>
            </a:solidFill>
          </a:endParaRPr>
        </a:p>
      </dgm:t>
    </dgm:pt>
    <dgm:pt modelId="{C6162363-4FAD-2047-9C27-EE43225EFB50}">
      <dgm:prSet/>
      <dgm:spPr/>
      <dgm:t>
        <a:bodyPr/>
        <a:lstStyle/>
        <a:p>
          <a:pPr rtl="0"/>
          <a:r>
            <a:rPr lang="en-US">
              <a:solidFill>
                <a:srgbClr val="000000"/>
              </a:solidFill>
            </a:rPr>
            <a:t>Average traffic load has risen</a:t>
          </a:r>
        </a:p>
      </dgm:t>
    </dgm:pt>
    <dgm:pt modelId="{6EABFEEE-1246-AF49-A505-0F12B79C472F}" type="parTrans" cxnId="{B7B7DB92-BDEF-244B-8133-D14EBE9E0030}">
      <dgm:prSet/>
      <dgm:spPr/>
      <dgm:t>
        <a:bodyPr/>
        <a:lstStyle/>
        <a:p>
          <a:endParaRPr lang="en-US">
            <a:solidFill>
              <a:srgbClr val="000000"/>
            </a:solidFill>
          </a:endParaRPr>
        </a:p>
      </dgm:t>
    </dgm:pt>
    <dgm:pt modelId="{0E0F9996-1A60-C646-BEE2-F45B4AA84419}" type="sibTrans" cxnId="{B7B7DB92-BDEF-244B-8133-D14EBE9E0030}">
      <dgm:prSet/>
      <dgm:spPr/>
      <dgm:t>
        <a:bodyPr/>
        <a:lstStyle/>
        <a:p>
          <a:endParaRPr lang="en-US">
            <a:solidFill>
              <a:srgbClr val="000000"/>
            </a:solidFill>
          </a:endParaRPr>
        </a:p>
      </dgm:t>
    </dgm:pt>
    <dgm:pt modelId="{693F4953-2FF6-2A4E-B8FC-9C2CA3EF386B}">
      <dgm:prSet/>
      <dgm:spPr/>
      <dgm:t>
        <a:bodyPr/>
        <a:lstStyle/>
        <a:p>
          <a:pPr rtl="0"/>
          <a:r>
            <a:rPr lang="en-US" dirty="0">
              <a:solidFill>
                <a:srgbClr val="000000"/>
              </a:solidFill>
            </a:rPr>
            <a:t>More data is transported off premises and into the wide area</a:t>
          </a:r>
        </a:p>
      </dgm:t>
    </dgm:pt>
    <dgm:pt modelId="{9A2FBED9-D95F-A84D-A9C3-2645852F4551}" type="parTrans" cxnId="{568334B0-4E57-7F4B-BED5-F84CD9E817B8}">
      <dgm:prSet/>
      <dgm:spPr/>
      <dgm:t>
        <a:bodyPr/>
        <a:lstStyle/>
        <a:p>
          <a:endParaRPr lang="en-US">
            <a:solidFill>
              <a:srgbClr val="000000"/>
            </a:solidFill>
          </a:endParaRPr>
        </a:p>
      </dgm:t>
    </dgm:pt>
    <dgm:pt modelId="{E60DE3E4-9CA8-DB46-8E82-AA7229B17225}" type="sibTrans" cxnId="{568334B0-4E57-7F4B-BED5-F84CD9E817B8}">
      <dgm:prSet/>
      <dgm:spPr/>
      <dgm:t>
        <a:bodyPr/>
        <a:lstStyle/>
        <a:p>
          <a:endParaRPr lang="en-US">
            <a:solidFill>
              <a:srgbClr val="000000"/>
            </a:solidFill>
          </a:endParaRPr>
        </a:p>
      </dgm:t>
    </dgm:pt>
    <dgm:pt modelId="{591D8509-98EB-8A4A-9C9F-A0DFEC8EECD3}" type="pres">
      <dgm:prSet presAssocID="{A258743D-A624-834C-BB11-6365F986AA0D}" presName="vert0" presStyleCnt="0">
        <dgm:presLayoutVars>
          <dgm:dir/>
          <dgm:animOne val="branch"/>
          <dgm:animLvl val="lvl"/>
        </dgm:presLayoutVars>
      </dgm:prSet>
      <dgm:spPr/>
    </dgm:pt>
    <dgm:pt modelId="{451C965A-16A8-C54A-AA87-11C8A7046CB7}" type="pres">
      <dgm:prSet presAssocID="{DAE030E1-237E-F14E-B8CC-EF2A6771C953}" presName="thickLine" presStyleLbl="alignNode1" presStyleIdx="0" presStyleCnt="1"/>
      <dgm:spPr/>
    </dgm:pt>
    <dgm:pt modelId="{734B7335-333B-E549-8DB7-A63290B8237A}" type="pres">
      <dgm:prSet presAssocID="{DAE030E1-237E-F14E-B8CC-EF2A6771C953}" presName="horz1" presStyleCnt="0"/>
      <dgm:spPr/>
    </dgm:pt>
    <dgm:pt modelId="{9C9B00F6-73C1-224C-AE01-96EDB2F31421}" type="pres">
      <dgm:prSet presAssocID="{DAE030E1-237E-F14E-B8CC-EF2A6771C953}" presName="tx1" presStyleLbl="revTx" presStyleIdx="0" presStyleCnt="10"/>
      <dgm:spPr/>
    </dgm:pt>
    <dgm:pt modelId="{5C5244DF-E049-8B4A-A45E-5B680B980240}" type="pres">
      <dgm:prSet presAssocID="{DAE030E1-237E-F14E-B8CC-EF2A6771C953}" presName="vert1" presStyleCnt="0"/>
      <dgm:spPr/>
    </dgm:pt>
    <dgm:pt modelId="{D3928BA4-D989-F84B-84D2-15D7ED8EB062}" type="pres">
      <dgm:prSet presAssocID="{B91C0CD2-936B-CB44-8497-F803F83F6221}" presName="vertSpace2a" presStyleCnt="0"/>
      <dgm:spPr/>
    </dgm:pt>
    <dgm:pt modelId="{AA07CE15-B9C5-5D47-9C03-4F1D7BF92256}" type="pres">
      <dgm:prSet presAssocID="{B91C0CD2-936B-CB44-8497-F803F83F6221}" presName="horz2" presStyleCnt="0"/>
      <dgm:spPr/>
    </dgm:pt>
    <dgm:pt modelId="{1147C18A-C219-5944-B681-A6BFFE13CF4B}" type="pres">
      <dgm:prSet presAssocID="{B91C0CD2-936B-CB44-8497-F803F83F6221}" presName="horzSpace2" presStyleCnt="0"/>
      <dgm:spPr/>
    </dgm:pt>
    <dgm:pt modelId="{EB7A0F91-2824-2841-BFC5-D92896CC78DD}" type="pres">
      <dgm:prSet presAssocID="{B91C0CD2-936B-CB44-8497-F803F83F6221}" presName="tx2" presStyleLbl="revTx" presStyleIdx="1" presStyleCnt="10"/>
      <dgm:spPr/>
    </dgm:pt>
    <dgm:pt modelId="{0907B3E3-58E7-4A4A-9DF7-08E45D9D8913}" type="pres">
      <dgm:prSet presAssocID="{B91C0CD2-936B-CB44-8497-F803F83F6221}" presName="vert2" presStyleCnt="0"/>
      <dgm:spPr/>
    </dgm:pt>
    <dgm:pt modelId="{853EFC0A-139A-1C41-AE74-F834DFF41404}" type="pres">
      <dgm:prSet presAssocID="{B91C0CD2-936B-CB44-8497-F803F83F6221}" presName="thinLine2b" presStyleLbl="callout" presStyleIdx="0" presStyleCnt="9"/>
      <dgm:spPr>
        <a:ln>
          <a:solidFill>
            <a:schemeClr val="tx2"/>
          </a:solidFill>
        </a:ln>
      </dgm:spPr>
    </dgm:pt>
    <dgm:pt modelId="{DC6F401D-87F6-C14C-81D9-557C77FB844C}" type="pres">
      <dgm:prSet presAssocID="{B91C0CD2-936B-CB44-8497-F803F83F6221}" presName="vertSpace2b" presStyleCnt="0"/>
      <dgm:spPr/>
    </dgm:pt>
    <dgm:pt modelId="{1E568164-BABE-014D-9BD5-D4E18D52C83F}" type="pres">
      <dgm:prSet presAssocID="{024192E2-C1A0-BB47-B0EC-5B17F8CC2A56}" presName="horz2" presStyleCnt="0"/>
      <dgm:spPr/>
    </dgm:pt>
    <dgm:pt modelId="{935218EB-9FAC-804C-8AD9-CDEDD0525933}" type="pres">
      <dgm:prSet presAssocID="{024192E2-C1A0-BB47-B0EC-5B17F8CC2A56}" presName="horzSpace2" presStyleCnt="0"/>
      <dgm:spPr/>
    </dgm:pt>
    <dgm:pt modelId="{649E155F-019E-C34E-A340-ECAF631DA8E2}" type="pres">
      <dgm:prSet presAssocID="{024192E2-C1A0-BB47-B0EC-5B17F8CC2A56}" presName="tx2" presStyleLbl="revTx" presStyleIdx="2" presStyleCnt="10"/>
      <dgm:spPr/>
    </dgm:pt>
    <dgm:pt modelId="{74DB78C9-1866-164B-B7DC-426371D9EC02}" type="pres">
      <dgm:prSet presAssocID="{024192E2-C1A0-BB47-B0EC-5B17F8CC2A56}" presName="vert2" presStyleCnt="0"/>
      <dgm:spPr/>
    </dgm:pt>
    <dgm:pt modelId="{97E0D5A7-252B-184E-84FB-FF92F04915FB}" type="pres">
      <dgm:prSet presAssocID="{024192E2-C1A0-BB47-B0EC-5B17F8CC2A56}" presName="thinLine2b" presStyleLbl="callout" presStyleIdx="1" presStyleCnt="9"/>
      <dgm:spPr>
        <a:ln>
          <a:solidFill>
            <a:schemeClr val="tx2"/>
          </a:solidFill>
        </a:ln>
      </dgm:spPr>
    </dgm:pt>
    <dgm:pt modelId="{160B9E07-94DD-0646-9B6A-3900E7010698}" type="pres">
      <dgm:prSet presAssocID="{024192E2-C1A0-BB47-B0EC-5B17F8CC2A56}" presName="vertSpace2b" presStyleCnt="0"/>
      <dgm:spPr/>
    </dgm:pt>
    <dgm:pt modelId="{FD520EC2-97CA-3946-84B9-1C3B567B49FF}" type="pres">
      <dgm:prSet presAssocID="{3F7D4E72-EE7E-674D-95FB-01F41635D737}" presName="horz2" presStyleCnt="0"/>
      <dgm:spPr/>
    </dgm:pt>
    <dgm:pt modelId="{8CC0CCC5-88FF-EA4C-8F73-37C848BED354}" type="pres">
      <dgm:prSet presAssocID="{3F7D4E72-EE7E-674D-95FB-01F41635D737}" presName="horzSpace2" presStyleCnt="0"/>
      <dgm:spPr/>
    </dgm:pt>
    <dgm:pt modelId="{18233942-B9D7-A448-8AB5-44799A2E88A2}" type="pres">
      <dgm:prSet presAssocID="{3F7D4E72-EE7E-674D-95FB-01F41635D737}" presName="tx2" presStyleLbl="revTx" presStyleIdx="3" presStyleCnt="10"/>
      <dgm:spPr/>
    </dgm:pt>
    <dgm:pt modelId="{47A80131-EE6D-4F49-A47F-27B21DD1413F}" type="pres">
      <dgm:prSet presAssocID="{3F7D4E72-EE7E-674D-95FB-01F41635D737}" presName="vert2" presStyleCnt="0"/>
      <dgm:spPr/>
    </dgm:pt>
    <dgm:pt modelId="{B81682AF-089F-EF4B-8569-828447F18218}" type="pres">
      <dgm:prSet presAssocID="{3F7D4E72-EE7E-674D-95FB-01F41635D737}" presName="thinLine2b" presStyleLbl="callout" presStyleIdx="2" presStyleCnt="9"/>
      <dgm:spPr>
        <a:ln>
          <a:solidFill>
            <a:schemeClr val="tx2"/>
          </a:solidFill>
        </a:ln>
      </dgm:spPr>
    </dgm:pt>
    <dgm:pt modelId="{9AD3463B-46F5-1241-AA76-021D4EEF9AC4}" type="pres">
      <dgm:prSet presAssocID="{3F7D4E72-EE7E-674D-95FB-01F41635D737}" presName="vertSpace2b" presStyleCnt="0"/>
      <dgm:spPr/>
    </dgm:pt>
    <dgm:pt modelId="{84D761EF-811E-BF42-A792-3F87D7800B07}" type="pres">
      <dgm:prSet presAssocID="{EB1A3AB6-3353-754A-A22D-65807BA74BF4}" presName="horz2" presStyleCnt="0"/>
      <dgm:spPr/>
    </dgm:pt>
    <dgm:pt modelId="{6000C38A-3CEE-3046-B94F-C98E2E225D2B}" type="pres">
      <dgm:prSet presAssocID="{EB1A3AB6-3353-754A-A22D-65807BA74BF4}" presName="horzSpace2" presStyleCnt="0"/>
      <dgm:spPr/>
    </dgm:pt>
    <dgm:pt modelId="{75740127-5105-8B4B-9390-9F393F2206EF}" type="pres">
      <dgm:prSet presAssocID="{EB1A3AB6-3353-754A-A22D-65807BA74BF4}" presName="tx2" presStyleLbl="revTx" presStyleIdx="4" presStyleCnt="10"/>
      <dgm:spPr/>
    </dgm:pt>
    <dgm:pt modelId="{1C3400B6-D2DE-A248-B02F-16BD85B89870}" type="pres">
      <dgm:prSet presAssocID="{EB1A3AB6-3353-754A-A22D-65807BA74BF4}" presName="vert2" presStyleCnt="0"/>
      <dgm:spPr/>
    </dgm:pt>
    <dgm:pt modelId="{2727EBF9-4C80-F942-A5B6-68E107BDBB91}" type="pres">
      <dgm:prSet presAssocID="{EB1A3AB6-3353-754A-A22D-65807BA74BF4}" presName="thinLine2b" presStyleLbl="callout" presStyleIdx="3" presStyleCnt="9"/>
      <dgm:spPr>
        <a:ln>
          <a:solidFill>
            <a:schemeClr val="tx2"/>
          </a:solidFill>
        </a:ln>
      </dgm:spPr>
    </dgm:pt>
    <dgm:pt modelId="{651193A7-34A5-B14D-836A-EAD24CAA1DE5}" type="pres">
      <dgm:prSet presAssocID="{EB1A3AB6-3353-754A-A22D-65807BA74BF4}" presName="vertSpace2b" presStyleCnt="0"/>
      <dgm:spPr/>
    </dgm:pt>
    <dgm:pt modelId="{FF17FEA6-AD68-0341-BFC6-5745628FB55E}" type="pres">
      <dgm:prSet presAssocID="{EFE03908-3F5F-A342-86A6-8547AF00E6CD}" presName="horz2" presStyleCnt="0"/>
      <dgm:spPr/>
    </dgm:pt>
    <dgm:pt modelId="{706EF246-072F-9344-A5AF-F67F4857CA92}" type="pres">
      <dgm:prSet presAssocID="{EFE03908-3F5F-A342-86A6-8547AF00E6CD}" presName="horzSpace2" presStyleCnt="0"/>
      <dgm:spPr/>
    </dgm:pt>
    <dgm:pt modelId="{3247D402-8337-7C48-B522-7DD30C31A96A}" type="pres">
      <dgm:prSet presAssocID="{EFE03908-3F5F-A342-86A6-8547AF00E6CD}" presName="tx2" presStyleLbl="revTx" presStyleIdx="5" presStyleCnt="10"/>
      <dgm:spPr/>
    </dgm:pt>
    <dgm:pt modelId="{B6B38BE6-37D5-FD4A-8763-BBDF41434EDA}" type="pres">
      <dgm:prSet presAssocID="{EFE03908-3F5F-A342-86A6-8547AF00E6CD}" presName="vert2" presStyleCnt="0"/>
      <dgm:spPr/>
    </dgm:pt>
    <dgm:pt modelId="{54A01A6E-FB24-8E49-9E9E-EBD0637428AD}" type="pres">
      <dgm:prSet presAssocID="{EFE03908-3F5F-A342-86A6-8547AF00E6CD}" presName="thinLine2b" presStyleLbl="callout" presStyleIdx="4" presStyleCnt="9"/>
      <dgm:spPr>
        <a:ln>
          <a:solidFill>
            <a:schemeClr val="tx2"/>
          </a:solidFill>
        </a:ln>
      </dgm:spPr>
    </dgm:pt>
    <dgm:pt modelId="{D46C5C56-8C95-A24F-AD5B-69F842352F9E}" type="pres">
      <dgm:prSet presAssocID="{EFE03908-3F5F-A342-86A6-8547AF00E6CD}" presName="vertSpace2b" presStyleCnt="0"/>
      <dgm:spPr/>
    </dgm:pt>
    <dgm:pt modelId="{86F5BCA0-8EC7-3E48-A243-145BE96B5D7D}" type="pres">
      <dgm:prSet presAssocID="{EAA92865-C5D4-C848-B216-B232072BCC25}" presName="horz2" presStyleCnt="0"/>
      <dgm:spPr/>
    </dgm:pt>
    <dgm:pt modelId="{075363E1-345A-F943-A3D6-52D77177943C}" type="pres">
      <dgm:prSet presAssocID="{EAA92865-C5D4-C848-B216-B232072BCC25}" presName="horzSpace2" presStyleCnt="0"/>
      <dgm:spPr/>
    </dgm:pt>
    <dgm:pt modelId="{30E34CA4-0F1A-E340-93B1-BFC9651601F6}" type="pres">
      <dgm:prSet presAssocID="{EAA92865-C5D4-C848-B216-B232072BCC25}" presName="tx2" presStyleLbl="revTx" presStyleIdx="6" presStyleCnt="10"/>
      <dgm:spPr/>
    </dgm:pt>
    <dgm:pt modelId="{5D1E18E6-B251-0D43-A6CF-6088124FE984}" type="pres">
      <dgm:prSet presAssocID="{EAA92865-C5D4-C848-B216-B232072BCC25}" presName="vert2" presStyleCnt="0"/>
      <dgm:spPr/>
    </dgm:pt>
    <dgm:pt modelId="{9B800C7E-1D01-6D47-976E-FB5B4E127B4E}" type="pres">
      <dgm:prSet presAssocID="{EAA92865-C5D4-C848-B216-B232072BCC25}" presName="thinLine2b" presStyleLbl="callout" presStyleIdx="5" presStyleCnt="9"/>
      <dgm:spPr>
        <a:ln>
          <a:solidFill>
            <a:schemeClr val="tx2"/>
          </a:solidFill>
        </a:ln>
      </dgm:spPr>
    </dgm:pt>
    <dgm:pt modelId="{AA3D544A-2ED5-234F-AF50-6F9079C3E1F0}" type="pres">
      <dgm:prSet presAssocID="{EAA92865-C5D4-C848-B216-B232072BCC25}" presName="vertSpace2b" presStyleCnt="0"/>
      <dgm:spPr/>
    </dgm:pt>
    <dgm:pt modelId="{08EA90C7-1BEC-624A-AA4B-621C0032608E}" type="pres">
      <dgm:prSet presAssocID="{77031345-E40A-0D43-989D-FEBC591556A7}" presName="horz2" presStyleCnt="0"/>
      <dgm:spPr/>
    </dgm:pt>
    <dgm:pt modelId="{951D7BB5-8B6E-3840-86FF-62AED89E2F4B}" type="pres">
      <dgm:prSet presAssocID="{77031345-E40A-0D43-989D-FEBC591556A7}" presName="horzSpace2" presStyleCnt="0"/>
      <dgm:spPr/>
    </dgm:pt>
    <dgm:pt modelId="{F22DD69F-85ED-3F4F-9C02-ECC63678B700}" type="pres">
      <dgm:prSet presAssocID="{77031345-E40A-0D43-989D-FEBC591556A7}" presName="tx2" presStyleLbl="revTx" presStyleIdx="7" presStyleCnt="10"/>
      <dgm:spPr/>
    </dgm:pt>
    <dgm:pt modelId="{0C3FF947-F739-C942-A777-678EAB585C6A}" type="pres">
      <dgm:prSet presAssocID="{77031345-E40A-0D43-989D-FEBC591556A7}" presName="vert2" presStyleCnt="0"/>
      <dgm:spPr/>
    </dgm:pt>
    <dgm:pt modelId="{A31EBF94-75D0-D448-BC22-A1841386EAD7}" type="pres">
      <dgm:prSet presAssocID="{77031345-E40A-0D43-989D-FEBC591556A7}" presName="thinLine2b" presStyleLbl="callout" presStyleIdx="6" presStyleCnt="9"/>
      <dgm:spPr>
        <a:ln>
          <a:solidFill>
            <a:schemeClr val="tx2"/>
          </a:solidFill>
        </a:ln>
      </dgm:spPr>
    </dgm:pt>
    <dgm:pt modelId="{16675722-D3BA-1F49-A970-E9639F1CEB57}" type="pres">
      <dgm:prSet presAssocID="{77031345-E40A-0D43-989D-FEBC591556A7}" presName="vertSpace2b" presStyleCnt="0"/>
      <dgm:spPr/>
    </dgm:pt>
    <dgm:pt modelId="{E8A9926F-39DE-B944-B99B-66FFA7BFB93B}" type="pres">
      <dgm:prSet presAssocID="{C6162363-4FAD-2047-9C27-EE43225EFB50}" presName="horz2" presStyleCnt="0"/>
      <dgm:spPr/>
    </dgm:pt>
    <dgm:pt modelId="{177E11B5-54E1-5C4E-BC33-BE2434B1F563}" type="pres">
      <dgm:prSet presAssocID="{C6162363-4FAD-2047-9C27-EE43225EFB50}" presName="horzSpace2" presStyleCnt="0"/>
      <dgm:spPr/>
    </dgm:pt>
    <dgm:pt modelId="{0A05AED4-1156-464D-AE09-320C9239AB72}" type="pres">
      <dgm:prSet presAssocID="{C6162363-4FAD-2047-9C27-EE43225EFB50}" presName="tx2" presStyleLbl="revTx" presStyleIdx="8" presStyleCnt="10"/>
      <dgm:spPr/>
    </dgm:pt>
    <dgm:pt modelId="{A302D452-7B3A-A649-B3CD-6A35FBBABDBA}" type="pres">
      <dgm:prSet presAssocID="{C6162363-4FAD-2047-9C27-EE43225EFB50}" presName="vert2" presStyleCnt="0"/>
      <dgm:spPr/>
    </dgm:pt>
    <dgm:pt modelId="{E645883C-8688-1041-9BAA-5A77B8D598D2}" type="pres">
      <dgm:prSet presAssocID="{C6162363-4FAD-2047-9C27-EE43225EFB50}" presName="thinLine2b" presStyleLbl="callout" presStyleIdx="7" presStyleCnt="9"/>
      <dgm:spPr>
        <a:ln>
          <a:solidFill>
            <a:schemeClr val="tx2"/>
          </a:solidFill>
        </a:ln>
      </dgm:spPr>
    </dgm:pt>
    <dgm:pt modelId="{554D5480-82EC-3B46-A2A5-C389CFF85283}" type="pres">
      <dgm:prSet presAssocID="{C6162363-4FAD-2047-9C27-EE43225EFB50}" presName="vertSpace2b" presStyleCnt="0"/>
      <dgm:spPr/>
    </dgm:pt>
    <dgm:pt modelId="{50D35F18-25A8-9346-AF88-3005B6C6B85E}" type="pres">
      <dgm:prSet presAssocID="{693F4953-2FF6-2A4E-B8FC-9C2CA3EF386B}" presName="horz2" presStyleCnt="0"/>
      <dgm:spPr/>
    </dgm:pt>
    <dgm:pt modelId="{EFAA2D14-CD7E-2F41-9E2D-9613D60000AA}" type="pres">
      <dgm:prSet presAssocID="{693F4953-2FF6-2A4E-B8FC-9C2CA3EF386B}" presName="horzSpace2" presStyleCnt="0"/>
      <dgm:spPr/>
    </dgm:pt>
    <dgm:pt modelId="{10EB7090-BFDE-8447-8091-1862BE738B28}" type="pres">
      <dgm:prSet presAssocID="{693F4953-2FF6-2A4E-B8FC-9C2CA3EF386B}" presName="tx2" presStyleLbl="revTx" presStyleIdx="9" presStyleCnt="10"/>
      <dgm:spPr/>
    </dgm:pt>
    <dgm:pt modelId="{20CE3BC4-0D04-6E45-A4DA-07BCFA79A4F5}" type="pres">
      <dgm:prSet presAssocID="{693F4953-2FF6-2A4E-B8FC-9C2CA3EF386B}" presName="vert2" presStyleCnt="0"/>
      <dgm:spPr/>
    </dgm:pt>
    <dgm:pt modelId="{C120CAE8-0031-9141-A05F-5F63098109DD}" type="pres">
      <dgm:prSet presAssocID="{693F4953-2FF6-2A4E-B8FC-9C2CA3EF386B}" presName="thinLine2b" presStyleLbl="callout" presStyleIdx="8" presStyleCnt="9"/>
      <dgm:spPr>
        <a:ln>
          <a:solidFill>
            <a:schemeClr val="tx2"/>
          </a:solidFill>
        </a:ln>
      </dgm:spPr>
    </dgm:pt>
    <dgm:pt modelId="{A79EC06E-92A2-F64C-B30C-1040CFFA1D96}" type="pres">
      <dgm:prSet presAssocID="{693F4953-2FF6-2A4E-B8FC-9C2CA3EF386B}" presName="vertSpace2b" presStyleCnt="0"/>
      <dgm:spPr/>
    </dgm:pt>
  </dgm:ptLst>
  <dgm:cxnLst>
    <dgm:cxn modelId="{23E83203-7D07-8F4B-A4E9-2B9E3C8C8820}" type="presOf" srcId="{77031345-E40A-0D43-989D-FEBC591556A7}" destId="{F22DD69F-85ED-3F4F-9C02-ECC63678B700}" srcOrd="0" destOrd="0" presId="urn:microsoft.com/office/officeart/2008/layout/LinedList"/>
    <dgm:cxn modelId="{4B5AD508-7ECF-344E-8F11-2662F9AC6E65}" type="presOf" srcId="{EAA92865-C5D4-C848-B216-B232072BCC25}" destId="{30E34CA4-0F1A-E340-93B1-BFC9651601F6}" srcOrd="0" destOrd="0" presId="urn:microsoft.com/office/officeart/2008/layout/LinedList"/>
    <dgm:cxn modelId="{2EFDFD18-1A2A-6643-9F9A-3273C374E4E3}" srcId="{DAE030E1-237E-F14E-B8CC-EF2A6771C953}" destId="{EB1A3AB6-3353-754A-A22D-65807BA74BF4}" srcOrd="3" destOrd="0" parTransId="{CC3E7297-86A4-8145-84C1-9BE1C5F53C02}" sibTransId="{D87B8893-64AF-FA4B-8A18-460B1D0966DA}"/>
    <dgm:cxn modelId="{9B38DB27-C694-A44A-ACEA-FA60FD506937}" srcId="{DAE030E1-237E-F14E-B8CC-EF2A6771C953}" destId="{EAA92865-C5D4-C848-B216-B232072BCC25}" srcOrd="5" destOrd="0" parTransId="{3B193DDA-B872-5641-9027-C15AB4974322}" sibTransId="{176EA6F1-98BC-B540-B101-FB6E4D44D63D}"/>
    <dgm:cxn modelId="{ACC16D2B-A860-7840-948F-146480CC803B}" type="presOf" srcId="{C6162363-4FAD-2047-9C27-EE43225EFB50}" destId="{0A05AED4-1156-464D-AE09-320C9239AB72}" srcOrd="0" destOrd="0" presId="urn:microsoft.com/office/officeart/2008/layout/LinedList"/>
    <dgm:cxn modelId="{BF0A3C32-EFA1-E841-909A-6A20792199B8}" type="presOf" srcId="{DAE030E1-237E-F14E-B8CC-EF2A6771C953}" destId="{9C9B00F6-73C1-224C-AE01-96EDB2F31421}" srcOrd="0" destOrd="0" presId="urn:microsoft.com/office/officeart/2008/layout/LinedList"/>
    <dgm:cxn modelId="{4143D13F-9ED0-BE4B-9257-2FBD0C670640}" type="presOf" srcId="{693F4953-2FF6-2A4E-B8FC-9C2CA3EF386B}" destId="{10EB7090-BFDE-8447-8091-1862BE738B28}" srcOrd="0" destOrd="0" presId="urn:microsoft.com/office/officeart/2008/layout/LinedList"/>
    <dgm:cxn modelId="{F8725040-0C85-F34D-8624-35F241F36AE3}" type="presOf" srcId="{024192E2-C1A0-BB47-B0EC-5B17F8CC2A56}" destId="{649E155F-019E-C34E-A340-ECAF631DA8E2}" srcOrd="0" destOrd="0" presId="urn:microsoft.com/office/officeart/2008/layout/LinedList"/>
    <dgm:cxn modelId="{00B8B475-E71F-DC4E-B90D-71FD83C72276}" srcId="{DAE030E1-237E-F14E-B8CC-EF2A6771C953}" destId="{024192E2-C1A0-BB47-B0EC-5B17F8CC2A56}" srcOrd="1" destOrd="0" parTransId="{E7C8FD3A-7DB5-CF4E-AD3E-80F48E72BBF3}" sibTransId="{883AB389-D11D-E149-96FB-5FA8031BC91A}"/>
    <dgm:cxn modelId="{8CFB327D-8115-9649-93BC-C300A5AA5B62}" srcId="{DAE030E1-237E-F14E-B8CC-EF2A6771C953}" destId="{EFE03908-3F5F-A342-86A6-8547AF00E6CD}" srcOrd="4" destOrd="0" parTransId="{26C96C09-ED9D-FB44-8A53-BF42819D3372}" sibTransId="{3249E135-29EA-1049-8FE4-2AF721C9D360}"/>
    <dgm:cxn modelId="{B7B7DB92-BDEF-244B-8133-D14EBE9E0030}" srcId="{DAE030E1-237E-F14E-B8CC-EF2A6771C953}" destId="{C6162363-4FAD-2047-9C27-EE43225EFB50}" srcOrd="7" destOrd="0" parTransId="{6EABFEEE-1246-AF49-A505-0F12B79C472F}" sibTransId="{0E0F9996-1A60-C646-BEE2-F45B4AA84419}"/>
    <dgm:cxn modelId="{0F3C839F-2E4F-CA43-B40D-BC2661ACC6A7}" srcId="{A258743D-A624-834C-BB11-6365F986AA0D}" destId="{DAE030E1-237E-F14E-B8CC-EF2A6771C953}" srcOrd="0" destOrd="0" parTransId="{E5423FFA-C34D-7F41-99D6-8E3E6B5ED4A8}" sibTransId="{D425D92D-034F-7040-823B-B8E55E43F8D0}"/>
    <dgm:cxn modelId="{568334B0-4E57-7F4B-BED5-F84CD9E817B8}" srcId="{DAE030E1-237E-F14E-B8CC-EF2A6771C953}" destId="{693F4953-2FF6-2A4E-B8FC-9C2CA3EF386B}" srcOrd="8" destOrd="0" parTransId="{9A2FBED9-D95F-A84D-A9C3-2645852F4551}" sibTransId="{E60DE3E4-9CA8-DB46-8E82-AA7229B17225}"/>
    <dgm:cxn modelId="{94A69FBC-1FA0-4143-A93B-C4FCB5566CE4}" type="presOf" srcId="{EFE03908-3F5F-A342-86A6-8547AF00E6CD}" destId="{3247D402-8337-7C48-B522-7DD30C31A96A}" srcOrd="0" destOrd="0" presId="urn:microsoft.com/office/officeart/2008/layout/LinedList"/>
    <dgm:cxn modelId="{152EC1C2-F8E0-6C48-B93E-B35B842F2C61}" type="presOf" srcId="{3F7D4E72-EE7E-674D-95FB-01F41635D737}" destId="{18233942-B9D7-A448-8AB5-44799A2E88A2}" srcOrd="0" destOrd="0" presId="urn:microsoft.com/office/officeart/2008/layout/LinedList"/>
    <dgm:cxn modelId="{CEE2CBCA-50B7-764E-88F4-C56E917F0731}" srcId="{DAE030E1-237E-F14E-B8CC-EF2A6771C953}" destId="{77031345-E40A-0D43-989D-FEBC591556A7}" srcOrd="6" destOrd="0" parTransId="{7FBBB325-3602-6A48-92F4-8409CEB0B305}" sibTransId="{005CF3BA-9187-0942-B0A3-C753F3736A6B}"/>
    <dgm:cxn modelId="{70C094CD-C37E-1546-A04B-DEB943B1346E}" srcId="{DAE030E1-237E-F14E-B8CC-EF2A6771C953}" destId="{B91C0CD2-936B-CB44-8497-F803F83F6221}" srcOrd="0" destOrd="0" parTransId="{15F48AAA-D2B2-FC4E-9B8D-1646B970B93C}" sibTransId="{B1B50374-59C5-8E49-970A-7AF71AF5EE21}"/>
    <dgm:cxn modelId="{CAE4C9D5-6BAE-574A-B22C-3532AD30E2DF}" srcId="{DAE030E1-237E-F14E-B8CC-EF2A6771C953}" destId="{3F7D4E72-EE7E-674D-95FB-01F41635D737}" srcOrd="2" destOrd="0" parTransId="{5D942288-348D-6647-9F28-F3005FFEC6B9}" sibTransId="{443C92B1-5BD3-6146-B734-593540D6E4E2}"/>
    <dgm:cxn modelId="{7ADE23ED-04FF-9948-851C-CBCEF644CF90}" type="presOf" srcId="{B91C0CD2-936B-CB44-8497-F803F83F6221}" destId="{EB7A0F91-2824-2841-BFC5-D92896CC78DD}" srcOrd="0" destOrd="0" presId="urn:microsoft.com/office/officeart/2008/layout/LinedList"/>
    <dgm:cxn modelId="{E97119F1-5465-C745-BAE0-F14A3A2B102A}" type="presOf" srcId="{A258743D-A624-834C-BB11-6365F986AA0D}" destId="{591D8509-98EB-8A4A-9C9F-A0DFEC8EECD3}" srcOrd="0" destOrd="0" presId="urn:microsoft.com/office/officeart/2008/layout/LinedList"/>
    <dgm:cxn modelId="{B8466DF2-EA34-564C-8AFA-5EEFBF08EBF5}" type="presOf" srcId="{EB1A3AB6-3353-754A-A22D-65807BA74BF4}" destId="{75740127-5105-8B4B-9390-9F393F2206EF}" srcOrd="0" destOrd="0" presId="urn:microsoft.com/office/officeart/2008/layout/LinedList"/>
    <dgm:cxn modelId="{8C12FD2D-89D0-8445-8359-4A91D0A1D158}" type="presParOf" srcId="{591D8509-98EB-8A4A-9C9F-A0DFEC8EECD3}" destId="{451C965A-16A8-C54A-AA87-11C8A7046CB7}" srcOrd="0" destOrd="0" presId="urn:microsoft.com/office/officeart/2008/layout/LinedList"/>
    <dgm:cxn modelId="{B1E31104-E5E5-0248-BB52-35EE70E54B27}" type="presParOf" srcId="{591D8509-98EB-8A4A-9C9F-A0DFEC8EECD3}" destId="{734B7335-333B-E549-8DB7-A63290B8237A}" srcOrd="1" destOrd="0" presId="urn:microsoft.com/office/officeart/2008/layout/LinedList"/>
    <dgm:cxn modelId="{FFCB8D08-1075-5448-83B8-CF6E9AAA905A}" type="presParOf" srcId="{734B7335-333B-E549-8DB7-A63290B8237A}" destId="{9C9B00F6-73C1-224C-AE01-96EDB2F31421}" srcOrd="0" destOrd="0" presId="urn:microsoft.com/office/officeart/2008/layout/LinedList"/>
    <dgm:cxn modelId="{2B9301EB-756E-1D41-8DB2-F4939C6CE3E1}" type="presParOf" srcId="{734B7335-333B-E549-8DB7-A63290B8237A}" destId="{5C5244DF-E049-8B4A-A45E-5B680B980240}" srcOrd="1" destOrd="0" presId="urn:microsoft.com/office/officeart/2008/layout/LinedList"/>
    <dgm:cxn modelId="{F2A5C92A-CA86-694B-8C4E-15B29745A30F}" type="presParOf" srcId="{5C5244DF-E049-8B4A-A45E-5B680B980240}" destId="{D3928BA4-D989-F84B-84D2-15D7ED8EB062}" srcOrd="0" destOrd="0" presId="urn:microsoft.com/office/officeart/2008/layout/LinedList"/>
    <dgm:cxn modelId="{739678D8-147F-0649-B8BB-532F88DD537C}" type="presParOf" srcId="{5C5244DF-E049-8B4A-A45E-5B680B980240}" destId="{AA07CE15-B9C5-5D47-9C03-4F1D7BF92256}" srcOrd="1" destOrd="0" presId="urn:microsoft.com/office/officeart/2008/layout/LinedList"/>
    <dgm:cxn modelId="{62277728-882A-9B47-B60D-560774E59E38}" type="presParOf" srcId="{AA07CE15-B9C5-5D47-9C03-4F1D7BF92256}" destId="{1147C18A-C219-5944-B681-A6BFFE13CF4B}" srcOrd="0" destOrd="0" presId="urn:microsoft.com/office/officeart/2008/layout/LinedList"/>
    <dgm:cxn modelId="{4B71B9A8-20DA-0248-94EB-AC864EC3B73A}" type="presParOf" srcId="{AA07CE15-B9C5-5D47-9C03-4F1D7BF92256}" destId="{EB7A0F91-2824-2841-BFC5-D92896CC78DD}" srcOrd="1" destOrd="0" presId="urn:microsoft.com/office/officeart/2008/layout/LinedList"/>
    <dgm:cxn modelId="{964A6D90-5A00-5547-B955-77CE2DB4739C}" type="presParOf" srcId="{AA07CE15-B9C5-5D47-9C03-4F1D7BF92256}" destId="{0907B3E3-58E7-4A4A-9DF7-08E45D9D8913}" srcOrd="2" destOrd="0" presId="urn:microsoft.com/office/officeart/2008/layout/LinedList"/>
    <dgm:cxn modelId="{2B39A2DD-D88E-9C44-8B20-951699C321A0}" type="presParOf" srcId="{5C5244DF-E049-8B4A-A45E-5B680B980240}" destId="{853EFC0A-139A-1C41-AE74-F834DFF41404}" srcOrd="2" destOrd="0" presId="urn:microsoft.com/office/officeart/2008/layout/LinedList"/>
    <dgm:cxn modelId="{FA060FA3-E64A-8A45-A6FC-FF98914979E9}" type="presParOf" srcId="{5C5244DF-E049-8B4A-A45E-5B680B980240}" destId="{DC6F401D-87F6-C14C-81D9-557C77FB844C}" srcOrd="3" destOrd="0" presId="urn:microsoft.com/office/officeart/2008/layout/LinedList"/>
    <dgm:cxn modelId="{A3A8A854-6ED0-054F-A0B6-1DDB456A3208}" type="presParOf" srcId="{5C5244DF-E049-8B4A-A45E-5B680B980240}" destId="{1E568164-BABE-014D-9BD5-D4E18D52C83F}" srcOrd="4" destOrd="0" presId="urn:microsoft.com/office/officeart/2008/layout/LinedList"/>
    <dgm:cxn modelId="{A92042F7-F826-444F-B625-4A882BAFD3C1}" type="presParOf" srcId="{1E568164-BABE-014D-9BD5-D4E18D52C83F}" destId="{935218EB-9FAC-804C-8AD9-CDEDD0525933}" srcOrd="0" destOrd="0" presId="urn:microsoft.com/office/officeart/2008/layout/LinedList"/>
    <dgm:cxn modelId="{2885FF3C-0E22-1D4E-AFA2-5AF58663FA9D}" type="presParOf" srcId="{1E568164-BABE-014D-9BD5-D4E18D52C83F}" destId="{649E155F-019E-C34E-A340-ECAF631DA8E2}" srcOrd="1" destOrd="0" presId="urn:microsoft.com/office/officeart/2008/layout/LinedList"/>
    <dgm:cxn modelId="{A4E191A4-579A-294B-8C10-5E424058D2C0}" type="presParOf" srcId="{1E568164-BABE-014D-9BD5-D4E18D52C83F}" destId="{74DB78C9-1866-164B-B7DC-426371D9EC02}" srcOrd="2" destOrd="0" presId="urn:microsoft.com/office/officeart/2008/layout/LinedList"/>
    <dgm:cxn modelId="{BFCC0712-9C78-3A48-AE90-AE938319E0AB}" type="presParOf" srcId="{5C5244DF-E049-8B4A-A45E-5B680B980240}" destId="{97E0D5A7-252B-184E-84FB-FF92F04915FB}" srcOrd="5" destOrd="0" presId="urn:microsoft.com/office/officeart/2008/layout/LinedList"/>
    <dgm:cxn modelId="{D26A0BC8-2A05-064D-90E8-226288DA50D9}" type="presParOf" srcId="{5C5244DF-E049-8B4A-A45E-5B680B980240}" destId="{160B9E07-94DD-0646-9B6A-3900E7010698}" srcOrd="6" destOrd="0" presId="urn:microsoft.com/office/officeart/2008/layout/LinedList"/>
    <dgm:cxn modelId="{E9CAB766-5F74-E44A-80A8-8A28973F4253}" type="presParOf" srcId="{5C5244DF-E049-8B4A-A45E-5B680B980240}" destId="{FD520EC2-97CA-3946-84B9-1C3B567B49FF}" srcOrd="7" destOrd="0" presId="urn:microsoft.com/office/officeart/2008/layout/LinedList"/>
    <dgm:cxn modelId="{36D1A3EB-F24D-9841-B0F2-94725FA4E755}" type="presParOf" srcId="{FD520EC2-97CA-3946-84B9-1C3B567B49FF}" destId="{8CC0CCC5-88FF-EA4C-8F73-37C848BED354}" srcOrd="0" destOrd="0" presId="urn:microsoft.com/office/officeart/2008/layout/LinedList"/>
    <dgm:cxn modelId="{558829FA-D7AC-2549-95AB-591B8B33545F}" type="presParOf" srcId="{FD520EC2-97CA-3946-84B9-1C3B567B49FF}" destId="{18233942-B9D7-A448-8AB5-44799A2E88A2}" srcOrd="1" destOrd="0" presId="urn:microsoft.com/office/officeart/2008/layout/LinedList"/>
    <dgm:cxn modelId="{BFB9F2F8-8ACD-A147-B9ED-1AA5A94D1003}" type="presParOf" srcId="{FD520EC2-97CA-3946-84B9-1C3B567B49FF}" destId="{47A80131-EE6D-4F49-A47F-27B21DD1413F}" srcOrd="2" destOrd="0" presId="urn:microsoft.com/office/officeart/2008/layout/LinedList"/>
    <dgm:cxn modelId="{08AFE0C5-3A10-6244-B1C5-EA5C71E2672F}" type="presParOf" srcId="{5C5244DF-E049-8B4A-A45E-5B680B980240}" destId="{B81682AF-089F-EF4B-8569-828447F18218}" srcOrd="8" destOrd="0" presId="urn:microsoft.com/office/officeart/2008/layout/LinedList"/>
    <dgm:cxn modelId="{53AFBF73-D91A-2A4E-9FD5-0BF354A51EF6}" type="presParOf" srcId="{5C5244DF-E049-8B4A-A45E-5B680B980240}" destId="{9AD3463B-46F5-1241-AA76-021D4EEF9AC4}" srcOrd="9" destOrd="0" presId="urn:microsoft.com/office/officeart/2008/layout/LinedList"/>
    <dgm:cxn modelId="{F5113185-0F73-B640-A87D-2A18A7C181FE}" type="presParOf" srcId="{5C5244DF-E049-8B4A-A45E-5B680B980240}" destId="{84D761EF-811E-BF42-A792-3F87D7800B07}" srcOrd="10" destOrd="0" presId="urn:microsoft.com/office/officeart/2008/layout/LinedList"/>
    <dgm:cxn modelId="{1C89CCF4-AD87-964C-A13D-0D330CED1DEA}" type="presParOf" srcId="{84D761EF-811E-BF42-A792-3F87D7800B07}" destId="{6000C38A-3CEE-3046-B94F-C98E2E225D2B}" srcOrd="0" destOrd="0" presId="urn:microsoft.com/office/officeart/2008/layout/LinedList"/>
    <dgm:cxn modelId="{2B227F8D-E8CB-9245-80B3-986799B848A1}" type="presParOf" srcId="{84D761EF-811E-BF42-A792-3F87D7800B07}" destId="{75740127-5105-8B4B-9390-9F393F2206EF}" srcOrd="1" destOrd="0" presId="urn:microsoft.com/office/officeart/2008/layout/LinedList"/>
    <dgm:cxn modelId="{9D43B91E-FC9F-E24D-A3D4-36A038241471}" type="presParOf" srcId="{84D761EF-811E-BF42-A792-3F87D7800B07}" destId="{1C3400B6-D2DE-A248-B02F-16BD85B89870}" srcOrd="2" destOrd="0" presId="urn:microsoft.com/office/officeart/2008/layout/LinedList"/>
    <dgm:cxn modelId="{7B7D9D7D-3168-9D4A-AB3F-B319DF887766}" type="presParOf" srcId="{5C5244DF-E049-8B4A-A45E-5B680B980240}" destId="{2727EBF9-4C80-F942-A5B6-68E107BDBB91}" srcOrd="11" destOrd="0" presId="urn:microsoft.com/office/officeart/2008/layout/LinedList"/>
    <dgm:cxn modelId="{DBD852C6-A6DF-DF46-AF01-3B6B770093C9}" type="presParOf" srcId="{5C5244DF-E049-8B4A-A45E-5B680B980240}" destId="{651193A7-34A5-B14D-836A-EAD24CAA1DE5}" srcOrd="12" destOrd="0" presId="urn:microsoft.com/office/officeart/2008/layout/LinedList"/>
    <dgm:cxn modelId="{D669F96D-3C0C-0C41-B541-DF43B894DE2E}" type="presParOf" srcId="{5C5244DF-E049-8B4A-A45E-5B680B980240}" destId="{FF17FEA6-AD68-0341-BFC6-5745628FB55E}" srcOrd="13" destOrd="0" presId="urn:microsoft.com/office/officeart/2008/layout/LinedList"/>
    <dgm:cxn modelId="{8F3AB6EA-C347-9943-A283-5E1A2B075D41}" type="presParOf" srcId="{FF17FEA6-AD68-0341-BFC6-5745628FB55E}" destId="{706EF246-072F-9344-A5AF-F67F4857CA92}" srcOrd="0" destOrd="0" presId="urn:microsoft.com/office/officeart/2008/layout/LinedList"/>
    <dgm:cxn modelId="{75DC636F-85C8-8D40-A315-B12A8581A9BA}" type="presParOf" srcId="{FF17FEA6-AD68-0341-BFC6-5745628FB55E}" destId="{3247D402-8337-7C48-B522-7DD30C31A96A}" srcOrd="1" destOrd="0" presId="urn:microsoft.com/office/officeart/2008/layout/LinedList"/>
    <dgm:cxn modelId="{D96144E7-1210-D941-9885-2FA7132671E3}" type="presParOf" srcId="{FF17FEA6-AD68-0341-BFC6-5745628FB55E}" destId="{B6B38BE6-37D5-FD4A-8763-BBDF41434EDA}" srcOrd="2" destOrd="0" presId="urn:microsoft.com/office/officeart/2008/layout/LinedList"/>
    <dgm:cxn modelId="{86338E60-34B7-1841-97DE-9280EE64AD78}" type="presParOf" srcId="{5C5244DF-E049-8B4A-A45E-5B680B980240}" destId="{54A01A6E-FB24-8E49-9E9E-EBD0637428AD}" srcOrd="14" destOrd="0" presId="urn:microsoft.com/office/officeart/2008/layout/LinedList"/>
    <dgm:cxn modelId="{3C6660CD-7008-6B4A-84EC-8C12A641656A}" type="presParOf" srcId="{5C5244DF-E049-8B4A-A45E-5B680B980240}" destId="{D46C5C56-8C95-A24F-AD5B-69F842352F9E}" srcOrd="15" destOrd="0" presId="urn:microsoft.com/office/officeart/2008/layout/LinedList"/>
    <dgm:cxn modelId="{74171D88-DB6B-A245-AD2D-ABE3D4A91AE6}" type="presParOf" srcId="{5C5244DF-E049-8B4A-A45E-5B680B980240}" destId="{86F5BCA0-8EC7-3E48-A243-145BE96B5D7D}" srcOrd="16" destOrd="0" presId="urn:microsoft.com/office/officeart/2008/layout/LinedList"/>
    <dgm:cxn modelId="{E84D0ABE-B871-684A-AC87-33AFE71B3E32}" type="presParOf" srcId="{86F5BCA0-8EC7-3E48-A243-145BE96B5D7D}" destId="{075363E1-345A-F943-A3D6-52D77177943C}" srcOrd="0" destOrd="0" presId="urn:microsoft.com/office/officeart/2008/layout/LinedList"/>
    <dgm:cxn modelId="{260C76D8-DA0D-AD45-A218-738292E262A1}" type="presParOf" srcId="{86F5BCA0-8EC7-3E48-A243-145BE96B5D7D}" destId="{30E34CA4-0F1A-E340-93B1-BFC9651601F6}" srcOrd="1" destOrd="0" presId="urn:microsoft.com/office/officeart/2008/layout/LinedList"/>
    <dgm:cxn modelId="{B327ECDB-DA18-9B49-A1E6-299940488679}" type="presParOf" srcId="{86F5BCA0-8EC7-3E48-A243-145BE96B5D7D}" destId="{5D1E18E6-B251-0D43-A6CF-6088124FE984}" srcOrd="2" destOrd="0" presId="urn:microsoft.com/office/officeart/2008/layout/LinedList"/>
    <dgm:cxn modelId="{4D8CA1F3-DD2C-9443-92C4-70C2ED1235C0}" type="presParOf" srcId="{5C5244DF-E049-8B4A-A45E-5B680B980240}" destId="{9B800C7E-1D01-6D47-976E-FB5B4E127B4E}" srcOrd="17" destOrd="0" presId="urn:microsoft.com/office/officeart/2008/layout/LinedList"/>
    <dgm:cxn modelId="{94C0E735-7909-F24D-AF65-0507DDD11032}" type="presParOf" srcId="{5C5244DF-E049-8B4A-A45E-5B680B980240}" destId="{AA3D544A-2ED5-234F-AF50-6F9079C3E1F0}" srcOrd="18" destOrd="0" presId="urn:microsoft.com/office/officeart/2008/layout/LinedList"/>
    <dgm:cxn modelId="{510A4C16-1511-0846-B3B4-BC7C8D82A4DE}" type="presParOf" srcId="{5C5244DF-E049-8B4A-A45E-5B680B980240}" destId="{08EA90C7-1BEC-624A-AA4B-621C0032608E}" srcOrd="19" destOrd="0" presId="urn:microsoft.com/office/officeart/2008/layout/LinedList"/>
    <dgm:cxn modelId="{367D88FD-3B16-5047-B691-DCB2FAEB6959}" type="presParOf" srcId="{08EA90C7-1BEC-624A-AA4B-621C0032608E}" destId="{951D7BB5-8B6E-3840-86FF-62AED89E2F4B}" srcOrd="0" destOrd="0" presId="urn:microsoft.com/office/officeart/2008/layout/LinedList"/>
    <dgm:cxn modelId="{4EA843AD-CE5E-BC4F-A492-468522394ACE}" type="presParOf" srcId="{08EA90C7-1BEC-624A-AA4B-621C0032608E}" destId="{F22DD69F-85ED-3F4F-9C02-ECC63678B700}" srcOrd="1" destOrd="0" presId="urn:microsoft.com/office/officeart/2008/layout/LinedList"/>
    <dgm:cxn modelId="{40BF56FA-2B8C-6D4B-A38C-53722AED2CFB}" type="presParOf" srcId="{08EA90C7-1BEC-624A-AA4B-621C0032608E}" destId="{0C3FF947-F739-C942-A777-678EAB585C6A}" srcOrd="2" destOrd="0" presId="urn:microsoft.com/office/officeart/2008/layout/LinedList"/>
    <dgm:cxn modelId="{FA3BA800-3172-8849-A5D2-9909A450DBF2}" type="presParOf" srcId="{5C5244DF-E049-8B4A-A45E-5B680B980240}" destId="{A31EBF94-75D0-D448-BC22-A1841386EAD7}" srcOrd="20" destOrd="0" presId="urn:microsoft.com/office/officeart/2008/layout/LinedList"/>
    <dgm:cxn modelId="{C1E07722-DCE6-EB4D-9B01-DB3DDDC4E29C}" type="presParOf" srcId="{5C5244DF-E049-8B4A-A45E-5B680B980240}" destId="{16675722-D3BA-1F49-A970-E9639F1CEB57}" srcOrd="21" destOrd="0" presId="urn:microsoft.com/office/officeart/2008/layout/LinedList"/>
    <dgm:cxn modelId="{F8A9CD0F-C055-D84A-802C-F077128A5C55}" type="presParOf" srcId="{5C5244DF-E049-8B4A-A45E-5B680B980240}" destId="{E8A9926F-39DE-B944-B99B-66FFA7BFB93B}" srcOrd="22" destOrd="0" presId="urn:microsoft.com/office/officeart/2008/layout/LinedList"/>
    <dgm:cxn modelId="{836C62D1-CFCD-F54F-AF5A-2627D0404113}" type="presParOf" srcId="{E8A9926F-39DE-B944-B99B-66FFA7BFB93B}" destId="{177E11B5-54E1-5C4E-BC33-BE2434B1F563}" srcOrd="0" destOrd="0" presId="urn:microsoft.com/office/officeart/2008/layout/LinedList"/>
    <dgm:cxn modelId="{7095556A-F38A-9749-8538-D23615B76D90}" type="presParOf" srcId="{E8A9926F-39DE-B944-B99B-66FFA7BFB93B}" destId="{0A05AED4-1156-464D-AE09-320C9239AB72}" srcOrd="1" destOrd="0" presId="urn:microsoft.com/office/officeart/2008/layout/LinedList"/>
    <dgm:cxn modelId="{30367C97-425B-7246-99B5-063519F4CBCF}" type="presParOf" srcId="{E8A9926F-39DE-B944-B99B-66FFA7BFB93B}" destId="{A302D452-7B3A-A649-B3CD-6A35FBBABDBA}" srcOrd="2" destOrd="0" presId="urn:microsoft.com/office/officeart/2008/layout/LinedList"/>
    <dgm:cxn modelId="{7C9A0AC0-21D0-AF46-8B9C-DCE1F6FC379C}" type="presParOf" srcId="{5C5244DF-E049-8B4A-A45E-5B680B980240}" destId="{E645883C-8688-1041-9BAA-5A77B8D598D2}" srcOrd="23" destOrd="0" presId="urn:microsoft.com/office/officeart/2008/layout/LinedList"/>
    <dgm:cxn modelId="{2075425D-C740-534F-BD23-0E088FFF0C37}" type="presParOf" srcId="{5C5244DF-E049-8B4A-A45E-5B680B980240}" destId="{554D5480-82EC-3B46-A2A5-C389CFF85283}" srcOrd="24" destOrd="0" presId="urn:microsoft.com/office/officeart/2008/layout/LinedList"/>
    <dgm:cxn modelId="{856B4978-7A72-7741-9A61-D9CA0844E180}" type="presParOf" srcId="{5C5244DF-E049-8B4A-A45E-5B680B980240}" destId="{50D35F18-25A8-9346-AF88-3005B6C6B85E}" srcOrd="25" destOrd="0" presId="urn:microsoft.com/office/officeart/2008/layout/LinedList"/>
    <dgm:cxn modelId="{7D90EC45-8374-AD43-8779-9CEAB5D62C2E}" type="presParOf" srcId="{50D35F18-25A8-9346-AF88-3005B6C6B85E}" destId="{EFAA2D14-CD7E-2F41-9E2D-9613D60000AA}" srcOrd="0" destOrd="0" presId="urn:microsoft.com/office/officeart/2008/layout/LinedList"/>
    <dgm:cxn modelId="{A77ADA54-4E06-2744-A5FE-F46D0EB64C61}" type="presParOf" srcId="{50D35F18-25A8-9346-AF88-3005B6C6B85E}" destId="{10EB7090-BFDE-8447-8091-1862BE738B28}" srcOrd="1" destOrd="0" presId="urn:microsoft.com/office/officeart/2008/layout/LinedList"/>
    <dgm:cxn modelId="{13D9D084-C467-C549-B20E-E29E0D090283}" type="presParOf" srcId="{50D35F18-25A8-9346-AF88-3005B6C6B85E}" destId="{20CE3BC4-0D04-6E45-A4DA-07BCFA79A4F5}" srcOrd="2" destOrd="0" presId="urn:microsoft.com/office/officeart/2008/layout/LinedList"/>
    <dgm:cxn modelId="{7CE3FF90-B057-F64F-8A0B-003CE25CAD2A}" type="presParOf" srcId="{5C5244DF-E049-8B4A-A45E-5B680B980240}" destId="{C120CAE8-0031-9141-A05F-5F63098109DD}" srcOrd="26" destOrd="0" presId="urn:microsoft.com/office/officeart/2008/layout/LinedList"/>
    <dgm:cxn modelId="{F347C3D6-E152-4C4D-B16D-78D1840CB525}" type="presParOf" srcId="{5C5244DF-E049-8B4A-A45E-5B680B980240}" destId="{A79EC06E-92A2-F64C-B30C-1040CFFA1D96}" srcOrd="27"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99417D-BA1A-1C41-88FC-5563DDF210DA}" type="doc">
      <dgm:prSet loTypeId="urn:microsoft.com/office/officeart/2009/3/layout/IncreasingArrowsProcess" loCatId="" qsTypeId="urn:microsoft.com/office/officeart/2005/8/quickstyle/simple1" qsCatId="simple" csTypeId="urn:microsoft.com/office/officeart/2005/8/colors/accent1_2" csCatId="accent1" phldr="1"/>
      <dgm:spPr/>
      <dgm:t>
        <a:bodyPr/>
        <a:lstStyle/>
        <a:p>
          <a:endParaRPr lang="en-US"/>
        </a:p>
      </dgm:t>
    </dgm:pt>
    <dgm:pt modelId="{580B014C-DAFB-F348-90E6-F82F2CA5490B}">
      <dgm:prSet phldrT="[Text]"/>
      <dgm:spPr/>
      <dgm:t>
        <a:bodyPr/>
        <a:lstStyle/>
        <a:p>
          <a:r>
            <a:rPr lang="en-US" dirty="0"/>
            <a:t>Applications</a:t>
          </a:r>
        </a:p>
      </dgm:t>
    </dgm:pt>
    <dgm:pt modelId="{865702CF-BA7D-784B-BB2B-219BEB2BFC2F}" type="parTrans" cxnId="{B2D01FDC-277F-2845-AFD7-AB94408FD02C}">
      <dgm:prSet/>
      <dgm:spPr/>
      <dgm:t>
        <a:bodyPr/>
        <a:lstStyle/>
        <a:p>
          <a:endParaRPr lang="en-US"/>
        </a:p>
      </dgm:t>
    </dgm:pt>
    <dgm:pt modelId="{9B74277A-A25E-5D42-9714-BD7EB5745866}" type="sibTrans" cxnId="{B2D01FDC-277F-2845-AFD7-AB94408FD02C}">
      <dgm:prSet/>
      <dgm:spPr/>
      <dgm:t>
        <a:bodyPr/>
        <a:lstStyle/>
        <a:p>
          <a:endParaRPr lang="en-US"/>
        </a:p>
      </dgm:t>
    </dgm:pt>
    <dgm:pt modelId="{64904DA8-661F-184D-A092-7F5C604962C1}">
      <dgm:prSet/>
      <dgm:spPr/>
      <dgm:t>
        <a:bodyPr/>
        <a:lstStyle/>
        <a:p>
          <a:r>
            <a:rPr lang="en-US" dirty="0"/>
            <a:t>These are seen by the end users</a:t>
          </a:r>
        </a:p>
      </dgm:t>
    </dgm:pt>
    <dgm:pt modelId="{26258A12-74D3-BB4D-9A53-F822D005921A}" type="parTrans" cxnId="{B380DD59-E76D-6F4E-AC0F-9DFF87F71A00}">
      <dgm:prSet/>
      <dgm:spPr/>
      <dgm:t>
        <a:bodyPr/>
        <a:lstStyle/>
        <a:p>
          <a:endParaRPr lang="en-US"/>
        </a:p>
      </dgm:t>
    </dgm:pt>
    <dgm:pt modelId="{F4F46A6D-64D7-4444-8D21-E000BDD3EE83}" type="sibTrans" cxnId="{B380DD59-E76D-6F4E-AC0F-9DFF87F71A00}">
      <dgm:prSet/>
      <dgm:spPr/>
      <dgm:t>
        <a:bodyPr/>
        <a:lstStyle/>
        <a:p>
          <a:endParaRPr lang="en-US"/>
        </a:p>
      </dgm:t>
    </dgm:pt>
    <dgm:pt modelId="{64EE8A74-7460-154A-99F5-C1BCFDE36CC8}">
      <dgm:prSet/>
      <dgm:spPr/>
      <dgm:t>
        <a:bodyPr/>
        <a:lstStyle/>
        <a:p>
          <a:r>
            <a:rPr lang="en-US" dirty="0"/>
            <a:t>Enterprise services</a:t>
          </a:r>
        </a:p>
      </dgm:t>
    </dgm:pt>
    <dgm:pt modelId="{0DFA7C5A-95DB-814D-A04F-8212495A85D5}" type="parTrans" cxnId="{ACB0FBFE-80A4-2E40-B627-A8DDE65E2F0A}">
      <dgm:prSet/>
      <dgm:spPr/>
      <dgm:t>
        <a:bodyPr/>
        <a:lstStyle/>
        <a:p>
          <a:endParaRPr lang="en-US"/>
        </a:p>
      </dgm:t>
    </dgm:pt>
    <dgm:pt modelId="{0922C56E-0B69-994B-B2AF-B420CDE7FF65}" type="sibTrans" cxnId="{ACB0FBFE-80A4-2E40-B627-A8DDE65E2F0A}">
      <dgm:prSet/>
      <dgm:spPr/>
      <dgm:t>
        <a:bodyPr/>
        <a:lstStyle/>
        <a:p>
          <a:endParaRPr lang="en-US"/>
        </a:p>
      </dgm:t>
    </dgm:pt>
    <dgm:pt modelId="{3A74F83A-1658-E443-BCB0-3B1A9CBF7598}">
      <dgm:prSet/>
      <dgm:spPr/>
      <dgm:t>
        <a:bodyPr/>
        <a:lstStyle/>
        <a:p>
          <a:r>
            <a:rPr lang="en-US" dirty="0"/>
            <a:t>Services the information network supplies to support applications</a:t>
          </a:r>
        </a:p>
      </dgm:t>
    </dgm:pt>
    <dgm:pt modelId="{D355AA5B-FE62-7544-8BE2-99EB8FDB9D5F}" type="parTrans" cxnId="{6A19FC92-EBC4-2744-AC62-63771F7970AC}">
      <dgm:prSet/>
      <dgm:spPr/>
      <dgm:t>
        <a:bodyPr/>
        <a:lstStyle/>
        <a:p>
          <a:endParaRPr lang="en-US"/>
        </a:p>
      </dgm:t>
    </dgm:pt>
    <dgm:pt modelId="{51B6035D-15D7-1B46-AC94-22078D2FBDC8}" type="sibTrans" cxnId="{6A19FC92-EBC4-2744-AC62-63771F7970AC}">
      <dgm:prSet/>
      <dgm:spPr/>
      <dgm:t>
        <a:bodyPr/>
        <a:lstStyle/>
        <a:p>
          <a:endParaRPr lang="en-US"/>
        </a:p>
      </dgm:t>
    </dgm:pt>
    <dgm:pt modelId="{C6ACC7EB-3CAF-DF49-A11D-8C33BDF51589}">
      <dgm:prSet/>
      <dgm:spPr/>
      <dgm:t>
        <a:bodyPr/>
        <a:lstStyle/>
        <a:p>
          <a:r>
            <a:rPr lang="en-US"/>
            <a:t>Infrastructure</a:t>
          </a:r>
          <a:endParaRPr lang="en-US" dirty="0"/>
        </a:p>
      </dgm:t>
    </dgm:pt>
    <dgm:pt modelId="{EBDCBDB5-0680-B04E-B4E7-D92A25667B80}" type="parTrans" cxnId="{77A52925-3B4F-7247-AF92-FB96D2E94CE2}">
      <dgm:prSet/>
      <dgm:spPr/>
      <dgm:t>
        <a:bodyPr/>
        <a:lstStyle/>
        <a:p>
          <a:endParaRPr lang="en-US"/>
        </a:p>
      </dgm:t>
    </dgm:pt>
    <dgm:pt modelId="{CE43B005-1D35-CC44-9A9C-A774E7383A5C}" type="sibTrans" cxnId="{77A52925-3B4F-7247-AF92-FB96D2E94CE2}">
      <dgm:prSet/>
      <dgm:spPr/>
      <dgm:t>
        <a:bodyPr/>
        <a:lstStyle/>
        <a:p>
          <a:endParaRPr lang="en-US"/>
        </a:p>
      </dgm:t>
    </dgm:pt>
    <dgm:pt modelId="{9CF3F37B-4285-5B4A-BAF8-93470A04D0FF}">
      <dgm:prSet/>
      <dgm:spPr/>
      <dgm:t>
        <a:bodyPr/>
        <a:lstStyle/>
        <a:p>
          <a:r>
            <a:rPr lang="en-US" dirty="0"/>
            <a:t>Communication links available to the enterprise</a:t>
          </a:r>
        </a:p>
      </dgm:t>
    </dgm:pt>
    <dgm:pt modelId="{38B16C59-78DE-E746-AFA5-5500D5F7A8AA}" type="parTrans" cxnId="{9A83EBDA-1B4A-3E48-A64F-ED40C8590BC3}">
      <dgm:prSet/>
      <dgm:spPr/>
      <dgm:t>
        <a:bodyPr/>
        <a:lstStyle/>
        <a:p>
          <a:endParaRPr lang="en-US"/>
        </a:p>
      </dgm:t>
    </dgm:pt>
    <dgm:pt modelId="{1309F88C-DAAD-F746-9405-4310F67477E4}" type="sibTrans" cxnId="{9A83EBDA-1B4A-3E48-A64F-ED40C8590BC3}">
      <dgm:prSet/>
      <dgm:spPr/>
      <dgm:t>
        <a:bodyPr/>
        <a:lstStyle/>
        <a:p>
          <a:endParaRPr lang="en-US"/>
        </a:p>
      </dgm:t>
    </dgm:pt>
    <dgm:pt modelId="{165C2323-8445-2844-B25C-A3B41DD03ECC}" type="pres">
      <dgm:prSet presAssocID="{BE99417D-BA1A-1C41-88FC-5563DDF210DA}" presName="Name0" presStyleCnt="0">
        <dgm:presLayoutVars>
          <dgm:chMax val="5"/>
          <dgm:chPref val="5"/>
          <dgm:dir/>
          <dgm:animLvl val="lvl"/>
        </dgm:presLayoutVars>
      </dgm:prSet>
      <dgm:spPr/>
    </dgm:pt>
    <dgm:pt modelId="{1510EC54-BDB8-104C-9F93-5EBDFBB196F6}" type="pres">
      <dgm:prSet presAssocID="{580B014C-DAFB-F348-90E6-F82F2CA5490B}" presName="parentText1" presStyleLbl="node1" presStyleIdx="0" presStyleCnt="3">
        <dgm:presLayoutVars>
          <dgm:chMax/>
          <dgm:chPref val="3"/>
          <dgm:bulletEnabled val="1"/>
        </dgm:presLayoutVars>
      </dgm:prSet>
      <dgm:spPr/>
    </dgm:pt>
    <dgm:pt modelId="{74DBC11F-600F-8E45-B8A0-B8401BDF5F77}" type="pres">
      <dgm:prSet presAssocID="{580B014C-DAFB-F348-90E6-F82F2CA5490B}" presName="childText1" presStyleLbl="solidAlignAcc1" presStyleIdx="0" presStyleCnt="3">
        <dgm:presLayoutVars>
          <dgm:chMax val="0"/>
          <dgm:chPref val="0"/>
          <dgm:bulletEnabled val="1"/>
        </dgm:presLayoutVars>
      </dgm:prSet>
      <dgm:spPr/>
    </dgm:pt>
    <dgm:pt modelId="{E97436B2-85ED-ED4B-BC2B-810815465AE3}" type="pres">
      <dgm:prSet presAssocID="{64EE8A74-7460-154A-99F5-C1BCFDE36CC8}" presName="parentText2" presStyleLbl="node1" presStyleIdx="1" presStyleCnt="3">
        <dgm:presLayoutVars>
          <dgm:chMax/>
          <dgm:chPref val="3"/>
          <dgm:bulletEnabled val="1"/>
        </dgm:presLayoutVars>
      </dgm:prSet>
      <dgm:spPr/>
    </dgm:pt>
    <dgm:pt modelId="{A6A3AC16-1BBA-C648-8747-762C13D7E0C0}" type="pres">
      <dgm:prSet presAssocID="{64EE8A74-7460-154A-99F5-C1BCFDE36CC8}" presName="childText2" presStyleLbl="solidAlignAcc1" presStyleIdx="1" presStyleCnt="3">
        <dgm:presLayoutVars>
          <dgm:chMax val="0"/>
          <dgm:chPref val="0"/>
          <dgm:bulletEnabled val="1"/>
        </dgm:presLayoutVars>
      </dgm:prSet>
      <dgm:spPr/>
    </dgm:pt>
    <dgm:pt modelId="{5BD90D79-E8BB-B147-827A-2DF154E2F753}" type="pres">
      <dgm:prSet presAssocID="{C6ACC7EB-3CAF-DF49-A11D-8C33BDF51589}" presName="parentText3" presStyleLbl="node1" presStyleIdx="2" presStyleCnt="3">
        <dgm:presLayoutVars>
          <dgm:chMax/>
          <dgm:chPref val="3"/>
          <dgm:bulletEnabled val="1"/>
        </dgm:presLayoutVars>
      </dgm:prSet>
      <dgm:spPr/>
    </dgm:pt>
    <dgm:pt modelId="{5F2453B9-019A-2F41-A710-FA22251629AC}" type="pres">
      <dgm:prSet presAssocID="{C6ACC7EB-3CAF-DF49-A11D-8C33BDF51589}" presName="childText3" presStyleLbl="solidAlignAcc1" presStyleIdx="2" presStyleCnt="3">
        <dgm:presLayoutVars>
          <dgm:chMax val="0"/>
          <dgm:chPref val="0"/>
          <dgm:bulletEnabled val="1"/>
        </dgm:presLayoutVars>
      </dgm:prSet>
      <dgm:spPr/>
    </dgm:pt>
  </dgm:ptLst>
  <dgm:cxnLst>
    <dgm:cxn modelId="{B505A61E-D23C-914F-85BB-ABB467CBC7A7}" type="presOf" srcId="{BE99417D-BA1A-1C41-88FC-5563DDF210DA}" destId="{165C2323-8445-2844-B25C-A3B41DD03ECC}" srcOrd="0" destOrd="0" presId="urn:microsoft.com/office/officeart/2009/3/layout/IncreasingArrowsProcess"/>
    <dgm:cxn modelId="{77A52925-3B4F-7247-AF92-FB96D2E94CE2}" srcId="{BE99417D-BA1A-1C41-88FC-5563DDF210DA}" destId="{C6ACC7EB-3CAF-DF49-A11D-8C33BDF51589}" srcOrd="2" destOrd="0" parTransId="{EBDCBDB5-0680-B04E-B4E7-D92A25667B80}" sibTransId="{CE43B005-1D35-CC44-9A9C-A774E7383A5C}"/>
    <dgm:cxn modelId="{7E693C32-F3A3-E148-A9FC-69DF88E40FBB}" type="presOf" srcId="{C6ACC7EB-3CAF-DF49-A11D-8C33BDF51589}" destId="{5BD90D79-E8BB-B147-827A-2DF154E2F753}" srcOrd="0" destOrd="0" presId="urn:microsoft.com/office/officeart/2009/3/layout/IncreasingArrowsProcess"/>
    <dgm:cxn modelId="{418DB65C-84B9-6348-8C1F-4610B635E56E}" type="presOf" srcId="{64904DA8-661F-184D-A092-7F5C604962C1}" destId="{74DBC11F-600F-8E45-B8A0-B8401BDF5F77}" srcOrd="0" destOrd="0" presId="urn:microsoft.com/office/officeart/2009/3/layout/IncreasingArrowsProcess"/>
    <dgm:cxn modelId="{B3327A52-B106-6247-918D-3B9DF79EDC4E}" type="presOf" srcId="{3A74F83A-1658-E443-BCB0-3B1A9CBF7598}" destId="{A6A3AC16-1BBA-C648-8747-762C13D7E0C0}" srcOrd="0" destOrd="0" presId="urn:microsoft.com/office/officeart/2009/3/layout/IncreasingArrowsProcess"/>
    <dgm:cxn modelId="{B592E677-EB84-614C-B66E-EC746B11E8AA}" type="presOf" srcId="{64EE8A74-7460-154A-99F5-C1BCFDE36CC8}" destId="{E97436B2-85ED-ED4B-BC2B-810815465AE3}" srcOrd="0" destOrd="0" presId="urn:microsoft.com/office/officeart/2009/3/layout/IncreasingArrowsProcess"/>
    <dgm:cxn modelId="{B380DD59-E76D-6F4E-AC0F-9DFF87F71A00}" srcId="{580B014C-DAFB-F348-90E6-F82F2CA5490B}" destId="{64904DA8-661F-184D-A092-7F5C604962C1}" srcOrd="0" destOrd="0" parTransId="{26258A12-74D3-BB4D-9A53-F822D005921A}" sibTransId="{F4F46A6D-64D7-4444-8D21-E000BDD3EE83}"/>
    <dgm:cxn modelId="{C1250491-692B-F341-8BCA-86528F4C8793}" type="presOf" srcId="{9CF3F37B-4285-5B4A-BAF8-93470A04D0FF}" destId="{5F2453B9-019A-2F41-A710-FA22251629AC}" srcOrd="0" destOrd="0" presId="urn:microsoft.com/office/officeart/2009/3/layout/IncreasingArrowsProcess"/>
    <dgm:cxn modelId="{6A19FC92-EBC4-2744-AC62-63771F7970AC}" srcId="{64EE8A74-7460-154A-99F5-C1BCFDE36CC8}" destId="{3A74F83A-1658-E443-BCB0-3B1A9CBF7598}" srcOrd="0" destOrd="0" parTransId="{D355AA5B-FE62-7544-8BE2-99EB8FDB9D5F}" sibTransId="{51B6035D-15D7-1B46-AC94-22078D2FBDC8}"/>
    <dgm:cxn modelId="{285ACCA2-11D6-D749-841D-DE6B1C2C0EEF}" type="presOf" srcId="{580B014C-DAFB-F348-90E6-F82F2CA5490B}" destId="{1510EC54-BDB8-104C-9F93-5EBDFBB196F6}" srcOrd="0" destOrd="0" presId="urn:microsoft.com/office/officeart/2009/3/layout/IncreasingArrowsProcess"/>
    <dgm:cxn modelId="{9A83EBDA-1B4A-3E48-A64F-ED40C8590BC3}" srcId="{C6ACC7EB-3CAF-DF49-A11D-8C33BDF51589}" destId="{9CF3F37B-4285-5B4A-BAF8-93470A04D0FF}" srcOrd="0" destOrd="0" parTransId="{38B16C59-78DE-E746-AFA5-5500D5F7A8AA}" sibTransId="{1309F88C-DAAD-F746-9405-4310F67477E4}"/>
    <dgm:cxn modelId="{B2D01FDC-277F-2845-AFD7-AB94408FD02C}" srcId="{BE99417D-BA1A-1C41-88FC-5563DDF210DA}" destId="{580B014C-DAFB-F348-90E6-F82F2CA5490B}" srcOrd="0" destOrd="0" parTransId="{865702CF-BA7D-784B-BB2B-219BEB2BFC2F}" sibTransId="{9B74277A-A25E-5D42-9714-BD7EB5745866}"/>
    <dgm:cxn modelId="{ACB0FBFE-80A4-2E40-B627-A8DDE65E2F0A}" srcId="{BE99417D-BA1A-1C41-88FC-5563DDF210DA}" destId="{64EE8A74-7460-154A-99F5-C1BCFDE36CC8}" srcOrd="1" destOrd="0" parTransId="{0DFA7C5A-95DB-814D-A04F-8212495A85D5}" sibTransId="{0922C56E-0B69-994B-B2AF-B420CDE7FF65}"/>
    <dgm:cxn modelId="{9179B3EF-F2FD-FF4D-A97F-2CD2854D4CB5}" type="presParOf" srcId="{165C2323-8445-2844-B25C-A3B41DD03ECC}" destId="{1510EC54-BDB8-104C-9F93-5EBDFBB196F6}" srcOrd="0" destOrd="0" presId="urn:microsoft.com/office/officeart/2009/3/layout/IncreasingArrowsProcess"/>
    <dgm:cxn modelId="{D4B5A23F-99F4-6948-AA9C-B018379B3C41}" type="presParOf" srcId="{165C2323-8445-2844-B25C-A3B41DD03ECC}" destId="{74DBC11F-600F-8E45-B8A0-B8401BDF5F77}" srcOrd="1" destOrd="0" presId="urn:microsoft.com/office/officeart/2009/3/layout/IncreasingArrowsProcess"/>
    <dgm:cxn modelId="{7D4EB3DB-75C3-A340-A64D-658AC1EDE2E0}" type="presParOf" srcId="{165C2323-8445-2844-B25C-A3B41DD03ECC}" destId="{E97436B2-85ED-ED4B-BC2B-810815465AE3}" srcOrd="2" destOrd="0" presId="urn:microsoft.com/office/officeart/2009/3/layout/IncreasingArrowsProcess"/>
    <dgm:cxn modelId="{907C1396-0E85-F444-8CA5-40E94CDD6504}" type="presParOf" srcId="{165C2323-8445-2844-B25C-A3B41DD03ECC}" destId="{A6A3AC16-1BBA-C648-8747-762C13D7E0C0}" srcOrd="3" destOrd="0" presId="urn:microsoft.com/office/officeart/2009/3/layout/IncreasingArrowsProcess"/>
    <dgm:cxn modelId="{D8698AE6-5592-2249-B89A-9A087FB3302E}" type="presParOf" srcId="{165C2323-8445-2844-B25C-A3B41DD03ECC}" destId="{5BD90D79-E8BB-B147-827A-2DF154E2F753}" srcOrd="4" destOrd="0" presId="urn:microsoft.com/office/officeart/2009/3/layout/IncreasingArrowsProcess"/>
    <dgm:cxn modelId="{4E08038F-16F5-654C-9B1B-7B2E73F2C9C1}" type="presParOf" srcId="{165C2323-8445-2844-B25C-A3B41DD03ECC}" destId="{5F2453B9-019A-2F41-A710-FA22251629AC}" srcOrd="5"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A49CD6-E5B7-C744-B24C-92D9393695B1}" type="doc">
      <dgm:prSet loTypeId="urn:microsoft.com/office/officeart/2005/8/layout/lProcess2" loCatId="" qsTypeId="urn:microsoft.com/office/officeart/2005/8/quickstyle/3D5" qsCatId="3D" csTypeId="urn:microsoft.com/office/officeart/2005/8/colors/accent1_2" csCatId="accent1" phldr="1"/>
      <dgm:spPr/>
      <dgm:t>
        <a:bodyPr/>
        <a:lstStyle/>
        <a:p>
          <a:endParaRPr lang="en-US"/>
        </a:p>
      </dgm:t>
    </dgm:pt>
    <dgm:pt modelId="{AC50109D-B6A5-E647-B34F-705972FB5355}">
      <dgm:prSet phldrT="[Text]"/>
      <dgm:spPr/>
      <dgm:t>
        <a:bodyPr/>
        <a:lstStyle/>
        <a:p>
          <a:r>
            <a:rPr lang="en-US" dirty="0"/>
            <a:t>Multiplexing</a:t>
          </a:r>
        </a:p>
      </dgm:t>
    </dgm:pt>
    <dgm:pt modelId="{45347222-3663-484D-94E3-CB0F247CDEC4}" type="parTrans" cxnId="{7E9F57E6-328A-174D-8AB7-73FEB7CCB2EF}">
      <dgm:prSet/>
      <dgm:spPr/>
      <dgm:t>
        <a:bodyPr/>
        <a:lstStyle/>
        <a:p>
          <a:endParaRPr lang="en-US"/>
        </a:p>
      </dgm:t>
    </dgm:pt>
    <dgm:pt modelId="{931559F6-8612-B34B-9E2A-2449EBDC481A}" type="sibTrans" cxnId="{7E9F57E6-328A-174D-8AB7-73FEB7CCB2EF}">
      <dgm:prSet/>
      <dgm:spPr/>
      <dgm:t>
        <a:bodyPr/>
        <a:lstStyle/>
        <a:p>
          <a:endParaRPr lang="en-US"/>
        </a:p>
      </dgm:t>
    </dgm:pt>
    <dgm:pt modelId="{49668220-93EF-6D43-8383-77F157C72C4A}">
      <dgm:prSet/>
      <dgm:spPr/>
      <dgm:t>
        <a:bodyPr/>
        <a:lstStyle/>
        <a:p>
          <a:r>
            <a:rPr lang="en-US" dirty="0"/>
            <a:t>The ability of a number of devices to share a transmission facility</a:t>
          </a:r>
        </a:p>
      </dgm:t>
    </dgm:pt>
    <dgm:pt modelId="{086EB4BD-303D-194E-B84B-0971B1B7C473}" type="parTrans" cxnId="{A3CE9D91-159C-0642-B7F3-60BE2CFB2D8E}">
      <dgm:prSet/>
      <dgm:spPr/>
      <dgm:t>
        <a:bodyPr/>
        <a:lstStyle/>
        <a:p>
          <a:endParaRPr lang="en-US"/>
        </a:p>
      </dgm:t>
    </dgm:pt>
    <dgm:pt modelId="{EC3C8A0A-8B58-C648-A94E-E5624B54C84C}" type="sibTrans" cxnId="{A3CE9D91-159C-0642-B7F3-60BE2CFB2D8E}">
      <dgm:prSet/>
      <dgm:spPr/>
      <dgm:t>
        <a:bodyPr/>
        <a:lstStyle/>
        <a:p>
          <a:endParaRPr lang="en-US"/>
        </a:p>
      </dgm:t>
    </dgm:pt>
    <dgm:pt modelId="{12140B51-D473-A94E-9583-2BBEA4D7FD17}">
      <dgm:prSet/>
      <dgm:spPr/>
      <dgm:t>
        <a:bodyPr/>
        <a:lstStyle/>
        <a:p>
          <a:r>
            <a:rPr lang="en-US" dirty="0"/>
            <a:t>Compression</a:t>
          </a:r>
        </a:p>
      </dgm:t>
    </dgm:pt>
    <dgm:pt modelId="{5D07B20A-3A5D-C441-B03A-3AA2E17A18B1}" type="parTrans" cxnId="{250D91EF-D541-6B45-A410-930D2C1CFCA0}">
      <dgm:prSet/>
      <dgm:spPr/>
      <dgm:t>
        <a:bodyPr/>
        <a:lstStyle/>
        <a:p>
          <a:endParaRPr lang="en-US"/>
        </a:p>
      </dgm:t>
    </dgm:pt>
    <dgm:pt modelId="{81508C38-91EF-1940-B74B-0762E8ACFF80}" type="sibTrans" cxnId="{250D91EF-D541-6B45-A410-930D2C1CFCA0}">
      <dgm:prSet/>
      <dgm:spPr/>
      <dgm:t>
        <a:bodyPr/>
        <a:lstStyle/>
        <a:p>
          <a:endParaRPr lang="en-US"/>
        </a:p>
      </dgm:t>
    </dgm:pt>
    <dgm:pt modelId="{D264D4F0-A40D-5742-AA21-F84D3107FFB8}">
      <dgm:prSet/>
      <dgm:spPr/>
      <dgm:t>
        <a:bodyPr/>
        <a:lstStyle/>
        <a:p>
          <a:r>
            <a:rPr lang="en-US" dirty="0"/>
            <a:t>Squeezing the data down so that a lower-capacity, cheaper transmission facility can be used</a:t>
          </a:r>
        </a:p>
      </dgm:t>
    </dgm:pt>
    <dgm:pt modelId="{21DA0418-B295-F74B-84BC-41250E1073B2}" type="parTrans" cxnId="{F0B20392-FCAC-B641-AB7F-B44CFA540A4E}">
      <dgm:prSet/>
      <dgm:spPr/>
      <dgm:t>
        <a:bodyPr/>
        <a:lstStyle/>
        <a:p>
          <a:endParaRPr lang="en-US"/>
        </a:p>
      </dgm:t>
    </dgm:pt>
    <dgm:pt modelId="{A0E97A68-DFA2-5A4C-90F9-2649D59BA79B}" type="sibTrans" cxnId="{F0B20392-FCAC-B641-AB7F-B44CFA540A4E}">
      <dgm:prSet/>
      <dgm:spPr/>
      <dgm:t>
        <a:bodyPr/>
        <a:lstStyle/>
        <a:p>
          <a:endParaRPr lang="en-US"/>
        </a:p>
      </dgm:t>
    </dgm:pt>
    <dgm:pt modelId="{04EC5B9D-BDCB-284B-ADDC-1834E50CE671}" type="pres">
      <dgm:prSet presAssocID="{5EA49CD6-E5B7-C744-B24C-92D9393695B1}" presName="theList" presStyleCnt="0">
        <dgm:presLayoutVars>
          <dgm:dir/>
          <dgm:animLvl val="lvl"/>
          <dgm:resizeHandles val="exact"/>
        </dgm:presLayoutVars>
      </dgm:prSet>
      <dgm:spPr/>
    </dgm:pt>
    <dgm:pt modelId="{4896741B-4D73-F44B-B15E-F2557A980C5E}" type="pres">
      <dgm:prSet presAssocID="{AC50109D-B6A5-E647-B34F-705972FB5355}" presName="compNode" presStyleCnt="0"/>
      <dgm:spPr/>
    </dgm:pt>
    <dgm:pt modelId="{3648D369-6434-CD44-A69E-519220EC9218}" type="pres">
      <dgm:prSet presAssocID="{AC50109D-B6A5-E647-B34F-705972FB5355}" presName="aNode" presStyleLbl="bgShp" presStyleIdx="0" presStyleCnt="2"/>
      <dgm:spPr/>
    </dgm:pt>
    <dgm:pt modelId="{0176C95B-01D7-8649-8315-65CF3C4AFF55}" type="pres">
      <dgm:prSet presAssocID="{AC50109D-B6A5-E647-B34F-705972FB5355}" presName="textNode" presStyleLbl="bgShp" presStyleIdx="0" presStyleCnt="2"/>
      <dgm:spPr/>
    </dgm:pt>
    <dgm:pt modelId="{3A20F335-331A-424D-AA6A-74FE152B06C2}" type="pres">
      <dgm:prSet presAssocID="{AC50109D-B6A5-E647-B34F-705972FB5355}" presName="compChildNode" presStyleCnt="0"/>
      <dgm:spPr/>
    </dgm:pt>
    <dgm:pt modelId="{DCA4AA2A-26AF-7649-A13F-5EBBEBD7147A}" type="pres">
      <dgm:prSet presAssocID="{AC50109D-B6A5-E647-B34F-705972FB5355}" presName="theInnerList" presStyleCnt="0"/>
      <dgm:spPr/>
    </dgm:pt>
    <dgm:pt modelId="{F2F8F764-4776-2C41-9E6C-FC8D5EE6EB9C}" type="pres">
      <dgm:prSet presAssocID="{49668220-93EF-6D43-8383-77F157C72C4A}" presName="childNode" presStyleLbl="node1" presStyleIdx="0" presStyleCnt="2">
        <dgm:presLayoutVars>
          <dgm:bulletEnabled val="1"/>
        </dgm:presLayoutVars>
      </dgm:prSet>
      <dgm:spPr/>
    </dgm:pt>
    <dgm:pt modelId="{1BABFC6A-A433-0246-A354-C8D95B37F2D1}" type="pres">
      <dgm:prSet presAssocID="{AC50109D-B6A5-E647-B34F-705972FB5355}" presName="aSpace" presStyleCnt="0"/>
      <dgm:spPr/>
    </dgm:pt>
    <dgm:pt modelId="{7AAA68D6-6CBF-5548-A504-56AA66BCAA4D}" type="pres">
      <dgm:prSet presAssocID="{12140B51-D473-A94E-9583-2BBEA4D7FD17}" presName="compNode" presStyleCnt="0"/>
      <dgm:spPr/>
    </dgm:pt>
    <dgm:pt modelId="{CCD2FB0E-17AF-D645-B48D-D6466EF7A094}" type="pres">
      <dgm:prSet presAssocID="{12140B51-D473-A94E-9583-2BBEA4D7FD17}" presName="aNode" presStyleLbl="bgShp" presStyleIdx="1" presStyleCnt="2"/>
      <dgm:spPr/>
    </dgm:pt>
    <dgm:pt modelId="{A8A0E897-B09C-C340-827C-41E3BA46EB12}" type="pres">
      <dgm:prSet presAssocID="{12140B51-D473-A94E-9583-2BBEA4D7FD17}" presName="textNode" presStyleLbl="bgShp" presStyleIdx="1" presStyleCnt="2"/>
      <dgm:spPr/>
    </dgm:pt>
    <dgm:pt modelId="{A4D01F5C-26D0-D34C-B3BF-06021DB190FE}" type="pres">
      <dgm:prSet presAssocID="{12140B51-D473-A94E-9583-2BBEA4D7FD17}" presName="compChildNode" presStyleCnt="0"/>
      <dgm:spPr/>
    </dgm:pt>
    <dgm:pt modelId="{C0F6CE52-102B-9F4B-9D40-91603F10CEEB}" type="pres">
      <dgm:prSet presAssocID="{12140B51-D473-A94E-9583-2BBEA4D7FD17}" presName="theInnerList" presStyleCnt="0"/>
      <dgm:spPr/>
    </dgm:pt>
    <dgm:pt modelId="{6075C839-9A19-F143-9302-3E01A780B5EE}" type="pres">
      <dgm:prSet presAssocID="{D264D4F0-A40D-5742-AA21-F84D3107FFB8}" presName="childNode" presStyleLbl="node1" presStyleIdx="1" presStyleCnt="2">
        <dgm:presLayoutVars>
          <dgm:bulletEnabled val="1"/>
        </dgm:presLayoutVars>
      </dgm:prSet>
      <dgm:spPr/>
    </dgm:pt>
  </dgm:ptLst>
  <dgm:cxnLst>
    <dgm:cxn modelId="{A5861504-F752-2942-9468-C42DE8869FAD}" type="presOf" srcId="{12140B51-D473-A94E-9583-2BBEA4D7FD17}" destId="{CCD2FB0E-17AF-D645-B48D-D6466EF7A094}" srcOrd="0" destOrd="0" presId="urn:microsoft.com/office/officeart/2005/8/layout/lProcess2"/>
    <dgm:cxn modelId="{7F9B801B-85C5-1A4C-BE82-BA21D8759014}" type="presOf" srcId="{AC50109D-B6A5-E647-B34F-705972FB5355}" destId="{3648D369-6434-CD44-A69E-519220EC9218}" srcOrd="0" destOrd="0" presId="urn:microsoft.com/office/officeart/2005/8/layout/lProcess2"/>
    <dgm:cxn modelId="{A3CE9D91-159C-0642-B7F3-60BE2CFB2D8E}" srcId="{AC50109D-B6A5-E647-B34F-705972FB5355}" destId="{49668220-93EF-6D43-8383-77F157C72C4A}" srcOrd="0" destOrd="0" parTransId="{086EB4BD-303D-194E-B84B-0971B1B7C473}" sibTransId="{EC3C8A0A-8B58-C648-A94E-E5624B54C84C}"/>
    <dgm:cxn modelId="{F0B20392-FCAC-B641-AB7F-B44CFA540A4E}" srcId="{12140B51-D473-A94E-9583-2BBEA4D7FD17}" destId="{D264D4F0-A40D-5742-AA21-F84D3107FFB8}" srcOrd="0" destOrd="0" parTransId="{21DA0418-B295-F74B-84BC-41250E1073B2}" sibTransId="{A0E97A68-DFA2-5A4C-90F9-2649D59BA79B}"/>
    <dgm:cxn modelId="{E300E79E-FC0E-CD44-A72A-73ABF2122DD8}" type="presOf" srcId="{49668220-93EF-6D43-8383-77F157C72C4A}" destId="{F2F8F764-4776-2C41-9E6C-FC8D5EE6EB9C}" srcOrd="0" destOrd="0" presId="urn:microsoft.com/office/officeart/2005/8/layout/lProcess2"/>
    <dgm:cxn modelId="{11A351AC-B8F6-E143-ACB0-57030795901B}" type="presOf" srcId="{12140B51-D473-A94E-9583-2BBEA4D7FD17}" destId="{A8A0E897-B09C-C340-827C-41E3BA46EB12}" srcOrd="1" destOrd="0" presId="urn:microsoft.com/office/officeart/2005/8/layout/lProcess2"/>
    <dgm:cxn modelId="{2B2304C2-916A-3242-8584-53280A2305FB}" type="presOf" srcId="{D264D4F0-A40D-5742-AA21-F84D3107FFB8}" destId="{6075C839-9A19-F143-9302-3E01A780B5EE}" srcOrd="0" destOrd="0" presId="urn:microsoft.com/office/officeart/2005/8/layout/lProcess2"/>
    <dgm:cxn modelId="{5E4C16D3-5473-8E45-857E-A98446F35542}" type="presOf" srcId="{5EA49CD6-E5B7-C744-B24C-92D9393695B1}" destId="{04EC5B9D-BDCB-284B-ADDC-1834E50CE671}" srcOrd="0" destOrd="0" presId="urn:microsoft.com/office/officeart/2005/8/layout/lProcess2"/>
    <dgm:cxn modelId="{7E9F57E6-328A-174D-8AB7-73FEB7CCB2EF}" srcId="{5EA49CD6-E5B7-C744-B24C-92D9393695B1}" destId="{AC50109D-B6A5-E647-B34F-705972FB5355}" srcOrd="0" destOrd="0" parTransId="{45347222-3663-484D-94E3-CB0F247CDEC4}" sibTransId="{931559F6-8612-B34B-9E2A-2449EBDC481A}"/>
    <dgm:cxn modelId="{250D91EF-D541-6B45-A410-930D2C1CFCA0}" srcId="{5EA49CD6-E5B7-C744-B24C-92D9393695B1}" destId="{12140B51-D473-A94E-9583-2BBEA4D7FD17}" srcOrd="1" destOrd="0" parTransId="{5D07B20A-3A5D-C441-B03A-3AA2E17A18B1}" sibTransId="{81508C38-91EF-1940-B74B-0762E8ACFF80}"/>
    <dgm:cxn modelId="{62A6DDFC-B993-8A41-BF3A-371E84F8EFDE}" type="presOf" srcId="{AC50109D-B6A5-E647-B34F-705972FB5355}" destId="{0176C95B-01D7-8649-8315-65CF3C4AFF55}" srcOrd="1" destOrd="0" presId="urn:microsoft.com/office/officeart/2005/8/layout/lProcess2"/>
    <dgm:cxn modelId="{2AA3CA52-EECB-634E-8CE6-88C748E190FC}" type="presParOf" srcId="{04EC5B9D-BDCB-284B-ADDC-1834E50CE671}" destId="{4896741B-4D73-F44B-B15E-F2557A980C5E}" srcOrd="0" destOrd="0" presId="urn:microsoft.com/office/officeart/2005/8/layout/lProcess2"/>
    <dgm:cxn modelId="{2E79496E-CDC2-C84E-A94A-E9F814CB9620}" type="presParOf" srcId="{4896741B-4D73-F44B-B15E-F2557A980C5E}" destId="{3648D369-6434-CD44-A69E-519220EC9218}" srcOrd="0" destOrd="0" presId="urn:microsoft.com/office/officeart/2005/8/layout/lProcess2"/>
    <dgm:cxn modelId="{8368610B-749F-3042-9B52-E591905B026F}" type="presParOf" srcId="{4896741B-4D73-F44B-B15E-F2557A980C5E}" destId="{0176C95B-01D7-8649-8315-65CF3C4AFF55}" srcOrd="1" destOrd="0" presId="urn:microsoft.com/office/officeart/2005/8/layout/lProcess2"/>
    <dgm:cxn modelId="{E902E6EE-C36D-2C48-B54E-4039DE6B544C}" type="presParOf" srcId="{4896741B-4D73-F44B-B15E-F2557A980C5E}" destId="{3A20F335-331A-424D-AA6A-74FE152B06C2}" srcOrd="2" destOrd="0" presId="urn:microsoft.com/office/officeart/2005/8/layout/lProcess2"/>
    <dgm:cxn modelId="{87A072B9-124B-9047-AAAF-6A6E4FA77876}" type="presParOf" srcId="{3A20F335-331A-424D-AA6A-74FE152B06C2}" destId="{DCA4AA2A-26AF-7649-A13F-5EBBEBD7147A}" srcOrd="0" destOrd="0" presId="urn:microsoft.com/office/officeart/2005/8/layout/lProcess2"/>
    <dgm:cxn modelId="{B8593AC2-C12F-CF4C-9F42-88BAE2611154}" type="presParOf" srcId="{DCA4AA2A-26AF-7649-A13F-5EBBEBD7147A}" destId="{F2F8F764-4776-2C41-9E6C-FC8D5EE6EB9C}" srcOrd="0" destOrd="0" presId="urn:microsoft.com/office/officeart/2005/8/layout/lProcess2"/>
    <dgm:cxn modelId="{7CA494FC-8A8F-DF45-87A9-00B6B8EBDB1B}" type="presParOf" srcId="{04EC5B9D-BDCB-284B-ADDC-1834E50CE671}" destId="{1BABFC6A-A433-0246-A354-C8D95B37F2D1}" srcOrd="1" destOrd="0" presId="urn:microsoft.com/office/officeart/2005/8/layout/lProcess2"/>
    <dgm:cxn modelId="{B93CE467-96F7-C44D-919D-DDE2BE316B53}" type="presParOf" srcId="{04EC5B9D-BDCB-284B-ADDC-1834E50CE671}" destId="{7AAA68D6-6CBF-5548-A504-56AA66BCAA4D}" srcOrd="2" destOrd="0" presId="urn:microsoft.com/office/officeart/2005/8/layout/lProcess2"/>
    <dgm:cxn modelId="{E72A557F-DAA0-8B43-9C1E-5C5333844CCC}" type="presParOf" srcId="{7AAA68D6-6CBF-5548-A504-56AA66BCAA4D}" destId="{CCD2FB0E-17AF-D645-B48D-D6466EF7A094}" srcOrd="0" destOrd="0" presId="urn:microsoft.com/office/officeart/2005/8/layout/lProcess2"/>
    <dgm:cxn modelId="{3C031E38-C465-0B49-8A67-FB738F59817A}" type="presParOf" srcId="{7AAA68D6-6CBF-5548-A504-56AA66BCAA4D}" destId="{A8A0E897-B09C-C340-827C-41E3BA46EB12}" srcOrd="1" destOrd="0" presId="urn:microsoft.com/office/officeart/2005/8/layout/lProcess2"/>
    <dgm:cxn modelId="{FBCBCA0E-8D00-DD4D-B895-3ED0AB171A76}" type="presParOf" srcId="{7AAA68D6-6CBF-5548-A504-56AA66BCAA4D}" destId="{A4D01F5C-26D0-D34C-B3BF-06021DB190FE}" srcOrd="2" destOrd="0" presId="urn:microsoft.com/office/officeart/2005/8/layout/lProcess2"/>
    <dgm:cxn modelId="{7CAC1FAF-9A8B-EE45-89E3-74CD351A7B8A}" type="presParOf" srcId="{A4D01F5C-26D0-D34C-B3BF-06021DB190FE}" destId="{C0F6CE52-102B-9F4B-9D40-91603F10CEEB}" srcOrd="0" destOrd="0" presId="urn:microsoft.com/office/officeart/2005/8/layout/lProcess2"/>
    <dgm:cxn modelId="{D6D0DF0E-E7B4-FA4E-A844-DE066793A913}" type="presParOf" srcId="{C0F6CE52-102B-9F4B-9D40-91603F10CEEB}" destId="{6075C839-9A19-F143-9302-3E01A780B5EE}"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A8523D-D0D1-464F-B6AA-8E2FBCB3EFC3}" type="doc">
      <dgm:prSet loTypeId="urn:microsoft.com/office/officeart/2005/8/layout/matrix2" loCatId="matrix" qsTypeId="urn:microsoft.com/office/officeart/2005/8/quickstyle/simple4" qsCatId="simple" csTypeId="urn:microsoft.com/office/officeart/2005/8/colors/accent1_2" csCatId="accent1" phldr="1"/>
      <dgm:spPr/>
      <dgm:t>
        <a:bodyPr/>
        <a:lstStyle/>
        <a:p>
          <a:endParaRPr lang="en-US"/>
        </a:p>
      </dgm:t>
    </dgm:pt>
    <dgm:pt modelId="{C745000A-DA48-FF4B-8F26-0861BE26676B}">
      <dgm:prSet custT="1"/>
      <dgm:spPr/>
      <dgm:t>
        <a:bodyPr/>
        <a:lstStyle/>
        <a:p>
          <a:pPr rtl="0"/>
          <a:r>
            <a:rPr kumimoji="1" lang="en-US" sz="2500" b="1" kern="1200" dirty="0">
              <a:solidFill>
                <a:schemeClr val="tx2"/>
              </a:solidFill>
              <a:effectLst>
                <a:outerShdw blurRad="38100" dist="38100" dir="2700000" algn="tl">
                  <a:srgbClr val="000000"/>
                </a:outerShdw>
              </a:effectLst>
              <a:latin typeface="+mj-lt"/>
              <a:ea typeface="+mj-ea"/>
              <a:cs typeface="+mj-cs"/>
            </a:rPr>
            <a:t>Voice</a:t>
          </a:r>
        </a:p>
      </dgm:t>
    </dgm:pt>
    <dgm:pt modelId="{21698AF8-2074-A24F-BCAC-13BA992A6B01}" type="parTrans" cxnId="{3E64826A-0A90-D441-A07B-20BD44CCCABC}">
      <dgm:prSet/>
      <dgm:spPr/>
      <dgm:t>
        <a:bodyPr/>
        <a:lstStyle/>
        <a:p>
          <a:endParaRPr lang="en-US"/>
        </a:p>
      </dgm:t>
    </dgm:pt>
    <dgm:pt modelId="{5593CC37-2C87-694E-A261-BA5235733E3B}" type="sibTrans" cxnId="{3E64826A-0A90-D441-A07B-20BD44CCCABC}">
      <dgm:prSet/>
      <dgm:spPr/>
      <dgm:t>
        <a:bodyPr/>
        <a:lstStyle/>
        <a:p>
          <a:endParaRPr lang="en-US"/>
        </a:p>
      </dgm:t>
    </dgm:pt>
    <dgm:pt modelId="{CBD92D5C-DF63-7E43-89C0-F3D53C1B81EA}">
      <dgm:prSet custT="1"/>
      <dgm:spPr/>
      <dgm:t>
        <a:bodyPr/>
        <a:lstStyle/>
        <a:p>
          <a:pPr rtl="0"/>
          <a:r>
            <a:rPr kumimoji="1" lang="en-US" sz="2500" b="1" kern="1200" dirty="0">
              <a:solidFill>
                <a:schemeClr val="tx2"/>
              </a:solidFill>
              <a:effectLst>
                <a:outerShdw blurRad="38100" dist="38100" dir="2700000" algn="tl">
                  <a:srgbClr val="000000"/>
                </a:outerShdw>
              </a:effectLst>
              <a:latin typeface="+mj-lt"/>
              <a:ea typeface="+mj-ea"/>
              <a:cs typeface="+mj-cs"/>
            </a:rPr>
            <a:t>Data</a:t>
          </a:r>
        </a:p>
      </dgm:t>
    </dgm:pt>
    <dgm:pt modelId="{887E68A5-B04C-4248-BDD4-C505BFE9F204}" type="parTrans" cxnId="{C8E7122E-503B-1544-9FA4-CFB8E5DC8D11}">
      <dgm:prSet/>
      <dgm:spPr/>
      <dgm:t>
        <a:bodyPr/>
        <a:lstStyle/>
        <a:p>
          <a:endParaRPr lang="en-US"/>
        </a:p>
      </dgm:t>
    </dgm:pt>
    <dgm:pt modelId="{C9C3F147-74A9-5C41-A609-AA5BE3616A7A}" type="sibTrans" cxnId="{C8E7122E-503B-1544-9FA4-CFB8E5DC8D11}">
      <dgm:prSet/>
      <dgm:spPr/>
      <dgm:t>
        <a:bodyPr/>
        <a:lstStyle/>
        <a:p>
          <a:endParaRPr lang="en-US"/>
        </a:p>
      </dgm:t>
    </dgm:pt>
    <dgm:pt modelId="{91DE2363-FC83-1142-8814-875B90FD7765}">
      <dgm:prSet custT="1"/>
      <dgm:spPr/>
      <dgm:t>
        <a:bodyPr/>
        <a:lstStyle/>
        <a:p>
          <a:pPr rtl="0"/>
          <a:r>
            <a:rPr kumimoji="1" lang="en-US" sz="2400" b="1" kern="1200" dirty="0">
              <a:solidFill>
                <a:schemeClr val="tx2"/>
              </a:solidFill>
              <a:effectLst>
                <a:outerShdw blurRad="38100" dist="38100" dir="2700000" algn="tl">
                  <a:srgbClr val="000000"/>
                </a:outerShdw>
              </a:effectLst>
              <a:latin typeface="+mj-lt"/>
              <a:ea typeface="+mj-ea"/>
              <a:cs typeface="+mj-cs"/>
            </a:rPr>
            <a:t>Image</a:t>
          </a:r>
        </a:p>
      </dgm:t>
    </dgm:pt>
    <dgm:pt modelId="{8F3E4A87-592F-C64C-B6ED-5438BBAC26EC}" type="parTrans" cxnId="{4337D72A-60A2-8A42-BFCE-9C27703A469F}">
      <dgm:prSet/>
      <dgm:spPr/>
      <dgm:t>
        <a:bodyPr/>
        <a:lstStyle/>
        <a:p>
          <a:endParaRPr lang="en-US"/>
        </a:p>
      </dgm:t>
    </dgm:pt>
    <dgm:pt modelId="{E608A212-A2BA-0544-AF69-A35B7A7DFB21}" type="sibTrans" cxnId="{4337D72A-60A2-8A42-BFCE-9C27703A469F}">
      <dgm:prSet/>
      <dgm:spPr/>
      <dgm:t>
        <a:bodyPr/>
        <a:lstStyle/>
        <a:p>
          <a:endParaRPr lang="en-US"/>
        </a:p>
      </dgm:t>
    </dgm:pt>
    <dgm:pt modelId="{6D30ACCB-4CEE-9D4F-9EFE-E87E08A341E9}">
      <dgm:prSet custT="1"/>
      <dgm:spPr/>
      <dgm:t>
        <a:bodyPr/>
        <a:lstStyle/>
        <a:p>
          <a:pPr rtl="0"/>
          <a:r>
            <a:rPr kumimoji="1" lang="en-US" sz="2500" b="1" kern="1200" dirty="0">
              <a:solidFill>
                <a:schemeClr val="tx2"/>
              </a:solidFill>
              <a:effectLst>
                <a:outerShdw blurRad="38100" dist="38100" dir="2700000" algn="tl">
                  <a:srgbClr val="000000"/>
                </a:outerShdw>
              </a:effectLst>
              <a:latin typeface="+mj-lt"/>
              <a:ea typeface="+mj-ea"/>
              <a:cs typeface="+mj-cs"/>
            </a:rPr>
            <a:t>Video</a:t>
          </a:r>
        </a:p>
      </dgm:t>
    </dgm:pt>
    <dgm:pt modelId="{826A76C2-206A-024B-B2CF-6E110DA0AC3E}" type="parTrans" cxnId="{A1D62665-B06A-5941-A46C-BE3A79158CBF}">
      <dgm:prSet/>
      <dgm:spPr/>
      <dgm:t>
        <a:bodyPr/>
        <a:lstStyle/>
        <a:p>
          <a:endParaRPr lang="en-US"/>
        </a:p>
      </dgm:t>
    </dgm:pt>
    <dgm:pt modelId="{F7971D89-918D-9E44-BBE4-437E0A212D60}" type="sibTrans" cxnId="{A1D62665-B06A-5941-A46C-BE3A79158CBF}">
      <dgm:prSet/>
      <dgm:spPr/>
      <dgm:t>
        <a:bodyPr/>
        <a:lstStyle/>
        <a:p>
          <a:endParaRPr lang="en-US"/>
        </a:p>
      </dgm:t>
    </dgm:pt>
    <dgm:pt modelId="{3DABEEAF-6ADF-DC46-9B33-976BEB194F61}">
      <dgm:prSet/>
      <dgm:spPr/>
      <dgm:t>
        <a:bodyPr/>
        <a:lstStyle/>
        <a:p>
          <a:pPr rtl="0"/>
          <a:endParaRPr kumimoji="1" lang="en-US" dirty="0"/>
        </a:p>
      </dgm:t>
    </dgm:pt>
    <dgm:pt modelId="{5D340A7C-50A9-C14C-A640-6B59ABD3102E}" type="parTrans" cxnId="{6DB8AD00-39AA-4945-993F-2E5F09A7870E}">
      <dgm:prSet/>
      <dgm:spPr/>
      <dgm:t>
        <a:bodyPr/>
        <a:lstStyle/>
        <a:p>
          <a:endParaRPr lang="en-US"/>
        </a:p>
      </dgm:t>
    </dgm:pt>
    <dgm:pt modelId="{40EDAF7F-84F3-604C-8344-21C2534AA838}" type="sibTrans" cxnId="{6DB8AD00-39AA-4945-993F-2E5F09A7870E}">
      <dgm:prSet/>
      <dgm:spPr/>
      <dgm:t>
        <a:bodyPr/>
        <a:lstStyle/>
        <a:p>
          <a:endParaRPr lang="en-US"/>
        </a:p>
      </dgm:t>
    </dgm:pt>
    <dgm:pt modelId="{6773025A-8814-8441-9E6F-9935C58A19EF}" type="pres">
      <dgm:prSet presAssocID="{FBA8523D-D0D1-464F-B6AA-8E2FBCB3EFC3}" presName="matrix" presStyleCnt="0">
        <dgm:presLayoutVars>
          <dgm:chMax val="1"/>
          <dgm:dir/>
          <dgm:resizeHandles val="exact"/>
        </dgm:presLayoutVars>
      </dgm:prSet>
      <dgm:spPr/>
    </dgm:pt>
    <dgm:pt modelId="{D1CDBBD3-B05D-C442-B75D-F8ADC49DE784}" type="pres">
      <dgm:prSet presAssocID="{FBA8523D-D0D1-464F-B6AA-8E2FBCB3EFC3}" presName="axisShape" presStyleLbl="bgShp" presStyleIdx="0" presStyleCnt="1"/>
      <dgm:spPr/>
    </dgm:pt>
    <dgm:pt modelId="{48705CC5-26A8-C74E-8F7E-0B7644F35DEF}" type="pres">
      <dgm:prSet presAssocID="{FBA8523D-D0D1-464F-B6AA-8E2FBCB3EFC3}" presName="rect1" presStyleLbl="node1" presStyleIdx="0" presStyleCnt="4">
        <dgm:presLayoutVars>
          <dgm:chMax val="0"/>
          <dgm:chPref val="0"/>
          <dgm:bulletEnabled val="1"/>
        </dgm:presLayoutVars>
      </dgm:prSet>
      <dgm:spPr/>
    </dgm:pt>
    <dgm:pt modelId="{5FD0D054-907F-FB42-95CC-04D2A46C9121}" type="pres">
      <dgm:prSet presAssocID="{FBA8523D-D0D1-464F-B6AA-8E2FBCB3EFC3}" presName="rect2" presStyleLbl="node1" presStyleIdx="1" presStyleCnt="4">
        <dgm:presLayoutVars>
          <dgm:chMax val="0"/>
          <dgm:chPref val="0"/>
          <dgm:bulletEnabled val="1"/>
        </dgm:presLayoutVars>
      </dgm:prSet>
      <dgm:spPr/>
    </dgm:pt>
    <dgm:pt modelId="{709AA871-0431-594D-84CD-82A2E0352600}" type="pres">
      <dgm:prSet presAssocID="{FBA8523D-D0D1-464F-B6AA-8E2FBCB3EFC3}" presName="rect3" presStyleLbl="node1" presStyleIdx="2" presStyleCnt="4">
        <dgm:presLayoutVars>
          <dgm:chMax val="0"/>
          <dgm:chPref val="0"/>
          <dgm:bulletEnabled val="1"/>
        </dgm:presLayoutVars>
      </dgm:prSet>
      <dgm:spPr/>
    </dgm:pt>
    <dgm:pt modelId="{D1A684F0-6D66-6C4D-A812-4C90A76EB248}" type="pres">
      <dgm:prSet presAssocID="{FBA8523D-D0D1-464F-B6AA-8E2FBCB3EFC3}" presName="rect4" presStyleLbl="node1" presStyleIdx="3" presStyleCnt="4">
        <dgm:presLayoutVars>
          <dgm:chMax val="0"/>
          <dgm:chPref val="0"/>
          <dgm:bulletEnabled val="1"/>
        </dgm:presLayoutVars>
      </dgm:prSet>
      <dgm:spPr/>
    </dgm:pt>
  </dgm:ptLst>
  <dgm:cxnLst>
    <dgm:cxn modelId="{6DB8AD00-39AA-4945-993F-2E5F09A7870E}" srcId="{FBA8523D-D0D1-464F-B6AA-8E2FBCB3EFC3}" destId="{3DABEEAF-6ADF-DC46-9B33-976BEB194F61}" srcOrd="4" destOrd="0" parTransId="{5D340A7C-50A9-C14C-A640-6B59ABD3102E}" sibTransId="{40EDAF7F-84F3-604C-8344-21C2534AA838}"/>
    <dgm:cxn modelId="{D9741925-F066-4D49-810C-7B5B13A248E6}" type="presOf" srcId="{6D30ACCB-4CEE-9D4F-9EFE-E87E08A341E9}" destId="{D1A684F0-6D66-6C4D-A812-4C90A76EB248}" srcOrd="0" destOrd="0" presId="urn:microsoft.com/office/officeart/2005/8/layout/matrix2"/>
    <dgm:cxn modelId="{4337D72A-60A2-8A42-BFCE-9C27703A469F}" srcId="{FBA8523D-D0D1-464F-B6AA-8E2FBCB3EFC3}" destId="{91DE2363-FC83-1142-8814-875B90FD7765}" srcOrd="2" destOrd="0" parTransId="{8F3E4A87-592F-C64C-B6ED-5438BBAC26EC}" sibTransId="{E608A212-A2BA-0544-AF69-A35B7A7DFB21}"/>
    <dgm:cxn modelId="{C8E7122E-503B-1544-9FA4-CFB8E5DC8D11}" srcId="{FBA8523D-D0D1-464F-B6AA-8E2FBCB3EFC3}" destId="{CBD92D5C-DF63-7E43-89C0-F3D53C1B81EA}" srcOrd="1" destOrd="0" parTransId="{887E68A5-B04C-4248-BDD4-C505BFE9F204}" sibTransId="{C9C3F147-74A9-5C41-A609-AA5BE3616A7A}"/>
    <dgm:cxn modelId="{DBF56864-662E-4A34-959E-AC01400F4D5A}" type="presOf" srcId="{CBD92D5C-DF63-7E43-89C0-F3D53C1B81EA}" destId="{5FD0D054-907F-FB42-95CC-04D2A46C9121}" srcOrd="0" destOrd="0" presId="urn:microsoft.com/office/officeart/2005/8/layout/matrix2"/>
    <dgm:cxn modelId="{A1D62665-B06A-5941-A46C-BE3A79158CBF}" srcId="{FBA8523D-D0D1-464F-B6AA-8E2FBCB3EFC3}" destId="{6D30ACCB-4CEE-9D4F-9EFE-E87E08A341E9}" srcOrd="3" destOrd="0" parTransId="{826A76C2-206A-024B-B2CF-6E110DA0AC3E}" sibTransId="{F7971D89-918D-9E44-BBE4-437E0A212D60}"/>
    <dgm:cxn modelId="{3E64826A-0A90-D441-A07B-20BD44CCCABC}" srcId="{FBA8523D-D0D1-464F-B6AA-8E2FBCB3EFC3}" destId="{C745000A-DA48-FF4B-8F26-0861BE26676B}" srcOrd="0" destOrd="0" parTransId="{21698AF8-2074-A24F-BCAC-13BA992A6B01}" sibTransId="{5593CC37-2C87-694E-A261-BA5235733E3B}"/>
    <dgm:cxn modelId="{175B9A79-2365-4FCA-A96E-DDE04033E5A2}" type="presOf" srcId="{FBA8523D-D0D1-464F-B6AA-8E2FBCB3EFC3}" destId="{6773025A-8814-8441-9E6F-9935C58A19EF}" srcOrd="0" destOrd="0" presId="urn:microsoft.com/office/officeart/2005/8/layout/matrix2"/>
    <dgm:cxn modelId="{86B83281-5762-4727-A8A6-F9EF851AC281}" type="presOf" srcId="{C745000A-DA48-FF4B-8F26-0861BE26676B}" destId="{48705CC5-26A8-C74E-8F7E-0B7644F35DEF}" srcOrd="0" destOrd="0" presId="urn:microsoft.com/office/officeart/2005/8/layout/matrix2"/>
    <dgm:cxn modelId="{56C0A3BC-A9D8-4B05-918D-7EF7DCC53CB9}" type="presOf" srcId="{91DE2363-FC83-1142-8814-875B90FD7765}" destId="{709AA871-0431-594D-84CD-82A2E0352600}" srcOrd="0" destOrd="0" presId="urn:microsoft.com/office/officeart/2005/8/layout/matrix2"/>
    <dgm:cxn modelId="{811C268A-E20B-4C29-9895-7DDED95D965E}" type="presParOf" srcId="{6773025A-8814-8441-9E6F-9935C58A19EF}" destId="{D1CDBBD3-B05D-C442-B75D-F8ADC49DE784}" srcOrd="0" destOrd="0" presId="urn:microsoft.com/office/officeart/2005/8/layout/matrix2"/>
    <dgm:cxn modelId="{CB729EC5-1852-4933-9C91-C737A6EAB89F}" type="presParOf" srcId="{6773025A-8814-8441-9E6F-9935C58A19EF}" destId="{48705CC5-26A8-C74E-8F7E-0B7644F35DEF}" srcOrd="1" destOrd="0" presId="urn:microsoft.com/office/officeart/2005/8/layout/matrix2"/>
    <dgm:cxn modelId="{91EB9BBF-55FC-4EF3-A180-81C053175983}" type="presParOf" srcId="{6773025A-8814-8441-9E6F-9935C58A19EF}" destId="{5FD0D054-907F-FB42-95CC-04D2A46C9121}" srcOrd="2" destOrd="0" presId="urn:microsoft.com/office/officeart/2005/8/layout/matrix2"/>
    <dgm:cxn modelId="{6E13230F-B4B5-4B8D-A235-DC388A59CF0F}" type="presParOf" srcId="{6773025A-8814-8441-9E6F-9935C58A19EF}" destId="{709AA871-0431-594D-84CD-82A2E0352600}" srcOrd="3" destOrd="0" presId="urn:microsoft.com/office/officeart/2005/8/layout/matrix2"/>
    <dgm:cxn modelId="{169DD5E2-8058-45F4-8C44-09FD5DEF53D8}" type="presParOf" srcId="{6773025A-8814-8441-9E6F-9935C58A19EF}" destId="{D1A684F0-6D66-6C4D-A812-4C90A76EB248}"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90AA39E-890D-4D8B-9423-A90F8EC83456}" type="doc">
      <dgm:prSet loTypeId="urn:microsoft.com/office/officeart/2005/8/layout/matrix1" loCatId="matrix" qsTypeId="urn:microsoft.com/office/officeart/2005/8/quickstyle/3d5" qsCatId="3D" csTypeId="urn:microsoft.com/office/officeart/2005/8/colors/accent1_2" csCatId="accent1" phldr="1"/>
      <dgm:spPr/>
      <dgm:t>
        <a:bodyPr/>
        <a:lstStyle/>
        <a:p>
          <a:endParaRPr lang="en-US"/>
        </a:p>
      </dgm:t>
    </dgm:pt>
    <dgm:pt modelId="{B506C8D4-45B4-44AC-9125-1B8BDC281A74}">
      <dgm:prSet phldrT="[Text]"/>
      <dgm:spPr/>
      <dgm:t>
        <a:bodyPr/>
        <a:lstStyle/>
        <a:p>
          <a:r>
            <a:rPr kumimoji="1" lang="en-US" dirty="0"/>
            <a:t>LAN</a:t>
          </a:r>
          <a:endParaRPr lang="en-US" dirty="0"/>
        </a:p>
      </dgm:t>
    </dgm:pt>
    <dgm:pt modelId="{D550E499-3137-4092-B3B5-C8477FDDDA11}" type="parTrans" cxnId="{B55002E5-FF67-49C0-9D2D-83EE84C45C19}">
      <dgm:prSet/>
      <dgm:spPr/>
      <dgm:t>
        <a:bodyPr/>
        <a:lstStyle/>
        <a:p>
          <a:endParaRPr lang="en-US"/>
        </a:p>
      </dgm:t>
    </dgm:pt>
    <dgm:pt modelId="{764EE4AB-7D53-47B1-9B02-478F4F611F5F}" type="sibTrans" cxnId="{B55002E5-FF67-49C0-9D2D-83EE84C45C19}">
      <dgm:prSet/>
      <dgm:spPr/>
      <dgm:t>
        <a:bodyPr/>
        <a:lstStyle/>
        <a:p>
          <a:endParaRPr lang="en-US"/>
        </a:p>
      </dgm:t>
    </dgm:pt>
    <dgm:pt modelId="{DA0EC3C3-AEFF-4F06-9C8A-0840085CCB26}">
      <dgm:prSet phldrT="[Text]"/>
      <dgm:spPr/>
      <dgm:t>
        <a:bodyPr/>
        <a:lstStyle/>
        <a:p>
          <a:r>
            <a:rPr kumimoji="1" lang="en-US" dirty="0"/>
            <a:t>Smaller scope, typically a single building</a:t>
          </a:r>
          <a:endParaRPr lang="en-US" dirty="0"/>
        </a:p>
      </dgm:t>
    </dgm:pt>
    <dgm:pt modelId="{DD0C68B8-D071-4156-8E0C-4E8942B4165D}" type="parTrans" cxnId="{EC374260-AE01-4E4E-9E56-B2E14E34E26B}">
      <dgm:prSet/>
      <dgm:spPr/>
      <dgm:t>
        <a:bodyPr/>
        <a:lstStyle/>
        <a:p>
          <a:endParaRPr lang="en-US"/>
        </a:p>
      </dgm:t>
    </dgm:pt>
    <dgm:pt modelId="{71E109C0-D305-4817-B6A4-40855066E99A}" type="sibTrans" cxnId="{EC374260-AE01-4E4E-9E56-B2E14E34E26B}">
      <dgm:prSet/>
      <dgm:spPr/>
      <dgm:t>
        <a:bodyPr/>
        <a:lstStyle/>
        <a:p>
          <a:endParaRPr lang="en-US"/>
        </a:p>
      </dgm:t>
    </dgm:pt>
    <dgm:pt modelId="{54BFEDB6-DD0F-4853-A962-6B183B182FFB}">
      <dgm:prSet phldrT="[Text]" phldr="1"/>
      <dgm:spPr/>
      <dgm:t>
        <a:bodyPr/>
        <a:lstStyle/>
        <a:p>
          <a:endParaRPr lang="en-US" dirty="0"/>
        </a:p>
      </dgm:t>
    </dgm:pt>
    <dgm:pt modelId="{E0501FFC-3FE0-4977-9B4D-95980618CBB6}" type="parTrans" cxnId="{8E08A262-F4FA-4522-994B-4CC982F3CE85}">
      <dgm:prSet/>
      <dgm:spPr/>
      <dgm:t>
        <a:bodyPr/>
        <a:lstStyle/>
        <a:p>
          <a:endParaRPr lang="en-US"/>
        </a:p>
      </dgm:t>
    </dgm:pt>
    <dgm:pt modelId="{897064AE-5774-4641-B712-101F4A844FB7}" type="sibTrans" cxnId="{8E08A262-F4FA-4522-994B-4CC982F3CE85}">
      <dgm:prSet/>
      <dgm:spPr/>
      <dgm:t>
        <a:bodyPr/>
        <a:lstStyle/>
        <a:p>
          <a:endParaRPr lang="en-US"/>
        </a:p>
      </dgm:t>
    </dgm:pt>
    <dgm:pt modelId="{662FA9A5-8EF9-4A39-A11B-1364CBFF8762}">
      <dgm:prSet phldrT="[Text]" phldr="1"/>
      <dgm:spPr/>
      <dgm:t>
        <a:bodyPr/>
        <a:lstStyle/>
        <a:p>
          <a:endParaRPr lang="en-US" dirty="0"/>
        </a:p>
      </dgm:t>
    </dgm:pt>
    <dgm:pt modelId="{28BE21BC-FD73-48EE-8492-FD131116B471}" type="parTrans" cxnId="{6561E8F3-EF31-4869-B453-7431663CE272}">
      <dgm:prSet/>
      <dgm:spPr/>
      <dgm:t>
        <a:bodyPr/>
        <a:lstStyle/>
        <a:p>
          <a:endParaRPr lang="en-US"/>
        </a:p>
      </dgm:t>
    </dgm:pt>
    <dgm:pt modelId="{644C220D-D514-4413-AF1F-5DCE1E9EC160}" type="sibTrans" cxnId="{6561E8F3-EF31-4869-B453-7431663CE272}">
      <dgm:prSet/>
      <dgm:spPr/>
      <dgm:t>
        <a:bodyPr/>
        <a:lstStyle/>
        <a:p>
          <a:endParaRPr lang="en-US"/>
        </a:p>
      </dgm:t>
    </dgm:pt>
    <dgm:pt modelId="{5F137BC6-B260-491F-B5A8-A5DF909FA5AD}">
      <dgm:prSet phldrT="[Text]" phldr="1"/>
      <dgm:spPr/>
      <dgm:t>
        <a:bodyPr/>
        <a:lstStyle/>
        <a:p>
          <a:endParaRPr lang="en-US" dirty="0"/>
        </a:p>
      </dgm:t>
    </dgm:pt>
    <dgm:pt modelId="{F9F0A446-D872-41E6-8DE8-7591B6EFD23A}" type="parTrans" cxnId="{859770CE-D523-4C8B-8B57-769A281905F8}">
      <dgm:prSet/>
      <dgm:spPr/>
      <dgm:t>
        <a:bodyPr/>
        <a:lstStyle/>
        <a:p>
          <a:endParaRPr lang="en-US"/>
        </a:p>
      </dgm:t>
    </dgm:pt>
    <dgm:pt modelId="{D9877B87-9B5B-4828-AFB1-D0A2FD340F90}" type="sibTrans" cxnId="{859770CE-D523-4C8B-8B57-769A281905F8}">
      <dgm:prSet/>
      <dgm:spPr/>
      <dgm:t>
        <a:bodyPr/>
        <a:lstStyle/>
        <a:p>
          <a:endParaRPr lang="en-US"/>
        </a:p>
      </dgm:t>
    </dgm:pt>
    <dgm:pt modelId="{A5BB2779-D9AE-4514-98EB-97CF2CCD8567}">
      <dgm:prSet/>
      <dgm:spPr/>
      <dgm:t>
        <a:bodyPr/>
        <a:lstStyle/>
        <a:p>
          <a:r>
            <a:rPr kumimoji="1" lang="en-US" dirty="0"/>
            <a:t>LANs are usually owned by the same organization that owns attached devices</a:t>
          </a:r>
        </a:p>
      </dgm:t>
    </dgm:pt>
    <dgm:pt modelId="{A2AEE67A-FF8A-4DE2-AB77-DAF2C1544BDC}" type="parTrans" cxnId="{A8D55276-A616-4F16-A154-A293E7BE7DED}">
      <dgm:prSet/>
      <dgm:spPr/>
      <dgm:t>
        <a:bodyPr/>
        <a:lstStyle/>
        <a:p>
          <a:endParaRPr lang="en-US"/>
        </a:p>
      </dgm:t>
    </dgm:pt>
    <dgm:pt modelId="{D6D47D98-3EDE-485B-ADA0-C8DD7803428F}" type="sibTrans" cxnId="{A8D55276-A616-4F16-A154-A293E7BE7DED}">
      <dgm:prSet/>
      <dgm:spPr/>
      <dgm:t>
        <a:bodyPr/>
        <a:lstStyle/>
        <a:p>
          <a:endParaRPr lang="en-US"/>
        </a:p>
      </dgm:t>
    </dgm:pt>
    <dgm:pt modelId="{AFE1CF4C-A16B-450A-B71D-6C7D0F8D9B66}">
      <dgm:prSet/>
      <dgm:spPr/>
      <dgm:t>
        <a:bodyPr/>
        <a:lstStyle/>
        <a:p>
          <a:r>
            <a:rPr kumimoji="1" lang="en-US" dirty="0"/>
            <a:t>Internal data rates greater than WANs</a:t>
          </a:r>
        </a:p>
      </dgm:t>
    </dgm:pt>
    <dgm:pt modelId="{7DDB4EFD-F557-42CE-9490-045125486FE8}" type="parTrans" cxnId="{72D8CDC5-06FF-4EBA-90C4-3ADC639271F1}">
      <dgm:prSet/>
      <dgm:spPr/>
      <dgm:t>
        <a:bodyPr/>
        <a:lstStyle/>
        <a:p>
          <a:endParaRPr lang="en-US"/>
        </a:p>
      </dgm:t>
    </dgm:pt>
    <dgm:pt modelId="{F60C9918-D573-4D85-B7CE-E5FDD175046E}" type="sibTrans" cxnId="{72D8CDC5-06FF-4EBA-90C4-3ADC639271F1}">
      <dgm:prSet/>
      <dgm:spPr/>
      <dgm:t>
        <a:bodyPr/>
        <a:lstStyle/>
        <a:p>
          <a:endParaRPr lang="en-US"/>
        </a:p>
      </dgm:t>
    </dgm:pt>
    <dgm:pt modelId="{C9F1304E-27FB-482E-A100-8462545AD40E}">
      <dgm:prSet/>
      <dgm:spPr/>
      <dgm:t>
        <a:bodyPr/>
        <a:lstStyle/>
        <a:p>
          <a:r>
            <a:rPr kumimoji="1" lang="en-US" dirty="0"/>
            <a:t>Most common configurations are switched LANs and wireless LANs</a:t>
          </a:r>
        </a:p>
      </dgm:t>
    </dgm:pt>
    <dgm:pt modelId="{D9B83B3B-809A-46FA-9C6C-4F483EC5FE7F}" type="parTrans" cxnId="{A59AA5D9-92B4-4A04-BE40-67DBF90E3F0B}">
      <dgm:prSet/>
      <dgm:spPr/>
      <dgm:t>
        <a:bodyPr/>
        <a:lstStyle/>
        <a:p>
          <a:endParaRPr lang="en-US"/>
        </a:p>
      </dgm:t>
    </dgm:pt>
    <dgm:pt modelId="{56D30329-4596-4AB4-8920-F209AE56CB52}" type="sibTrans" cxnId="{A59AA5D9-92B4-4A04-BE40-67DBF90E3F0B}">
      <dgm:prSet/>
      <dgm:spPr/>
      <dgm:t>
        <a:bodyPr/>
        <a:lstStyle/>
        <a:p>
          <a:endParaRPr lang="en-US"/>
        </a:p>
      </dgm:t>
    </dgm:pt>
    <dgm:pt modelId="{817F1BD6-1CB9-4EA0-9969-30857FCF69E1}" type="pres">
      <dgm:prSet presAssocID="{090AA39E-890D-4D8B-9423-A90F8EC83456}" presName="diagram" presStyleCnt="0">
        <dgm:presLayoutVars>
          <dgm:chMax val="1"/>
          <dgm:dir/>
          <dgm:animLvl val="ctr"/>
          <dgm:resizeHandles val="exact"/>
        </dgm:presLayoutVars>
      </dgm:prSet>
      <dgm:spPr/>
    </dgm:pt>
    <dgm:pt modelId="{77A7F32D-EF62-4657-9C69-8655D27E78FC}" type="pres">
      <dgm:prSet presAssocID="{090AA39E-890D-4D8B-9423-A90F8EC83456}" presName="matrix" presStyleCnt="0"/>
      <dgm:spPr/>
    </dgm:pt>
    <dgm:pt modelId="{812FD20E-A926-4756-9A77-82B6D6D06ED4}" type="pres">
      <dgm:prSet presAssocID="{090AA39E-890D-4D8B-9423-A90F8EC83456}" presName="tile1" presStyleLbl="node1" presStyleIdx="0" presStyleCnt="4"/>
      <dgm:spPr/>
    </dgm:pt>
    <dgm:pt modelId="{8570D647-C723-4BBD-9D29-178383266858}" type="pres">
      <dgm:prSet presAssocID="{090AA39E-890D-4D8B-9423-A90F8EC83456}" presName="tile1text" presStyleLbl="node1" presStyleIdx="0" presStyleCnt="4">
        <dgm:presLayoutVars>
          <dgm:chMax val="0"/>
          <dgm:chPref val="0"/>
          <dgm:bulletEnabled val="1"/>
        </dgm:presLayoutVars>
      </dgm:prSet>
      <dgm:spPr/>
    </dgm:pt>
    <dgm:pt modelId="{2D78E6BE-5DDC-414C-8EEF-7E0D43A36A79}" type="pres">
      <dgm:prSet presAssocID="{090AA39E-890D-4D8B-9423-A90F8EC83456}" presName="tile2" presStyleLbl="node1" presStyleIdx="1" presStyleCnt="4"/>
      <dgm:spPr/>
    </dgm:pt>
    <dgm:pt modelId="{990D908E-C83F-4D0C-8DCE-93B4B385A2E0}" type="pres">
      <dgm:prSet presAssocID="{090AA39E-890D-4D8B-9423-A90F8EC83456}" presName="tile2text" presStyleLbl="node1" presStyleIdx="1" presStyleCnt="4">
        <dgm:presLayoutVars>
          <dgm:chMax val="0"/>
          <dgm:chPref val="0"/>
          <dgm:bulletEnabled val="1"/>
        </dgm:presLayoutVars>
      </dgm:prSet>
      <dgm:spPr/>
    </dgm:pt>
    <dgm:pt modelId="{5F4ADA93-6AC6-4D3B-A964-E42566C336E1}" type="pres">
      <dgm:prSet presAssocID="{090AA39E-890D-4D8B-9423-A90F8EC83456}" presName="tile3" presStyleLbl="node1" presStyleIdx="2" presStyleCnt="4"/>
      <dgm:spPr/>
    </dgm:pt>
    <dgm:pt modelId="{77B0BF7E-B4E5-4A2E-B3C4-4CD69B962AC4}" type="pres">
      <dgm:prSet presAssocID="{090AA39E-890D-4D8B-9423-A90F8EC83456}" presName="tile3text" presStyleLbl="node1" presStyleIdx="2" presStyleCnt="4">
        <dgm:presLayoutVars>
          <dgm:chMax val="0"/>
          <dgm:chPref val="0"/>
          <dgm:bulletEnabled val="1"/>
        </dgm:presLayoutVars>
      </dgm:prSet>
      <dgm:spPr/>
    </dgm:pt>
    <dgm:pt modelId="{CA8497BC-00AE-4FEF-BE40-5E5A35F43EC3}" type="pres">
      <dgm:prSet presAssocID="{090AA39E-890D-4D8B-9423-A90F8EC83456}" presName="tile4" presStyleLbl="node1" presStyleIdx="3" presStyleCnt="4"/>
      <dgm:spPr/>
    </dgm:pt>
    <dgm:pt modelId="{1F41CE72-2857-486F-B917-86CD1F61FEE2}" type="pres">
      <dgm:prSet presAssocID="{090AA39E-890D-4D8B-9423-A90F8EC83456}" presName="tile4text" presStyleLbl="node1" presStyleIdx="3" presStyleCnt="4">
        <dgm:presLayoutVars>
          <dgm:chMax val="0"/>
          <dgm:chPref val="0"/>
          <dgm:bulletEnabled val="1"/>
        </dgm:presLayoutVars>
      </dgm:prSet>
      <dgm:spPr/>
    </dgm:pt>
    <dgm:pt modelId="{F0748807-A6DE-4473-ACBE-E3A4FE5BA25E}" type="pres">
      <dgm:prSet presAssocID="{090AA39E-890D-4D8B-9423-A90F8EC83456}" presName="centerTile" presStyleLbl="fgShp" presStyleIdx="0" presStyleCnt="1">
        <dgm:presLayoutVars>
          <dgm:chMax val="0"/>
          <dgm:chPref val="0"/>
        </dgm:presLayoutVars>
      </dgm:prSet>
      <dgm:spPr/>
    </dgm:pt>
  </dgm:ptLst>
  <dgm:cxnLst>
    <dgm:cxn modelId="{EC374260-AE01-4E4E-9E56-B2E14E34E26B}" srcId="{B506C8D4-45B4-44AC-9125-1B8BDC281A74}" destId="{DA0EC3C3-AEFF-4F06-9C8A-0840085CCB26}" srcOrd="0" destOrd="0" parTransId="{DD0C68B8-D071-4156-8E0C-4E8942B4165D}" sibTransId="{71E109C0-D305-4817-B6A4-40855066E99A}"/>
    <dgm:cxn modelId="{8E08A262-F4FA-4522-994B-4CC982F3CE85}" srcId="{B506C8D4-45B4-44AC-9125-1B8BDC281A74}" destId="{54BFEDB6-DD0F-4853-A962-6B183B182FFB}" srcOrd="4" destOrd="0" parTransId="{E0501FFC-3FE0-4977-9B4D-95980618CBB6}" sibTransId="{897064AE-5774-4641-B712-101F4A844FB7}"/>
    <dgm:cxn modelId="{AC658F68-FB80-4074-BA18-2A0B093C94C4}" type="presOf" srcId="{090AA39E-890D-4D8B-9423-A90F8EC83456}" destId="{817F1BD6-1CB9-4EA0-9969-30857FCF69E1}" srcOrd="0" destOrd="0" presId="urn:microsoft.com/office/officeart/2005/8/layout/matrix1"/>
    <dgm:cxn modelId="{9636F56F-5E04-4894-AB1F-A05346A5875A}" type="presOf" srcId="{AFE1CF4C-A16B-450A-B71D-6C7D0F8D9B66}" destId="{5F4ADA93-6AC6-4D3B-A964-E42566C336E1}" srcOrd="0" destOrd="0" presId="urn:microsoft.com/office/officeart/2005/8/layout/matrix1"/>
    <dgm:cxn modelId="{A8D55276-A616-4F16-A154-A293E7BE7DED}" srcId="{B506C8D4-45B4-44AC-9125-1B8BDC281A74}" destId="{A5BB2779-D9AE-4514-98EB-97CF2CCD8567}" srcOrd="1" destOrd="0" parTransId="{A2AEE67A-FF8A-4DE2-AB77-DAF2C1544BDC}" sibTransId="{D6D47D98-3EDE-485B-ADA0-C8DD7803428F}"/>
    <dgm:cxn modelId="{75F5A678-4C98-42B1-8ED0-1064F24B5712}" type="presOf" srcId="{C9F1304E-27FB-482E-A100-8462545AD40E}" destId="{CA8497BC-00AE-4FEF-BE40-5E5A35F43EC3}" srcOrd="0" destOrd="0" presId="urn:microsoft.com/office/officeart/2005/8/layout/matrix1"/>
    <dgm:cxn modelId="{ACF00B7D-BB1D-4658-BF33-AD19753AC254}" type="presOf" srcId="{C9F1304E-27FB-482E-A100-8462545AD40E}" destId="{1F41CE72-2857-486F-B917-86CD1F61FEE2}" srcOrd="1" destOrd="0" presId="urn:microsoft.com/office/officeart/2005/8/layout/matrix1"/>
    <dgm:cxn modelId="{7E7FA782-7411-4A21-9486-0A9EB21ED865}" type="presOf" srcId="{B506C8D4-45B4-44AC-9125-1B8BDC281A74}" destId="{F0748807-A6DE-4473-ACBE-E3A4FE5BA25E}" srcOrd="0" destOrd="0" presId="urn:microsoft.com/office/officeart/2005/8/layout/matrix1"/>
    <dgm:cxn modelId="{8B5B1690-B059-4495-9404-735CC12D24B9}" type="presOf" srcId="{A5BB2779-D9AE-4514-98EB-97CF2CCD8567}" destId="{2D78E6BE-5DDC-414C-8EEF-7E0D43A36A79}" srcOrd="0" destOrd="0" presId="urn:microsoft.com/office/officeart/2005/8/layout/matrix1"/>
    <dgm:cxn modelId="{3028569A-131F-49EF-8ACA-71F0D2FCAC93}" type="presOf" srcId="{AFE1CF4C-A16B-450A-B71D-6C7D0F8D9B66}" destId="{77B0BF7E-B4E5-4A2E-B3C4-4CD69B962AC4}" srcOrd="1" destOrd="0" presId="urn:microsoft.com/office/officeart/2005/8/layout/matrix1"/>
    <dgm:cxn modelId="{385AA8AB-0D8E-4D90-9AD7-E50C814B0A4E}" type="presOf" srcId="{DA0EC3C3-AEFF-4F06-9C8A-0840085CCB26}" destId="{8570D647-C723-4BBD-9D29-178383266858}" srcOrd="1" destOrd="0" presId="urn:microsoft.com/office/officeart/2005/8/layout/matrix1"/>
    <dgm:cxn modelId="{3609BAAC-F477-4CDA-BFC9-85DE838A05A1}" type="presOf" srcId="{DA0EC3C3-AEFF-4F06-9C8A-0840085CCB26}" destId="{812FD20E-A926-4756-9A77-82B6D6D06ED4}" srcOrd="0" destOrd="0" presId="urn:microsoft.com/office/officeart/2005/8/layout/matrix1"/>
    <dgm:cxn modelId="{72D8CDC5-06FF-4EBA-90C4-3ADC639271F1}" srcId="{B506C8D4-45B4-44AC-9125-1B8BDC281A74}" destId="{AFE1CF4C-A16B-450A-B71D-6C7D0F8D9B66}" srcOrd="2" destOrd="0" parTransId="{7DDB4EFD-F557-42CE-9490-045125486FE8}" sibTransId="{F60C9918-D573-4D85-B7CE-E5FDD175046E}"/>
    <dgm:cxn modelId="{859770CE-D523-4C8B-8B57-769A281905F8}" srcId="{B506C8D4-45B4-44AC-9125-1B8BDC281A74}" destId="{5F137BC6-B260-491F-B5A8-A5DF909FA5AD}" srcOrd="6" destOrd="0" parTransId="{F9F0A446-D872-41E6-8DE8-7591B6EFD23A}" sibTransId="{D9877B87-9B5B-4828-AFB1-D0A2FD340F90}"/>
    <dgm:cxn modelId="{A59AA5D9-92B4-4A04-BE40-67DBF90E3F0B}" srcId="{B506C8D4-45B4-44AC-9125-1B8BDC281A74}" destId="{C9F1304E-27FB-482E-A100-8462545AD40E}" srcOrd="3" destOrd="0" parTransId="{D9B83B3B-809A-46FA-9C6C-4F483EC5FE7F}" sibTransId="{56D30329-4596-4AB4-8920-F209AE56CB52}"/>
    <dgm:cxn modelId="{B55002E5-FF67-49C0-9D2D-83EE84C45C19}" srcId="{090AA39E-890D-4D8B-9423-A90F8EC83456}" destId="{B506C8D4-45B4-44AC-9125-1B8BDC281A74}" srcOrd="0" destOrd="0" parTransId="{D550E499-3137-4092-B3B5-C8477FDDDA11}" sibTransId="{764EE4AB-7D53-47B1-9B02-478F4F611F5F}"/>
    <dgm:cxn modelId="{6561E8F3-EF31-4869-B453-7431663CE272}" srcId="{B506C8D4-45B4-44AC-9125-1B8BDC281A74}" destId="{662FA9A5-8EF9-4A39-A11B-1364CBFF8762}" srcOrd="5" destOrd="0" parTransId="{28BE21BC-FD73-48EE-8492-FD131116B471}" sibTransId="{644C220D-D514-4413-AF1F-5DCE1E9EC160}"/>
    <dgm:cxn modelId="{593B63FC-8E15-4CAD-840E-F0D1FE8DFA17}" type="presOf" srcId="{A5BB2779-D9AE-4514-98EB-97CF2CCD8567}" destId="{990D908E-C83F-4D0C-8DCE-93B4B385A2E0}" srcOrd="1" destOrd="0" presId="urn:microsoft.com/office/officeart/2005/8/layout/matrix1"/>
    <dgm:cxn modelId="{F4BC35C5-9A86-4747-8477-964C8A61D398}" type="presParOf" srcId="{817F1BD6-1CB9-4EA0-9969-30857FCF69E1}" destId="{77A7F32D-EF62-4657-9C69-8655D27E78FC}" srcOrd="0" destOrd="0" presId="urn:microsoft.com/office/officeart/2005/8/layout/matrix1"/>
    <dgm:cxn modelId="{90712243-7FA1-41C2-823E-99F6A60CB976}" type="presParOf" srcId="{77A7F32D-EF62-4657-9C69-8655D27E78FC}" destId="{812FD20E-A926-4756-9A77-82B6D6D06ED4}" srcOrd="0" destOrd="0" presId="urn:microsoft.com/office/officeart/2005/8/layout/matrix1"/>
    <dgm:cxn modelId="{FE9F07CE-F5E7-4A77-9FD8-B8A9415C35D3}" type="presParOf" srcId="{77A7F32D-EF62-4657-9C69-8655D27E78FC}" destId="{8570D647-C723-4BBD-9D29-178383266858}" srcOrd="1" destOrd="0" presId="urn:microsoft.com/office/officeart/2005/8/layout/matrix1"/>
    <dgm:cxn modelId="{15515037-70F2-48A6-AB8C-98544D14CB07}" type="presParOf" srcId="{77A7F32D-EF62-4657-9C69-8655D27E78FC}" destId="{2D78E6BE-5DDC-414C-8EEF-7E0D43A36A79}" srcOrd="2" destOrd="0" presId="urn:microsoft.com/office/officeart/2005/8/layout/matrix1"/>
    <dgm:cxn modelId="{27428253-6A10-46DA-B116-94BAD8B3EBD3}" type="presParOf" srcId="{77A7F32D-EF62-4657-9C69-8655D27E78FC}" destId="{990D908E-C83F-4D0C-8DCE-93B4B385A2E0}" srcOrd="3" destOrd="0" presId="urn:microsoft.com/office/officeart/2005/8/layout/matrix1"/>
    <dgm:cxn modelId="{E4ACBE05-F526-42C2-A907-9EE8C14E279B}" type="presParOf" srcId="{77A7F32D-EF62-4657-9C69-8655D27E78FC}" destId="{5F4ADA93-6AC6-4D3B-A964-E42566C336E1}" srcOrd="4" destOrd="0" presId="urn:microsoft.com/office/officeart/2005/8/layout/matrix1"/>
    <dgm:cxn modelId="{69E8BD7B-9406-493C-B6D7-40B5601F0382}" type="presParOf" srcId="{77A7F32D-EF62-4657-9C69-8655D27E78FC}" destId="{77B0BF7E-B4E5-4A2E-B3C4-4CD69B962AC4}" srcOrd="5" destOrd="0" presId="urn:microsoft.com/office/officeart/2005/8/layout/matrix1"/>
    <dgm:cxn modelId="{7C5CB395-4C54-4C0C-A0F1-CEE971C090F6}" type="presParOf" srcId="{77A7F32D-EF62-4657-9C69-8655D27E78FC}" destId="{CA8497BC-00AE-4FEF-BE40-5E5A35F43EC3}" srcOrd="6" destOrd="0" presId="urn:microsoft.com/office/officeart/2005/8/layout/matrix1"/>
    <dgm:cxn modelId="{98B97C8F-6740-4FED-B6E3-E7C71428A07A}" type="presParOf" srcId="{77A7F32D-EF62-4657-9C69-8655D27E78FC}" destId="{1F41CE72-2857-486F-B917-86CD1F61FEE2}" srcOrd="7" destOrd="0" presId="urn:microsoft.com/office/officeart/2005/8/layout/matrix1"/>
    <dgm:cxn modelId="{1B237EDC-9DA1-482D-B62D-D73EE75AEAFB}" type="presParOf" srcId="{817F1BD6-1CB9-4EA0-9969-30857FCF69E1}" destId="{F0748807-A6DE-4473-ACBE-E3A4FE5BA25E}"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9EF835-FFFF-F844-B34D-C01171130C17}">
      <dsp:nvSpPr>
        <dsp:cNvPr id="0" name=""/>
        <dsp:cNvSpPr/>
      </dsp:nvSpPr>
      <dsp:spPr>
        <a:xfrm>
          <a:off x="2711767" y="1817719"/>
          <a:ext cx="2501265" cy="2501265"/>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effectLst>
                <a:outerShdw blurRad="38100" dist="38100" dir="2700000" algn="tl">
                  <a:srgbClr val="000000"/>
                </a:outerShdw>
              </a:effectLst>
              <a:latin typeface="+mj-lt"/>
              <a:ea typeface="+mj-ea"/>
              <a:cs typeface="+mj-cs"/>
            </a:rPr>
            <a:t>Traffic growth at a high and steady rate</a:t>
          </a:r>
        </a:p>
      </dsp:txBody>
      <dsp:txXfrm>
        <a:off x="3078069" y="2184021"/>
        <a:ext cx="1768661" cy="1768661"/>
      </dsp:txXfrm>
    </dsp:sp>
    <dsp:sp modelId="{7D330B26-B0C6-9047-9396-2BBF4E0A9C6B}">
      <dsp:nvSpPr>
        <dsp:cNvPr id="0" name=""/>
        <dsp:cNvSpPr/>
      </dsp:nvSpPr>
      <dsp:spPr>
        <a:xfrm rot="12900000">
          <a:off x="1007975" y="1349074"/>
          <a:ext cx="2016153" cy="712860"/>
        </a:xfrm>
        <a:prstGeom prst="leftArrow">
          <a:avLst>
            <a:gd name="adj1" fmla="val 60000"/>
            <a:gd name="adj2" fmla="val 50000"/>
          </a:avLst>
        </a:prstGeom>
        <a:solidFill>
          <a:schemeClr val="accent1">
            <a:tint val="60000"/>
            <a:hueOff val="0"/>
            <a:satOff val="0"/>
            <a:lumOff val="0"/>
            <a:alphaOff val="0"/>
          </a:schemeClr>
        </a:solidFill>
        <a:ln w="9525" cap="flat" cmpd="sng" algn="ctr">
          <a:solidFill>
            <a:schemeClr val="accent1">
              <a:tint val="60000"/>
              <a:hueOff val="0"/>
              <a:satOff val="0"/>
              <a:lumOff val="0"/>
              <a:alphaOff val="0"/>
            </a:schemeClr>
          </a:solidFill>
          <a:prstDash val="solid"/>
        </a:ln>
        <a:effectLst>
          <a:outerShdw blurRad="40000" dist="23000" dir="5400000" rotWithShape="0">
            <a:srgbClr val="000000">
              <a:alpha val="35000"/>
            </a:srgbClr>
          </a:outerShdw>
        </a:effectLst>
        <a:sp3d z="-54080" prstMaterial="plastic">
          <a:bevelT w="25400" h="25400"/>
          <a:bevelB w="25400" h="25400"/>
        </a:sp3d>
      </dsp:spPr>
      <dsp:style>
        <a:lnRef idx="1">
          <a:scrgbClr r="0" g="0" b="0"/>
        </a:lnRef>
        <a:fillRef idx="1">
          <a:scrgbClr r="0" g="0" b="0"/>
        </a:fillRef>
        <a:effectRef idx="2">
          <a:scrgbClr r="0" g="0" b="0"/>
        </a:effectRef>
        <a:fontRef idx="minor">
          <a:schemeClr val="lt1"/>
        </a:fontRef>
      </dsp:style>
    </dsp:sp>
    <dsp:sp modelId="{F5F378E2-77EE-FE4B-996A-5DCA2A441EB2}">
      <dsp:nvSpPr>
        <dsp:cNvPr id="0" name=""/>
        <dsp:cNvSpPr/>
      </dsp:nvSpPr>
      <dsp:spPr>
        <a:xfrm>
          <a:off x="2183" y="176815"/>
          <a:ext cx="2376201" cy="1900961"/>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b="1" kern="1200">
              <a:effectLst>
                <a:outerShdw blurRad="38100" dist="38100" dir="2700000" algn="tl">
                  <a:srgbClr val="000000"/>
                </a:outerShdw>
              </a:effectLst>
              <a:latin typeface="+mj-lt"/>
              <a:ea typeface="+mj-ea"/>
              <a:cs typeface="+mj-cs"/>
            </a:rPr>
            <a:t>Development of new services</a:t>
          </a:r>
          <a:endParaRPr lang="en-US" sz="2800" b="1" kern="1200" dirty="0">
            <a:effectLst>
              <a:outerShdw blurRad="38100" dist="38100" dir="2700000" algn="tl">
                <a:srgbClr val="000000"/>
              </a:outerShdw>
            </a:effectLst>
            <a:latin typeface="+mj-lt"/>
            <a:ea typeface="+mj-ea"/>
            <a:cs typeface="+mj-cs"/>
          </a:endParaRPr>
        </a:p>
      </dsp:txBody>
      <dsp:txXfrm>
        <a:off x="57860" y="232492"/>
        <a:ext cx="2264847" cy="1789607"/>
      </dsp:txXfrm>
    </dsp:sp>
    <dsp:sp modelId="{6B76CE76-0A7B-C44F-8FCC-88E3DF29F97C}">
      <dsp:nvSpPr>
        <dsp:cNvPr id="0" name=""/>
        <dsp:cNvSpPr/>
      </dsp:nvSpPr>
      <dsp:spPr>
        <a:xfrm rot="19500000">
          <a:off x="4900670" y="1349074"/>
          <a:ext cx="2016153" cy="712860"/>
        </a:xfrm>
        <a:prstGeom prst="leftArrow">
          <a:avLst>
            <a:gd name="adj1" fmla="val 60000"/>
            <a:gd name="adj2" fmla="val 50000"/>
          </a:avLst>
        </a:prstGeom>
        <a:solidFill>
          <a:schemeClr val="accent1">
            <a:tint val="60000"/>
            <a:hueOff val="0"/>
            <a:satOff val="0"/>
            <a:lumOff val="0"/>
            <a:alphaOff val="0"/>
          </a:schemeClr>
        </a:solidFill>
        <a:ln w="9525" cap="flat" cmpd="sng" algn="ctr">
          <a:solidFill>
            <a:schemeClr val="accent1">
              <a:tint val="60000"/>
              <a:hueOff val="0"/>
              <a:satOff val="0"/>
              <a:lumOff val="0"/>
              <a:alphaOff val="0"/>
            </a:schemeClr>
          </a:solidFill>
          <a:prstDash val="solid"/>
        </a:ln>
        <a:effectLst>
          <a:outerShdw blurRad="40000" dist="23000" dir="5400000" rotWithShape="0">
            <a:srgbClr val="000000">
              <a:alpha val="35000"/>
            </a:srgbClr>
          </a:outerShdw>
        </a:effectLst>
        <a:sp3d z="-54080" prstMaterial="plastic">
          <a:bevelT w="25400" h="25400"/>
          <a:bevelB w="25400" h="25400"/>
        </a:sp3d>
      </dsp:spPr>
      <dsp:style>
        <a:lnRef idx="1">
          <a:scrgbClr r="0" g="0" b="0"/>
        </a:lnRef>
        <a:fillRef idx="1">
          <a:scrgbClr r="0" g="0" b="0"/>
        </a:fillRef>
        <a:effectRef idx="2">
          <a:scrgbClr r="0" g="0" b="0"/>
        </a:effectRef>
        <a:fontRef idx="minor">
          <a:schemeClr val="lt1"/>
        </a:fontRef>
      </dsp:style>
    </dsp:sp>
    <dsp:sp modelId="{C4CD5652-DFEB-AB4C-A8AA-8EDAB12BF2FE}">
      <dsp:nvSpPr>
        <dsp:cNvPr id="0" name=""/>
        <dsp:cNvSpPr/>
      </dsp:nvSpPr>
      <dsp:spPr>
        <a:xfrm>
          <a:off x="5546414" y="176815"/>
          <a:ext cx="2376201" cy="1900961"/>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b="1" kern="1200">
              <a:effectLst>
                <a:outerShdw blurRad="38100" dist="38100" dir="2700000" algn="tl">
                  <a:srgbClr val="000000"/>
                </a:outerShdw>
              </a:effectLst>
              <a:latin typeface="+mj-lt"/>
              <a:ea typeface="+mj-ea"/>
              <a:cs typeface="+mj-cs"/>
            </a:rPr>
            <a:t>Advances in technology</a:t>
          </a:r>
          <a:endParaRPr lang="en-US" sz="2800" b="1" kern="1200" dirty="0">
            <a:effectLst>
              <a:outerShdw blurRad="38100" dist="38100" dir="2700000" algn="tl">
                <a:srgbClr val="000000"/>
              </a:outerShdw>
            </a:effectLst>
            <a:latin typeface="+mj-lt"/>
            <a:ea typeface="+mj-ea"/>
            <a:cs typeface="+mj-cs"/>
          </a:endParaRPr>
        </a:p>
      </dsp:txBody>
      <dsp:txXfrm>
        <a:off x="5602091" y="232492"/>
        <a:ext cx="2264847" cy="17896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E39FA-EBC7-AF48-96B5-57D71105D2E0}">
      <dsp:nvSpPr>
        <dsp:cNvPr id="0" name=""/>
        <dsp:cNvSpPr/>
      </dsp:nvSpPr>
      <dsp:spPr>
        <a:xfrm>
          <a:off x="22919" y="1488"/>
          <a:ext cx="4042171" cy="2425303"/>
        </a:xfrm>
        <a:prstGeom prst="rect">
          <a:avLst/>
        </a:prstGeom>
        <a:solidFill>
          <a:schemeClr val="tx2"/>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rtl="0">
            <a:lnSpc>
              <a:spcPct val="90000"/>
            </a:lnSpc>
            <a:spcBef>
              <a:spcPct val="0"/>
            </a:spcBef>
            <a:spcAft>
              <a:spcPct val="35000"/>
            </a:spcAft>
            <a:buNone/>
          </a:pPr>
          <a:r>
            <a:rPr lang="en-US" sz="2100" kern="1200" dirty="0">
              <a:solidFill>
                <a:schemeClr val="accent4">
                  <a:lumMod val="10000"/>
                </a:schemeClr>
              </a:solidFill>
            </a:rPr>
            <a:t>Trend toward faster and cheaper, in both computing and communication</a:t>
          </a:r>
        </a:p>
        <a:p>
          <a:pPr marL="171450" lvl="1" indent="-171450" algn="l" defTabSz="711200" rtl="0">
            <a:lnSpc>
              <a:spcPct val="90000"/>
            </a:lnSpc>
            <a:spcBef>
              <a:spcPct val="0"/>
            </a:spcBef>
            <a:spcAft>
              <a:spcPct val="15000"/>
            </a:spcAft>
            <a:buChar char="•"/>
          </a:pPr>
          <a:r>
            <a:rPr lang="en-US" sz="1600" kern="1200">
              <a:solidFill>
                <a:schemeClr val="accent4">
                  <a:lumMod val="10000"/>
                </a:schemeClr>
              </a:solidFill>
            </a:rPr>
            <a:t>More powerful computers supporting more demanding applications</a:t>
          </a:r>
        </a:p>
        <a:p>
          <a:pPr marL="171450" lvl="1" indent="-171450" algn="l" defTabSz="711200" rtl="0">
            <a:lnSpc>
              <a:spcPct val="90000"/>
            </a:lnSpc>
            <a:spcBef>
              <a:spcPct val="0"/>
            </a:spcBef>
            <a:spcAft>
              <a:spcPct val="15000"/>
            </a:spcAft>
            <a:buChar char="•"/>
          </a:pPr>
          <a:r>
            <a:rPr lang="en-US" sz="1600" kern="1200" dirty="0">
              <a:solidFill>
                <a:schemeClr val="accent4">
                  <a:lumMod val="10000"/>
                </a:schemeClr>
              </a:solidFill>
            </a:rPr>
            <a:t>The increasing use of optical fiber and high-speed wireless has brought transmission prices down and greatly increased capacity</a:t>
          </a:r>
        </a:p>
      </dsp:txBody>
      <dsp:txXfrm>
        <a:off x="22919" y="1488"/>
        <a:ext cx="4042171" cy="2425303"/>
      </dsp:txXfrm>
    </dsp:sp>
    <dsp:sp modelId="{78B722B5-F68C-9A48-85A7-3462D0E088C1}">
      <dsp:nvSpPr>
        <dsp:cNvPr id="0" name=""/>
        <dsp:cNvSpPr/>
      </dsp:nvSpPr>
      <dsp:spPr>
        <a:xfrm>
          <a:off x="4469308" y="1488"/>
          <a:ext cx="4042171" cy="2425303"/>
        </a:xfrm>
        <a:prstGeom prst="rect">
          <a:avLst/>
        </a:prstGeom>
        <a:solidFill>
          <a:schemeClr val="tx2"/>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rtl="0">
            <a:lnSpc>
              <a:spcPct val="90000"/>
            </a:lnSpc>
            <a:spcBef>
              <a:spcPct val="0"/>
            </a:spcBef>
            <a:spcAft>
              <a:spcPct val="35000"/>
            </a:spcAft>
            <a:buNone/>
          </a:pPr>
          <a:r>
            <a:rPr lang="en-US" sz="2100" kern="1200" dirty="0">
              <a:solidFill>
                <a:schemeClr val="accent4">
                  <a:lumMod val="10000"/>
                </a:schemeClr>
              </a:solidFill>
            </a:rPr>
            <a:t>Today’s networks are more “intelligent”</a:t>
          </a:r>
        </a:p>
        <a:p>
          <a:pPr marL="171450" lvl="1" indent="-171450" algn="l" defTabSz="711200" rtl="0">
            <a:lnSpc>
              <a:spcPct val="90000"/>
            </a:lnSpc>
            <a:spcBef>
              <a:spcPct val="0"/>
            </a:spcBef>
            <a:spcAft>
              <a:spcPct val="15000"/>
            </a:spcAft>
            <a:buChar char="•"/>
          </a:pPr>
          <a:r>
            <a:rPr lang="en-US" sz="1600" kern="1200">
              <a:solidFill>
                <a:schemeClr val="accent4">
                  <a:lumMod val="10000"/>
                </a:schemeClr>
              </a:solidFill>
            </a:rPr>
            <a:t>Differing levels of quality of service (QoS)</a:t>
          </a:r>
        </a:p>
        <a:p>
          <a:pPr marL="171450" lvl="1" indent="-171450" algn="l" defTabSz="711200" rtl="0">
            <a:lnSpc>
              <a:spcPct val="90000"/>
            </a:lnSpc>
            <a:spcBef>
              <a:spcPct val="0"/>
            </a:spcBef>
            <a:spcAft>
              <a:spcPct val="15000"/>
            </a:spcAft>
            <a:buChar char="•"/>
          </a:pPr>
          <a:r>
            <a:rPr lang="en-US" sz="1600" kern="1200" dirty="0">
              <a:solidFill>
                <a:schemeClr val="accent4">
                  <a:lumMod val="10000"/>
                </a:schemeClr>
              </a:solidFill>
            </a:rPr>
            <a:t>Variety of customizable services in the areas of network management and security</a:t>
          </a:r>
        </a:p>
      </dsp:txBody>
      <dsp:txXfrm>
        <a:off x="4469308" y="1488"/>
        <a:ext cx="4042171" cy="2425303"/>
      </dsp:txXfrm>
    </dsp:sp>
    <dsp:sp modelId="{63E1B163-F99D-2D4D-B3E2-A1C4FD41683B}">
      <dsp:nvSpPr>
        <dsp:cNvPr id="0" name=""/>
        <dsp:cNvSpPr/>
      </dsp:nvSpPr>
      <dsp:spPr>
        <a:xfrm>
          <a:off x="22919" y="2831008"/>
          <a:ext cx="4042171" cy="2425303"/>
        </a:xfrm>
        <a:prstGeom prst="rect">
          <a:avLst/>
        </a:prstGeom>
        <a:solidFill>
          <a:schemeClr val="tx2"/>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rtl="0">
            <a:lnSpc>
              <a:spcPct val="90000"/>
            </a:lnSpc>
            <a:spcBef>
              <a:spcPct val="0"/>
            </a:spcBef>
            <a:spcAft>
              <a:spcPct val="35000"/>
            </a:spcAft>
            <a:buNone/>
          </a:pPr>
          <a:r>
            <a:rPr lang="en-US" sz="2100" kern="1200">
              <a:solidFill>
                <a:schemeClr val="accent4">
                  <a:lumMod val="10000"/>
                </a:schemeClr>
              </a:solidFill>
            </a:rPr>
            <a:t>The Internet, the Web, and associated applications have emerged as dominant features for both business and personal network landscapes</a:t>
          </a:r>
        </a:p>
        <a:p>
          <a:pPr marL="171450" lvl="1" indent="-171450" algn="l" defTabSz="711200" rtl="0">
            <a:lnSpc>
              <a:spcPct val="90000"/>
            </a:lnSpc>
            <a:spcBef>
              <a:spcPct val="0"/>
            </a:spcBef>
            <a:spcAft>
              <a:spcPct val="15000"/>
            </a:spcAft>
            <a:buChar char="•"/>
          </a:pPr>
          <a:r>
            <a:rPr lang="en-US" sz="1600" kern="1200" dirty="0">
              <a:solidFill>
                <a:schemeClr val="accent4">
                  <a:lumMod val="10000"/>
                </a:schemeClr>
              </a:solidFill>
            </a:rPr>
            <a:t>“Everything over IP”</a:t>
          </a:r>
        </a:p>
        <a:p>
          <a:pPr marL="171450" lvl="1" indent="-171450" algn="l" defTabSz="711200" rtl="0">
            <a:lnSpc>
              <a:spcPct val="90000"/>
            </a:lnSpc>
            <a:spcBef>
              <a:spcPct val="0"/>
            </a:spcBef>
            <a:spcAft>
              <a:spcPct val="15000"/>
            </a:spcAft>
            <a:buChar char="•"/>
          </a:pPr>
          <a:r>
            <a:rPr lang="en-US" sz="1600" kern="1200" dirty="0">
              <a:solidFill>
                <a:schemeClr val="accent4">
                  <a:lumMod val="10000"/>
                </a:schemeClr>
              </a:solidFill>
            </a:rPr>
            <a:t>Intranets and extranets are being used to isolate proprietary information</a:t>
          </a:r>
        </a:p>
      </dsp:txBody>
      <dsp:txXfrm>
        <a:off x="22919" y="2831008"/>
        <a:ext cx="4042171" cy="2425303"/>
      </dsp:txXfrm>
    </dsp:sp>
    <dsp:sp modelId="{9D9BB3AE-0AE6-C045-9DC0-EE5CC919B8A7}">
      <dsp:nvSpPr>
        <dsp:cNvPr id="0" name=""/>
        <dsp:cNvSpPr/>
      </dsp:nvSpPr>
      <dsp:spPr>
        <a:xfrm>
          <a:off x="4469308" y="2831008"/>
          <a:ext cx="4042171" cy="2425303"/>
        </a:xfrm>
        <a:prstGeom prst="rect">
          <a:avLst/>
        </a:prstGeom>
        <a:solidFill>
          <a:schemeClr val="tx2"/>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rtl="0">
            <a:lnSpc>
              <a:spcPct val="90000"/>
            </a:lnSpc>
            <a:spcBef>
              <a:spcPct val="0"/>
            </a:spcBef>
            <a:spcAft>
              <a:spcPct val="35000"/>
            </a:spcAft>
            <a:buNone/>
          </a:pPr>
          <a:r>
            <a:rPr lang="en-US" sz="2100" kern="1200">
              <a:solidFill>
                <a:schemeClr val="accent4">
                  <a:lumMod val="10000"/>
                </a:schemeClr>
              </a:solidFill>
            </a:rPr>
            <a:t>Mobility</a:t>
          </a:r>
        </a:p>
        <a:p>
          <a:pPr marL="171450" lvl="1" indent="-171450" algn="l" defTabSz="711200" rtl="0">
            <a:lnSpc>
              <a:spcPct val="90000"/>
            </a:lnSpc>
            <a:spcBef>
              <a:spcPct val="0"/>
            </a:spcBef>
            <a:spcAft>
              <a:spcPct val="15000"/>
            </a:spcAft>
            <a:buChar char="•"/>
          </a:pPr>
          <a:r>
            <a:rPr lang="en-US" sz="1600" kern="1200" dirty="0">
              <a:solidFill>
                <a:schemeClr val="accent4">
                  <a:lumMod val="10000"/>
                </a:schemeClr>
              </a:solidFill>
            </a:rPr>
            <a:t>iPhone, Droid, and </a:t>
          </a:r>
          <a:r>
            <a:rPr lang="en-US" sz="1600" kern="1200" dirty="0" err="1">
              <a:solidFill>
                <a:schemeClr val="accent4">
                  <a:lumMod val="10000"/>
                </a:schemeClr>
              </a:solidFill>
            </a:rPr>
            <a:t>iPad</a:t>
          </a:r>
          <a:r>
            <a:rPr lang="en-US" sz="1600" kern="1200" dirty="0">
              <a:solidFill>
                <a:schemeClr val="accent4">
                  <a:lumMod val="10000"/>
                </a:schemeClr>
              </a:solidFill>
            </a:rPr>
            <a:t> have become drivers of the evolution of business networks and their use</a:t>
          </a:r>
        </a:p>
        <a:p>
          <a:pPr marL="171450" lvl="1" indent="-171450" algn="l" defTabSz="711200" rtl="0">
            <a:lnSpc>
              <a:spcPct val="90000"/>
            </a:lnSpc>
            <a:spcBef>
              <a:spcPct val="0"/>
            </a:spcBef>
            <a:spcAft>
              <a:spcPct val="15000"/>
            </a:spcAft>
            <a:buChar char="•"/>
          </a:pPr>
          <a:r>
            <a:rPr lang="en-US" sz="1600" kern="1200" dirty="0">
              <a:solidFill>
                <a:schemeClr val="accent4">
                  <a:lumMod val="10000"/>
                </a:schemeClr>
              </a:solidFill>
            </a:rPr>
            <a:t>Enterprise applications are now routinely delivered on mobile devices</a:t>
          </a:r>
        </a:p>
        <a:p>
          <a:pPr marL="171450" lvl="1" indent="-171450" algn="l" defTabSz="711200" rtl="0">
            <a:lnSpc>
              <a:spcPct val="90000"/>
            </a:lnSpc>
            <a:spcBef>
              <a:spcPct val="0"/>
            </a:spcBef>
            <a:spcAft>
              <a:spcPct val="15000"/>
            </a:spcAft>
            <a:buChar char="•"/>
          </a:pPr>
          <a:r>
            <a:rPr lang="en-US" sz="1600" kern="1200" dirty="0">
              <a:solidFill>
                <a:schemeClr val="accent4">
                  <a:lumMod val="10000"/>
                </a:schemeClr>
              </a:solidFill>
            </a:rPr>
            <a:t>Cloud computing is being embraced</a:t>
          </a:r>
        </a:p>
      </dsp:txBody>
      <dsp:txXfrm>
        <a:off x="4469308" y="2831008"/>
        <a:ext cx="4042171" cy="24253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832A00-A8FD-F54C-BD56-CF062A2C28EB}">
      <dsp:nvSpPr>
        <dsp:cNvPr id="0" name=""/>
        <dsp:cNvSpPr/>
      </dsp:nvSpPr>
      <dsp:spPr>
        <a:xfrm>
          <a:off x="457197" y="1193797"/>
          <a:ext cx="1676400" cy="16002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t>Two significant trends altered the requirements of the LAN</a:t>
          </a:r>
        </a:p>
      </dsp:txBody>
      <dsp:txXfrm>
        <a:off x="535312" y="1271912"/>
        <a:ext cx="1520170" cy="1443970"/>
      </dsp:txXfrm>
    </dsp:sp>
    <dsp:sp modelId="{CF969744-CE82-B647-BA8A-25FB31A90A2A}">
      <dsp:nvSpPr>
        <dsp:cNvPr id="0" name=""/>
        <dsp:cNvSpPr/>
      </dsp:nvSpPr>
      <dsp:spPr>
        <a:xfrm rot="20585308">
          <a:off x="2111210" y="1588454"/>
          <a:ext cx="1035381" cy="0"/>
        </a:xfrm>
        <a:custGeom>
          <a:avLst/>
          <a:gdLst/>
          <a:ahLst/>
          <a:cxnLst/>
          <a:rect l="0" t="0" r="0" b="0"/>
          <a:pathLst>
            <a:path>
              <a:moveTo>
                <a:pt x="0" y="0"/>
              </a:moveTo>
              <a:lnTo>
                <a:pt x="1035381" y="0"/>
              </a:lnTo>
            </a:path>
          </a:pathLst>
        </a:custGeom>
        <a:no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625756DC-A3B4-8D45-B8E8-6E05D33E36EB}">
      <dsp:nvSpPr>
        <dsp:cNvPr id="0" name=""/>
        <dsp:cNvSpPr/>
      </dsp:nvSpPr>
      <dsp:spPr>
        <a:xfrm>
          <a:off x="3124204" y="507993"/>
          <a:ext cx="1926336" cy="1274046"/>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t>Explosive growth of speed and computing power of personal computers</a:t>
          </a:r>
        </a:p>
      </dsp:txBody>
      <dsp:txXfrm>
        <a:off x="3186398" y="570187"/>
        <a:ext cx="1801948" cy="1149658"/>
      </dsp:txXfrm>
    </dsp:sp>
    <dsp:sp modelId="{0642DA64-3532-034F-8851-A53F24429137}">
      <dsp:nvSpPr>
        <dsp:cNvPr id="0" name=""/>
        <dsp:cNvSpPr/>
      </dsp:nvSpPr>
      <dsp:spPr>
        <a:xfrm rot="327098">
          <a:off x="2125980" y="2233883"/>
          <a:ext cx="3368031" cy="0"/>
        </a:xfrm>
        <a:custGeom>
          <a:avLst/>
          <a:gdLst/>
          <a:ahLst/>
          <a:cxnLst/>
          <a:rect l="0" t="0" r="0" b="0"/>
          <a:pathLst>
            <a:path>
              <a:moveTo>
                <a:pt x="0" y="0"/>
              </a:moveTo>
              <a:lnTo>
                <a:pt x="3368031" y="0"/>
              </a:lnTo>
            </a:path>
          </a:pathLst>
        </a:custGeom>
        <a:no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2FAEFA64-C5B8-F24B-BB9E-DCED28BF2C25}">
      <dsp:nvSpPr>
        <dsp:cNvPr id="0" name=""/>
        <dsp:cNvSpPr/>
      </dsp:nvSpPr>
      <dsp:spPr>
        <a:xfrm>
          <a:off x="5486395" y="1765296"/>
          <a:ext cx="1773950" cy="1426456"/>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t>LANs have been recognized as a viable and essential computing platform</a:t>
          </a:r>
        </a:p>
      </dsp:txBody>
      <dsp:txXfrm>
        <a:off x="5556029" y="1834930"/>
        <a:ext cx="1634682" cy="12871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1C965A-16A8-C54A-AA87-11C8A7046CB7}">
      <dsp:nvSpPr>
        <dsp:cNvPr id="0" name=""/>
        <dsp:cNvSpPr/>
      </dsp:nvSpPr>
      <dsp:spPr>
        <a:xfrm>
          <a:off x="0" y="0"/>
          <a:ext cx="8686800" cy="0"/>
        </a:xfrm>
        <a:prstGeom prst="lin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C9B00F6-73C1-224C-AE01-96EDB2F31421}">
      <dsp:nvSpPr>
        <dsp:cNvPr id="0" name=""/>
        <dsp:cNvSpPr/>
      </dsp:nvSpPr>
      <dsp:spPr>
        <a:xfrm>
          <a:off x="0" y="0"/>
          <a:ext cx="1737360" cy="4914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just" defTabSz="1066800" rtl="0">
            <a:lnSpc>
              <a:spcPct val="90000"/>
            </a:lnSpc>
            <a:spcBef>
              <a:spcPct val="0"/>
            </a:spcBef>
            <a:spcAft>
              <a:spcPct val="35000"/>
            </a:spcAft>
            <a:buNone/>
          </a:pPr>
          <a:r>
            <a:rPr lang="en-US" sz="2400" kern="1200" dirty="0">
              <a:solidFill>
                <a:srgbClr val="FF0000"/>
              </a:solidFill>
              <a:latin typeface="Tw Cen MT" panose="020B0602020104020603" pitchFamily="34" charset="0"/>
            </a:rPr>
            <a:t>Changes in corporate data traffic patterns are driving the creation of high-speed WANs</a:t>
          </a:r>
        </a:p>
      </dsp:txBody>
      <dsp:txXfrm>
        <a:off x="0" y="0"/>
        <a:ext cx="1737360" cy="4914900"/>
      </dsp:txXfrm>
    </dsp:sp>
    <dsp:sp modelId="{EB7A0F91-2824-2841-BFC5-D92896CC78DD}">
      <dsp:nvSpPr>
        <dsp:cNvPr id="0" name=""/>
        <dsp:cNvSpPr/>
      </dsp:nvSpPr>
      <dsp:spPr>
        <a:xfrm>
          <a:off x="1867662" y="25858"/>
          <a:ext cx="6819138" cy="5171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dirty="0">
              <a:solidFill>
                <a:srgbClr val="000000"/>
              </a:solidFill>
            </a:rPr>
            <a:t>Growing use of telecommuting</a:t>
          </a:r>
        </a:p>
      </dsp:txBody>
      <dsp:txXfrm>
        <a:off x="1867662" y="25858"/>
        <a:ext cx="6819138" cy="517168"/>
      </dsp:txXfrm>
    </dsp:sp>
    <dsp:sp modelId="{853EFC0A-139A-1C41-AE74-F834DFF41404}">
      <dsp:nvSpPr>
        <dsp:cNvPr id="0" name=""/>
        <dsp:cNvSpPr/>
      </dsp:nvSpPr>
      <dsp:spPr>
        <a:xfrm>
          <a:off x="1737360" y="543026"/>
          <a:ext cx="6949440" cy="0"/>
        </a:xfrm>
        <a:prstGeom prst="line">
          <a:avLst/>
        </a:prstGeom>
        <a:solidFill>
          <a:schemeClr val="accent1">
            <a:hueOff val="0"/>
            <a:satOff val="0"/>
            <a:lumOff val="0"/>
            <a:alphaOff val="0"/>
          </a:schemeClr>
        </a:solidFill>
        <a:ln w="25400" cap="flat" cmpd="sng" algn="ctr">
          <a:solidFill>
            <a:schemeClr val="tx2"/>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649E155F-019E-C34E-A340-ECAF631DA8E2}">
      <dsp:nvSpPr>
        <dsp:cNvPr id="0" name=""/>
        <dsp:cNvSpPr/>
      </dsp:nvSpPr>
      <dsp:spPr>
        <a:xfrm>
          <a:off x="1867662" y="568885"/>
          <a:ext cx="6819138" cy="5171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a:solidFill>
                <a:srgbClr val="000000"/>
              </a:solidFill>
            </a:rPr>
            <a:t>Nature of the application structure has changed</a:t>
          </a:r>
        </a:p>
      </dsp:txBody>
      <dsp:txXfrm>
        <a:off x="1867662" y="568885"/>
        <a:ext cx="6819138" cy="517168"/>
      </dsp:txXfrm>
    </dsp:sp>
    <dsp:sp modelId="{97E0D5A7-252B-184E-84FB-FF92F04915FB}">
      <dsp:nvSpPr>
        <dsp:cNvPr id="0" name=""/>
        <dsp:cNvSpPr/>
      </dsp:nvSpPr>
      <dsp:spPr>
        <a:xfrm>
          <a:off x="1737360" y="1086053"/>
          <a:ext cx="6949440" cy="0"/>
        </a:xfrm>
        <a:prstGeom prst="line">
          <a:avLst/>
        </a:prstGeom>
        <a:solidFill>
          <a:schemeClr val="accent1">
            <a:hueOff val="0"/>
            <a:satOff val="0"/>
            <a:lumOff val="0"/>
            <a:alphaOff val="0"/>
          </a:schemeClr>
        </a:solidFill>
        <a:ln w="25400" cap="flat" cmpd="sng" algn="ctr">
          <a:solidFill>
            <a:schemeClr val="tx2"/>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18233942-B9D7-A448-8AB5-44799A2E88A2}">
      <dsp:nvSpPr>
        <dsp:cNvPr id="0" name=""/>
        <dsp:cNvSpPr/>
      </dsp:nvSpPr>
      <dsp:spPr>
        <a:xfrm>
          <a:off x="1867662" y="1111912"/>
          <a:ext cx="6819138" cy="5171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a:solidFill>
                <a:srgbClr val="000000"/>
              </a:solidFill>
            </a:rPr>
            <a:t>Intranet computing</a:t>
          </a:r>
        </a:p>
      </dsp:txBody>
      <dsp:txXfrm>
        <a:off x="1867662" y="1111912"/>
        <a:ext cx="6819138" cy="517168"/>
      </dsp:txXfrm>
    </dsp:sp>
    <dsp:sp modelId="{B81682AF-089F-EF4B-8569-828447F18218}">
      <dsp:nvSpPr>
        <dsp:cNvPr id="0" name=""/>
        <dsp:cNvSpPr/>
      </dsp:nvSpPr>
      <dsp:spPr>
        <a:xfrm>
          <a:off x="1737360" y="1629080"/>
          <a:ext cx="6949440" cy="0"/>
        </a:xfrm>
        <a:prstGeom prst="line">
          <a:avLst/>
        </a:prstGeom>
        <a:solidFill>
          <a:schemeClr val="accent1">
            <a:hueOff val="0"/>
            <a:satOff val="0"/>
            <a:lumOff val="0"/>
            <a:alphaOff val="0"/>
          </a:schemeClr>
        </a:solidFill>
        <a:ln w="25400" cap="flat" cmpd="sng" algn="ctr">
          <a:solidFill>
            <a:schemeClr val="tx2"/>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75740127-5105-8B4B-9390-9F393F2206EF}">
      <dsp:nvSpPr>
        <dsp:cNvPr id="0" name=""/>
        <dsp:cNvSpPr/>
      </dsp:nvSpPr>
      <dsp:spPr>
        <a:xfrm>
          <a:off x="1867662" y="1654938"/>
          <a:ext cx="6819138" cy="5171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dirty="0">
              <a:solidFill>
                <a:srgbClr val="000000"/>
              </a:solidFill>
            </a:rPr>
            <a:t>More reliance on personal computers, workstations, and servers</a:t>
          </a:r>
        </a:p>
      </dsp:txBody>
      <dsp:txXfrm>
        <a:off x="1867662" y="1654938"/>
        <a:ext cx="6819138" cy="517168"/>
      </dsp:txXfrm>
    </dsp:sp>
    <dsp:sp modelId="{2727EBF9-4C80-F942-A5B6-68E107BDBB91}">
      <dsp:nvSpPr>
        <dsp:cNvPr id="0" name=""/>
        <dsp:cNvSpPr/>
      </dsp:nvSpPr>
      <dsp:spPr>
        <a:xfrm>
          <a:off x="1737360" y="2172107"/>
          <a:ext cx="6949440" cy="0"/>
        </a:xfrm>
        <a:prstGeom prst="line">
          <a:avLst/>
        </a:prstGeom>
        <a:solidFill>
          <a:schemeClr val="accent1">
            <a:hueOff val="0"/>
            <a:satOff val="0"/>
            <a:lumOff val="0"/>
            <a:alphaOff val="0"/>
          </a:schemeClr>
        </a:solidFill>
        <a:ln w="25400" cap="flat" cmpd="sng" algn="ctr">
          <a:solidFill>
            <a:schemeClr val="tx2"/>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3247D402-8337-7C48-B522-7DD30C31A96A}">
      <dsp:nvSpPr>
        <dsp:cNvPr id="0" name=""/>
        <dsp:cNvSpPr/>
      </dsp:nvSpPr>
      <dsp:spPr>
        <a:xfrm>
          <a:off x="1867662" y="2197965"/>
          <a:ext cx="6819138" cy="5171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dirty="0">
              <a:solidFill>
                <a:srgbClr val="000000"/>
              </a:solidFill>
            </a:rPr>
            <a:t>More data-intensive applications</a:t>
          </a:r>
        </a:p>
      </dsp:txBody>
      <dsp:txXfrm>
        <a:off x="1867662" y="2197965"/>
        <a:ext cx="6819138" cy="517168"/>
      </dsp:txXfrm>
    </dsp:sp>
    <dsp:sp modelId="{54A01A6E-FB24-8E49-9E9E-EBD0637428AD}">
      <dsp:nvSpPr>
        <dsp:cNvPr id="0" name=""/>
        <dsp:cNvSpPr/>
      </dsp:nvSpPr>
      <dsp:spPr>
        <a:xfrm>
          <a:off x="1737360" y="2715134"/>
          <a:ext cx="6949440" cy="0"/>
        </a:xfrm>
        <a:prstGeom prst="line">
          <a:avLst/>
        </a:prstGeom>
        <a:solidFill>
          <a:schemeClr val="accent1">
            <a:hueOff val="0"/>
            <a:satOff val="0"/>
            <a:lumOff val="0"/>
            <a:alphaOff val="0"/>
          </a:schemeClr>
        </a:solidFill>
        <a:ln w="25400" cap="flat" cmpd="sng" algn="ctr">
          <a:solidFill>
            <a:schemeClr val="tx2"/>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30E34CA4-0F1A-E340-93B1-BFC9651601F6}">
      <dsp:nvSpPr>
        <dsp:cNvPr id="0" name=""/>
        <dsp:cNvSpPr/>
      </dsp:nvSpPr>
      <dsp:spPr>
        <a:xfrm>
          <a:off x="1867662" y="2740992"/>
          <a:ext cx="6819138" cy="5171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a:solidFill>
                <a:srgbClr val="000000"/>
              </a:solidFill>
            </a:rPr>
            <a:t>Most organizations require access to the Internet</a:t>
          </a:r>
        </a:p>
      </dsp:txBody>
      <dsp:txXfrm>
        <a:off x="1867662" y="2740992"/>
        <a:ext cx="6819138" cy="517168"/>
      </dsp:txXfrm>
    </dsp:sp>
    <dsp:sp modelId="{9B800C7E-1D01-6D47-976E-FB5B4E127B4E}">
      <dsp:nvSpPr>
        <dsp:cNvPr id="0" name=""/>
        <dsp:cNvSpPr/>
      </dsp:nvSpPr>
      <dsp:spPr>
        <a:xfrm>
          <a:off x="1737360" y="3258161"/>
          <a:ext cx="6949440" cy="0"/>
        </a:xfrm>
        <a:prstGeom prst="line">
          <a:avLst/>
        </a:prstGeom>
        <a:solidFill>
          <a:schemeClr val="accent1">
            <a:hueOff val="0"/>
            <a:satOff val="0"/>
            <a:lumOff val="0"/>
            <a:alphaOff val="0"/>
          </a:schemeClr>
        </a:solidFill>
        <a:ln w="25400" cap="flat" cmpd="sng" algn="ctr">
          <a:solidFill>
            <a:schemeClr val="tx2"/>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F22DD69F-85ED-3F4F-9C02-ECC63678B700}">
      <dsp:nvSpPr>
        <dsp:cNvPr id="0" name=""/>
        <dsp:cNvSpPr/>
      </dsp:nvSpPr>
      <dsp:spPr>
        <a:xfrm>
          <a:off x="1867662" y="3284019"/>
          <a:ext cx="6819138" cy="5171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a:solidFill>
                <a:srgbClr val="000000"/>
              </a:solidFill>
            </a:rPr>
            <a:t>Traffic patterns have become more unpredictable</a:t>
          </a:r>
        </a:p>
      </dsp:txBody>
      <dsp:txXfrm>
        <a:off x="1867662" y="3284019"/>
        <a:ext cx="6819138" cy="517168"/>
      </dsp:txXfrm>
    </dsp:sp>
    <dsp:sp modelId="{A31EBF94-75D0-D448-BC22-A1841386EAD7}">
      <dsp:nvSpPr>
        <dsp:cNvPr id="0" name=""/>
        <dsp:cNvSpPr/>
      </dsp:nvSpPr>
      <dsp:spPr>
        <a:xfrm>
          <a:off x="1737360" y="3801187"/>
          <a:ext cx="6949440" cy="0"/>
        </a:xfrm>
        <a:prstGeom prst="line">
          <a:avLst/>
        </a:prstGeom>
        <a:solidFill>
          <a:schemeClr val="accent1">
            <a:hueOff val="0"/>
            <a:satOff val="0"/>
            <a:lumOff val="0"/>
            <a:alphaOff val="0"/>
          </a:schemeClr>
        </a:solidFill>
        <a:ln w="25400" cap="flat" cmpd="sng" algn="ctr">
          <a:solidFill>
            <a:schemeClr val="tx2"/>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0A05AED4-1156-464D-AE09-320C9239AB72}">
      <dsp:nvSpPr>
        <dsp:cNvPr id="0" name=""/>
        <dsp:cNvSpPr/>
      </dsp:nvSpPr>
      <dsp:spPr>
        <a:xfrm>
          <a:off x="1867662" y="3827046"/>
          <a:ext cx="6819138" cy="5171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a:solidFill>
                <a:srgbClr val="000000"/>
              </a:solidFill>
            </a:rPr>
            <a:t>Average traffic load has risen</a:t>
          </a:r>
        </a:p>
      </dsp:txBody>
      <dsp:txXfrm>
        <a:off x="1867662" y="3827046"/>
        <a:ext cx="6819138" cy="517168"/>
      </dsp:txXfrm>
    </dsp:sp>
    <dsp:sp modelId="{E645883C-8688-1041-9BAA-5A77B8D598D2}">
      <dsp:nvSpPr>
        <dsp:cNvPr id="0" name=""/>
        <dsp:cNvSpPr/>
      </dsp:nvSpPr>
      <dsp:spPr>
        <a:xfrm>
          <a:off x="1737360" y="4344214"/>
          <a:ext cx="6949440" cy="0"/>
        </a:xfrm>
        <a:prstGeom prst="line">
          <a:avLst/>
        </a:prstGeom>
        <a:solidFill>
          <a:schemeClr val="accent1">
            <a:hueOff val="0"/>
            <a:satOff val="0"/>
            <a:lumOff val="0"/>
            <a:alphaOff val="0"/>
          </a:schemeClr>
        </a:solidFill>
        <a:ln w="25400" cap="flat" cmpd="sng" algn="ctr">
          <a:solidFill>
            <a:schemeClr val="tx2"/>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10EB7090-BFDE-8447-8091-1862BE738B28}">
      <dsp:nvSpPr>
        <dsp:cNvPr id="0" name=""/>
        <dsp:cNvSpPr/>
      </dsp:nvSpPr>
      <dsp:spPr>
        <a:xfrm>
          <a:off x="1867662" y="4370073"/>
          <a:ext cx="6819138" cy="5171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dirty="0">
              <a:solidFill>
                <a:srgbClr val="000000"/>
              </a:solidFill>
            </a:rPr>
            <a:t>More data is transported off premises and into the wide area</a:t>
          </a:r>
        </a:p>
      </dsp:txBody>
      <dsp:txXfrm>
        <a:off x="1867662" y="4370073"/>
        <a:ext cx="6819138" cy="517168"/>
      </dsp:txXfrm>
    </dsp:sp>
    <dsp:sp modelId="{C120CAE8-0031-9141-A05F-5F63098109DD}">
      <dsp:nvSpPr>
        <dsp:cNvPr id="0" name=""/>
        <dsp:cNvSpPr/>
      </dsp:nvSpPr>
      <dsp:spPr>
        <a:xfrm>
          <a:off x="1737360" y="4887241"/>
          <a:ext cx="6949440" cy="0"/>
        </a:xfrm>
        <a:prstGeom prst="line">
          <a:avLst/>
        </a:prstGeom>
        <a:solidFill>
          <a:schemeClr val="accent1">
            <a:hueOff val="0"/>
            <a:satOff val="0"/>
            <a:lumOff val="0"/>
            <a:alphaOff val="0"/>
          </a:schemeClr>
        </a:solidFill>
        <a:ln w="25400" cap="flat" cmpd="sng" algn="ctr">
          <a:solidFill>
            <a:schemeClr val="tx2"/>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10EC54-BDB8-104C-9F93-5EBDFBB196F6}">
      <dsp:nvSpPr>
        <dsp:cNvPr id="0" name=""/>
        <dsp:cNvSpPr/>
      </dsp:nvSpPr>
      <dsp:spPr>
        <a:xfrm>
          <a:off x="0" y="720821"/>
          <a:ext cx="5397499" cy="786081"/>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254000" bIns="124790" numCol="1" spcCol="1270" anchor="ctr" anchorCtr="0">
          <a:noAutofit/>
        </a:bodyPr>
        <a:lstStyle/>
        <a:p>
          <a:pPr marL="0" lvl="0" indent="0" algn="l" defTabSz="666750">
            <a:lnSpc>
              <a:spcPct val="90000"/>
            </a:lnSpc>
            <a:spcBef>
              <a:spcPct val="0"/>
            </a:spcBef>
            <a:spcAft>
              <a:spcPct val="35000"/>
            </a:spcAft>
            <a:buNone/>
          </a:pPr>
          <a:r>
            <a:rPr lang="en-US" sz="1500" kern="1200" dirty="0"/>
            <a:t>Applications</a:t>
          </a:r>
        </a:p>
      </dsp:txBody>
      <dsp:txXfrm>
        <a:off x="0" y="917341"/>
        <a:ext cx="5200979" cy="393041"/>
      </dsp:txXfrm>
    </dsp:sp>
    <dsp:sp modelId="{74DBC11F-600F-8E45-B8A0-B8401BDF5F77}">
      <dsp:nvSpPr>
        <dsp:cNvPr id="0" name=""/>
        <dsp:cNvSpPr/>
      </dsp:nvSpPr>
      <dsp:spPr>
        <a:xfrm>
          <a:off x="0" y="1327003"/>
          <a:ext cx="1662430" cy="1514282"/>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These are seen by the end users</a:t>
          </a:r>
        </a:p>
      </dsp:txBody>
      <dsp:txXfrm>
        <a:off x="0" y="1327003"/>
        <a:ext cx="1662430" cy="1514282"/>
      </dsp:txXfrm>
    </dsp:sp>
    <dsp:sp modelId="{E97436B2-85ED-ED4B-BC2B-810815465AE3}">
      <dsp:nvSpPr>
        <dsp:cNvPr id="0" name=""/>
        <dsp:cNvSpPr/>
      </dsp:nvSpPr>
      <dsp:spPr>
        <a:xfrm>
          <a:off x="1662429" y="982848"/>
          <a:ext cx="3735070" cy="786081"/>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254000" bIns="124790" numCol="1" spcCol="1270" anchor="ctr" anchorCtr="0">
          <a:noAutofit/>
        </a:bodyPr>
        <a:lstStyle/>
        <a:p>
          <a:pPr marL="0" lvl="0" indent="0" algn="l" defTabSz="666750">
            <a:lnSpc>
              <a:spcPct val="90000"/>
            </a:lnSpc>
            <a:spcBef>
              <a:spcPct val="0"/>
            </a:spcBef>
            <a:spcAft>
              <a:spcPct val="35000"/>
            </a:spcAft>
            <a:buNone/>
          </a:pPr>
          <a:r>
            <a:rPr lang="en-US" sz="1500" kern="1200" dirty="0"/>
            <a:t>Enterprise services</a:t>
          </a:r>
        </a:p>
      </dsp:txBody>
      <dsp:txXfrm>
        <a:off x="1662429" y="1179368"/>
        <a:ext cx="3538550" cy="393041"/>
      </dsp:txXfrm>
    </dsp:sp>
    <dsp:sp modelId="{A6A3AC16-1BBA-C648-8747-762C13D7E0C0}">
      <dsp:nvSpPr>
        <dsp:cNvPr id="0" name=""/>
        <dsp:cNvSpPr/>
      </dsp:nvSpPr>
      <dsp:spPr>
        <a:xfrm>
          <a:off x="1662429" y="1589030"/>
          <a:ext cx="1662430" cy="1514282"/>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Services the information network supplies to support applications</a:t>
          </a:r>
        </a:p>
      </dsp:txBody>
      <dsp:txXfrm>
        <a:off x="1662429" y="1589030"/>
        <a:ext cx="1662430" cy="1514282"/>
      </dsp:txXfrm>
    </dsp:sp>
    <dsp:sp modelId="{5BD90D79-E8BB-B147-827A-2DF154E2F753}">
      <dsp:nvSpPr>
        <dsp:cNvPr id="0" name=""/>
        <dsp:cNvSpPr/>
      </dsp:nvSpPr>
      <dsp:spPr>
        <a:xfrm>
          <a:off x="3324860" y="1244875"/>
          <a:ext cx="2072640" cy="786081"/>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254000" bIns="124790" numCol="1" spcCol="1270" anchor="ctr" anchorCtr="0">
          <a:noAutofit/>
        </a:bodyPr>
        <a:lstStyle/>
        <a:p>
          <a:pPr marL="0" lvl="0" indent="0" algn="l" defTabSz="666750">
            <a:lnSpc>
              <a:spcPct val="90000"/>
            </a:lnSpc>
            <a:spcBef>
              <a:spcPct val="0"/>
            </a:spcBef>
            <a:spcAft>
              <a:spcPct val="35000"/>
            </a:spcAft>
            <a:buNone/>
          </a:pPr>
          <a:r>
            <a:rPr lang="en-US" sz="1500" kern="1200"/>
            <a:t>Infrastructure</a:t>
          </a:r>
          <a:endParaRPr lang="en-US" sz="1500" kern="1200" dirty="0"/>
        </a:p>
      </dsp:txBody>
      <dsp:txXfrm>
        <a:off x="3324860" y="1441395"/>
        <a:ext cx="1876120" cy="393041"/>
      </dsp:txXfrm>
    </dsp:sp>
    <dsp:sp modelId="{5F2453B9-019A-2F41-A710-FA22251629AC}">
      <dsp:nvSpPr>
        <dsp:cNvPr id="0" name=""/>
        <dsp:cNvSpPr/>
      </dsp:nvSpPr>
      <dsp:spPr>
        <a:xfrm>
          <a:off x="3324860" y="1851057"/>
          <a:ext cx="1662430" cy="1492121"/>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Communication links available to the enterprise</a:t>
          </a:r>
        </a:p>
      </dsp:txBody>
      <dsp:txXfrm>
        <a:off x="3324860" y="1851057"/>
        <a:ext cx="1662430" cy="14921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8D369-6434-CD44-A69E-519220EC9218}">
      <dsp:nvSpPr>
        <dsp:cNvPr id="0" name=""/>
        <dsp:cNvSpPr/>
      </dsp:nvSpPr>
      <dsp:spPr>
        <a:xfrm>
          <a:off x="4195" y="0"/>
          <a:ext cx="4035474" cy="2794000"/>
        </a:xfrm>
        <a:prstGeom prst="roundRect">
          <a:avLst>
            <a:gd name="adj" fmla="val 10000"/>
          </a:avLst>
        </a:prstGeom>
        <a:solidFill>
          <a:schemeClr val="accent1">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Multiplexing</a:t>
          </a:r>
        </a:p>
      </dsp:txBody>
      <dsp:txXfrm>
        <a:off x="4195" y="0"/>
        <a:ext cx="4035474" cy="838200"/>
      </dsp:txXfrm>
    </dsp:sp>
    <dsp:sp modelId="{F2F8F764-4776-2C41-9E6C-FC8D5EE6EB9C}">
      <dsp:nvSpPr>
        <dsp:cNvPr id="0" name=""/>
        <dsp:cNvSpPr/>
      </dsp:nvSpPr>
      <dsp:spPr>
        <a:xfrm>
          <a:off x="407742" y="838200"/>
          <a:ext cx="3228379" cy="1816100"/>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The ability of a number of devices to share a transmission facility</a:t>
          </a:r>
        </a:p>
      </dsp:txBody>
      <dsp:txXfrm>
        <a:off x="460934" y="891392"/>
        <a:ext cx="3121995" cy="1709716"/>
      </dsp:txXfrm>
    </dsp:sp>
    <dsp:sp modelId="{CCD2FB0E-17AF-D645-B48D-D6466EF7A094}">
      <dsp:nvSpPr>
        <dsp:cNvPr id="0" name=""/>
        <dsp:cNvSpPr/>
      </dsp:nvSpPr>
      <dsp:spPr>
        <a:xfrm>
          <a:off x="4342330" y="0"/>
          <a:ext cx="4035474" cy="2794000"/>
        </a:xfrm>
        <a:prstGeom prst="roundRect">
          <a:avLst>
            <a:gd name="adj" fmla="val 10000"/>
          </a:avLst>
        </a:prstGeom>
        <a:solidFill>
          <a:schemeClr val="accent1">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Compression</a:t>
          </a:r>
        </a:p>
      </dsp:txBody>
      <dsp:txXfrm>
        <a:off x="4342330" y="0"/>
        <a:ext cx="4035474" cy="838200"/>
      </dsp:txXfrm>
    </dsp:sp>
    <dsp:sp modelId="{6075C839-9A19-F143-9302-3E01A780B5EE}">
      <dsp:nvSpPr>
        <dsp:cNvPr id="0" name=""/>
        <dsp:cNvSpPr/>
      </dsp:nvSpPr>
      <dsp:spPr>
        <a:xfrm>
          <a:off x="4745877" y="838200"/>
          <a:ext cx="3228379" cy="1816100"/>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Squeezing the data down so that a lower-capacity, cheaper transmission facility can be used</a:t>
          </a:r>
        </a:p>
      </dsp:txBody>
      <dsp:txXfrm>
        <a:off x="4799069" y="891392"/>
        <a:ext cx="3121995" cy="17097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CDBBD3-B05D-C442-B75D-F8ADC49DE784}">
      <dsp:nvSpPr>
        <dsp:cNvPr id="0" name=""/>
        <dsp:cNvSpPr/>
      </dsp:nvSpPr>
      <dsp:spPr>
        <a:xfrm>
          <a:off x="1447799" y="0"/>
          <a:ext cx="2971800" cy="2971800"/>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8705CC5-26A8-C74E-8F7E-0B7644F35DEF}">
      <dsp:nvSpPr>
        <dsp:cNvPr id="0" name=""/>
        <dsp:cNvSpPr/>
      </dsp:nvSpPr>
      <dsp:spPr>
        <a:xfrm>
          <a:off x="1640966" y="193167"/>
          <a:ext cx="1188720" cy="11887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kumimoji="1" lang="en-US" sz="2500" b="1" kern="1200" dirty="0">
              <a:solidFill>
                <a:schemeClr val="tx2"/>
              </a:solidFill>
              <a:effectLst>
                <a:outerShdw blurRad="38100" dist="38100" dir="2700000" algn="tl">
                  <a:srgbClr val="000000"/>
                </a:outerShdw>
              </a:effectLst>
              <a:latin typeface="+mj-lt"/>
              <a:ea typeface="+mj-ea"/>
              <a:cs typeface="+mj-cs"/>
            </a:rPr>
            <a:t>Voice</a:t>
          </a:r>
        </a:p>
      </dsp:txBody>
      <dsp:txXfrm>
        <a:off x="1698995" y="251196"/>
        <a:ext cx="1072662" cy="1072662"/>
      </dsp:txXfrm>
    </dsp:sp>
    <dsp:sp modelId="{5FD0D054-907F-FB42-95CC-04D2A46C9121}">
      <dsp:nvSpPr>
        <dsp:cNvPr id="0" name=""/>
        <dsp:cNvSpPr/>
      </dsp:nvSpPr>
      <dsp:spPr>
        <a:xfrm>
          <a:off x="3037713" y="193167"/>
          <a:ext cx="1188720" cy="11887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kumimoji="1" lang="en-US" sz="2500" b="1" kern="1200" dirty="0">
              <a:solidFill>
                <a:schemeClr val="tx2"/>
              </a:solidFill>
              <a:effectLst>
                <a:outerShdw blurRad="38100" dist="38100" dir="2700000" algn="tl">
                  <a:srgbClr val="000000"/>
                </a:outerShdw>
              </a:effectLst>
              <a:latin typeface="+mj-lt"/>
              <a:ea typeface="+mj-ea"/>
              <a:cs typeface="+mj-cs"/>
            </a:rPr>
            <a:t>Data</a:t>
          </a:r>
        </a:p>
      </dsp:txBody>
      <dsp:txXfrm>
        <a:off x="3095742" y="251196"/>
        <a:ext cx="1072662" cy="1072662"/>
      </dsp:txXfrm>
    </dsp:sp>
    <dsp:sp modelId="{709AA871-0431-594D-84CD-82A2E0352600}">
      <dsp:nvSpPr>
        <dsp:cNvPr id="0" name=""/>
        <dsp:cNvSpPr/>
      </dsp:nvSpPr>
      <dsp:spPr>
        <a:xfrm>
          <a:off x="1640966" y="1589913"/>
          <a:ext cx="1188720" cy="11887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kumimoji="1" lang="en-US" sz="2400" b="1" kern="1200" dirty="0">
              <a:solidFill>
                <a:schemeClr val="tx2"/>
              </a:solidFill>
              <a:effectLst>
                <a:outerShdw blurRad="38100" dist="38100" dir="2700000" algn="tl">
                  <a:srgbClr val="000000"/>
                </a:outerShdw>
              </a:effectLst>
              <a:latin typeface="+mj-lt"/>
              <a:ea typeface="+mj-ea"/>
              <a:cs typeface="+mj-cs"/>
            </a:rPr>
            <a:t>Image</a:t>
          </a:r>
        </a:p>
      </dsp:txBody>
      <dsp:txXfrm>
        <a:off x="1698995" y="1647942"/>
        <a:ext cx="1072662" cy="1072662"/>
      </dsp:txXfrm>
    </dsp:sp>
    <dsp:sp modelId="{D1A684F0-6D66-6C4D-A812-4C90A76EB248}">
      <dsp:nvSpPr>
        <dsp:cNvPr id="0" name=""/>
        <dsp:cNvSpPr/>
      </dsp:nvSpPr>
      <dsp:spPr>
        <a:xfrm>
          <a:off x="3037713" y="1589913"/>
          <a:ext cx="1188720" cy="11887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kumimoji="1" lang="en-US" sz="2500" b="1" kern="1200" dirty="0">
              <a:solidFill>
                <a:schemeClr val="tx2"/>
              </a:solidFill>
              <a:effectLst>
                <a:outerShdw blurRad="38100" dist="38100" dir="2700000" algn="tl">
                  <a:srgbClr val="000000"/>
                </a:outerShdw>
              </a:effectLst>
              <a:latin typeface="+mj-lt"/>
              <a:ea typeface="+mj-ea"/>
              <a:cs typeface="+mj-cs"/>
            </a:rPr>
            <a:t>Video</a:t>
          </a:r>
        </a:p>
      </dsp:txBody>
      <dsp:txXfrm>
        <a:off x="3095742" y="1647942"/>
        <a:ext cx="1072662" cy="10726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2FD20E-A926-4756-9A77-82B6D6D06ED4}">
      <dsp:nvSpPr>
        <dsp:cNvPr id="0" name=""/>
        <dsp:cNvSpPr/>
      </dsp:nvSpPr>
      <dsp:spPr>
        <a:xfrm rot="16200000">
          <a:off x="508000" y="-508000"/>
          <a:ext cx="2032000" cy="3048000"/>
        </a:xfrm>
        <a:prstGeom prst="round1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kumimoji="1" lang="en-US" sz="2100" kern="1200" dirty="0"/>
            <a:t>Smaller scope, typically a single building</a:t>
          </a:r>
          <a:endParaRPr lang="en-US" sz="2100" kern="1200" dirty="0"/>
        </a:p>
      </dsp:txBody>
      <dsp:txXfrm rot="5400000">
        <a:off x="0" y="0"/>
        <a:ext cx="3048000" cy="1524000"/>
      </dsp:txXfrm>
    </dsp:sp>
    <dsp:sp modelId="{2D78E6BE-5DDC-414C-8EEF-7E0D43A36A79}">
      <dsp:nvSpPr>
        <dsp:cNvPr id="0" name=""/>
        <dsp:cNvSpPr/>
      </dsp:nvSpPr>
      <dsp:spPr>
        <a:xfrm>
          <a:off x="3048000" y="0"/>
          <a:ext cx="3048000" cy="2032000"/>
        </a:xfrm>
        <a:prstGeom prst="round1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kumimoji="1" lang="en-US" sz="2100" kern="1200" dirty="0"/>
            <a:t>LANs are usually owned by the same organization that owns attached devices</a:t>
          </a:r>
        </a:p>
      </dsp:txBody>
      <dsp:txXfrm>
        <a:off x="3048000" y="0"/>
        <a:ext cx="3048000" cy="1524000"/>
      </dsp:txXfrm>
    </dsp:sp>
    <dsp:sp modelId="{5F4ADA93-6AC6-4D3B-A964-E42566C336E1}">
      <dsp:nvSpPr>
        <dsp:cNvPr id="0" name=""/>
        <dsp:cNvSpPr/>
      </dsp:nvSpPr>
      <dsp:spPr>
        <a:xfrm rot="10800000">
          <a:off x="0" y="2032000"/>
          <a:ext cx="3048000" cy="2032000"/>
        </a:xfrm>
        <a:prstGeom prst="round1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kumimoji="1" lang="en-US" sz="2100" kern="1200" dirty="0"/>
            <a:t>Internal data rates greater than WANs</a:t>
          </a:r>
        </a:p>
      </dsp:txBody>
      <dsp:txXfrm rot="10800000">
        <a:off x="0" y="2539999"/>
        <a:ext cx="3048000" cy="1524000"/>
      </dsp:txXfrm>
    </dsp:sp>
    <dsp:sp modelId="{CA8497BC-00AE-4FEF-BE40-5E5A35F43EC3}">
      <dsp:nvSpPr>
        <dsp:cNvPr id="0" name=""/>
        <dsp:cNvSpPr/>
      </dsp:nvSpPr>
      <dsp:spPr>
        <a:xfrm rot="5400000">
          <a:off x="3556000" y="1523999"/>
          <a:ext cx="2032000" cy="3048000"/>
        </a:xfrm>
        <a:prstGeom prst="round1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kumimoji="1" lang="en-US" sz="2100" kern="1200" dirty="0"/>
            <a:t>Most common configurations are switched LANs and wireless LANs</a:t>
          </a:r>
        </a:p>
      </dsp:txBody>
      <dsp:txXfrm rot="-5400000">
        <a:off x="3048000" y="2539999"/>
        <a:ext cx="3048000" cy="1524000"/>
      </dsp:txXfrm>
    </dsp:sp>
    <dsp:sp modelId="{F0748807-A6DE-4473-ACBE-E3A4FE5BA25E}">
      <dsp:nvSpPr>
        <dsp:cNvPr id="0" name=""/>
        <dsp:cNvSpPr/>
      </dsp:nvSpPr>
      <dsp:spPr>
        <a:xfrm>
          <a:off x="2133600" y="1523999"/>
          <a:ext cx="1828800" cy="1016000"/>
        </a:xfrm>
        <a:prstGeom prst="roundRect">
          <a:avLst/>
        </a:prstGeom>
        <a:solidFill>
          <a:schemeClr val="accent1">
            <a:tint val="60000"/>
            <a:hueOff val="0"/>
            <a:satOff val="0"/>
            <a:lumOff val="0"/>
            <a:alphaOff val="0"/>
          </a:schemeClr>
        </a:solidFill>
        <a:ln>
          <a:noFill/>
        </a:ln>
        <a:effectLst/>
        <a:sp3d z="5715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kumimoji="1" lang="en-US" sz="2100" kern="1200" dirty="0"/>
            <a:t>LAN</a:t>
          </a:r>
          <a:endParaRPr lang="en-US" sz="2100" kern="1200" dirty="0"/>
        </a:p>
      </dsp:txBody>
      <dsp:txXfrm>
        <a:off x="2183197" y="1573596"/>
        <a:ext cx="1729606" cy="916806"/>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29B9C9-7931-9E4D-9FF8-67D703E6EFF8}" type="datetimeFigureOut">
              <a:rPr lang="en-US" smtClean="0"/>
              <a:pPr/>
              <a:t>7/8/2021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a:t>Data and Computer Communications, Ninth Edition by William Stallings, (c) Pearson Education - Prentice Hall, 2011</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BFBBB4-33A8-0444-8788-14D4D65751A9}" type="slidenum">
              <a:rPr lang="en-US" smtClean="0"/>
              <a:pPr/>
              <a:t>‹#›</a:t>
            </a:fld>
            <a:endParaRPr lang="en-US" dirty="0"/>
          </a:p>
        </p:txBody>
      </p:sp>
    </p:spTree>
    <p:extLst>
      <p:ext uri="{BB962C8B-B14F-4D97-AF65-F5344CB8AC3E}">
        <p14:creationId xmlns:p14="http://schemas.microsoft.com/office/powerpoint/2010/main" val="29513849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eaLnBrk="0" hangingPunct="0">
              <a:defRPr sz="1200">
                <a:latin typeface="Times New Roman" pitchFamily="-110" charset="0"/>
                <a:ea typeface="+mn-ea"/>
                <a:cs typeface="+mn-cs"/>
              </a:defRPr>
            </a:lvl1pPr>
          </a:lstStyle>
          <a:p>
            <a:pPr>
              <a:defRPr/>
            </a:pPr>
            <a:endParaRPr lang="en-US" dirty="0"/>
          </a:p>
        </p:txBody>
      </p:sp>
      <p:sp>
        <p:nvSpPr>
          <p:cNvPr id="5939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eaLnBrk="0" hangingPunct="0">
              <a:defRPr sz="1200">
                <a:latin typeface="Times New Roman" pitchFamily="-110" charset="0"/>
                <a:ea typeface="+mn-ea"/>
                <a:cs typeface="+mn-cs"/>
              </a:defRPr>
            </a:lvl1pPr>
          </a:lstStyle>
          <a:p>
            <a:pPr>
              <a:defRPr/>
            </a:pPr>
            <a:endParaRPr lang="en-US" dirty="0"/>
          </a:p>
        </p:txBody>
      </p:sp>
      <p:sp>
        <p:nvSpPr>
          <p:cNvPr id="307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939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939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eaLnBrk="0" hangingPunct="0">
              <a:defRPr sz="1200">
                <a:latin typeface="Times New Roman" pitchFamily="-110" charset="0"/>
                <a:ea typeface="+mn-ea"/>
                <a:cs typeface="+mn-cs"/>
              </a:defRPr>
            </a:lvl1pPr>
          </a:lstStyle>
          <a:p>
            <a:pPr>
              <a:defRPr/>
            </a:pPr>
            <a:r>
              <a:rPr lang="en-US" dirty="0"/>
              <a:t>Data and Computer Communications, Ninth Edition by William Stallings, (c) Pearson Education - Prentice Hall, 2011</a:t>
            </a:r>
          </a:p>
        </p:txBody>
      </p:sp>
      <p:sp>
        <p:nvSpPr>
          <p:cNvPr id="5939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eaLnBrk="0" hangingPunct="0">
              <a:defRPr sz="1200"/>
            </a:lvl1pPr>
          </a:lstStyle>
          <a:p>
            <a:fld id="{E3E3EA8F-80EC-0440-AAD7-660383B5A31B}" type="slidenum">
              <a:rPr lang="en-US"/>
              <a:pPr/>
              <a:t>‹#›</a:t>
            </a:fld>
            <a:endParaRPr lang="en-US" dirty="0"/>
          </a:p>
        </p:txBody>
      </p:sp>
    </p:spTree>
    <p:extLst>
      <p:ext uri="{BB962C8B-B14F-4D97-AF65-F5344CB8AC3E}">
        <p14:creationId xmlns:p14="http://schemas.microsoft.com/office/powerpoint/2010/main" val="253527786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3A2DC9FB-0FF3-D845-9EAF-3512843626D2}" type="slidenum">
              <a:rPr lang="en-US"/>
              <a:pPr/>
              <a:t>1</a:t>
            </a:fld>
            <a:endParaRPr lang="en-US" dirty="0"/>
          </a:p>
        </p:txBody>
      </p:sp>
      <p:sp>
        <p:nvSpPr>
          <p:cNvPr id="31747" name="Rectangle 2"/>
          <p:cNvSpPr>
            <a:spLocks noGrp="1" noRot="1" noChangeAspect="1" noChangeArrowheads="1" noTextEdit="1"/>
          </p:cNvSpPr>
          <p:nvPr>
            <p:ph type="sldImg"/>
          </p:nvPr>
        </p:nvSpPr>
        <p:spPr>
          <a:solidFill>
            <a:srgbClr val="FFFFFF"/>
          </a:solidFill>
          <a:ln/>
        </p:spPr>
      </p:sp>
      <p:sp>
        <p:nvSpPr>
          <p:cNvPr id="31748" name="Rectangle 3"/>
          <p:cNvSpPr>
            <a:spLocks noGrp="1" noChangeArrowheads="1"/>
          </p:cNvSpPr>
          <p:nvPr>
            <p:ph type="body" idx="1"/>
          </p:nvPr>
        </p:nvSpPr>
        <p:spPr>
          <a:xfrm>
            <a:off x="685800" y="4343400"/>
            <a:ext cx="5486400" cy="4114800"/>
          </a:xfrm>
          <a:solidFill>
            <a:srgbClr val="FFFFFF"/>
          </a:solidFill>
          <a:ln/>
        </p:spPr>
        <p:txBody>
          <a:bodyPr/>
          <a:lstStyle/>
          <a:p>
            <a:r>
              <a:rPr lang="en-US" dirty="0"/>
              <a:t>“</a:t>
            </a:r>
            <a:r>
              <a:rPr kumimoji="1" lang="en-US" dirty="0"/>
              <a:t>Data and Computer Communications</a:t>
            </a:r>
            <a:r>
              <a:rPr lang="en-US" dirty="0"/>
              <a:t>”, 10/e, by William Stallings, Chapter 1 “</a:t>
            </a:r>
            <a:r>
              <a:rPr kumimoji="1" lang="en-GB" dirty="0"/>
              <a:t>Data Communications, Data Networks, and the Internet</a:t>
            </a:r>
            <a:r>
              <a:rPr lang="en-US" dirty="0"/>
              <a:t>”.</a:t>
            </a:r>
            <a:endParaRPr lang="en-AU" dirty="0"/>
          </a:p>
          <a:p>
            <a:endParaRPr lang="en-US" dirty="0"/>
          </a:p>
        </p:txBody>
      </p:sp>
    </p:spTree>
    <p:extLst>
      <p:ext uri="{BB962C8B-B14F-4D97-AF65-F5344CB8AC3E}">
        <p14:creationId xmlns:p14="http://schemas.microsoft.com/office/powerpoint/2010/main" val="200965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a:solidFill>
                  <a:schemeClr val="tx1"/>
                </a:solidFill>
                <a:latin typeface="Times New Roman" pitchFamily="-110" charset="0"/>
                <a:ea typeface="ＭＳ Ｐゴシック" pitchFamily="-110" charset="-128"/>
                <a:cs typeface="ＭＳ Ｐゴシック" pitchFamily="-110" charset="-128"/>
              </a:rPr>
              <a:t>As recently as the early 1990s, there was an emphasis in many organizations on a centralized data processing model. In a</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typical environment, there might be significant computing facilities at a few regional</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offices, consisting of mainframes or well-equipped midrange systems. These centralized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facilities could handle most corporate applications, including basic finance,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accounting, and personnel programs, as well as many of the business-specific applications.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Smaller, outlying offices (e.g., a bank branch) could be equipped with</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terminals or basic personal computers linked to one of the regional centers in a</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transaction-oriented environment.</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This model began to change in the early 1990s, and the change accelerated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since then. Many organizations have dispersed their employees into multiple smaller</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offices. There is a growing use of telecommuting. Most significant, the nature of</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application structure has changed. First client/server computing and, more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recently, intranet computing have fundamentally restructured the organizational</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data processing environment. There is now much more reliance on personal computers,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workstations, and servers and much less use of centralized mainframe and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midrange systems. Furthermore, the virtually universal deployment of graphical</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user interfaces to the desktop enables the end user to exploit graphic applications,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 multimedia, and other data-intensive applications. In addition, most organizations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require access to the Internet. When a few clicks of the mouse can trigger huge volumes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of data, traffic patterns have become more unpredictable while the average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load has risen.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All of these trends mean that more data must be transported off premises and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into the wide area. It has long been accepted that in the typical business environment,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about 80% of the traffic remains local and about 20% traverses wide area</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links. But this rule no longer applies to most companies, with a greater percentage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of the traffic going into the WAN environment. This traffic flow shift places a</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greater burden on LAN backbones and, of course, on the WAN facilities used by a</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corporation. Thus, just as in the local area, changes in corporate data traffic patterns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are driving the creation of high-speed WANs.</a:t>
            </a:r>
            <a:endParaRPr lang="en-US" dirty="0"/>
          </a:p>
        </p:txBody>
      </p:sp>
      <p:sp>
        <p:nvSpPr>
          <p:cNvPr id="4" name="Slide Number Placeholder 3"/>
          <p:cNvSpPr>
            <a:spLocks noGrp="1"/>
          </p:cNvSpPr>
          <p:nvPr>
            <p:ph type="sldNum" sz="quarter" idx="10"/>
          </p:nvPr>
        </p:nvSpPr>
        <p:spPr/>
        <p:txBody>
          <a:bodyPr/>
          <a:lstStyle/>
          <a:p>
            <a:fld id="{E3E3EA8F-80EC-0440-AAD7-660383B5A31B}" type="slidenum">
              <a:rPr lang="en-US" smtClean="0"/>
              <a:pPr/>
              <a:t>10</a:t>
            </a:fld>
            <a:endParaRPr lang="en-US" dirty="0"/>
          </a:p>
        </p:txBody>
      </p:sp>
    </p:spTree>
    <p:extLst>
      <p:ext uri="{BB962C8B-B14F-4D97-AF65-F5344CB8AC3E}">
        <p14:creationId xmlns:p14="http://schemas.microsoft.com/office/powerpoint/2010/main" val="338508861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45208C9C-4834-45E2-BE38-193168BD327F}" type="slidenum">
              <a:rPr lang="en-US" smtClean="0">
                <a:solidFill>
                  <a:prstClr val="black"/>
                </a:solidFill>
              </a:rPr>
              <a:pPr>
                <a:defRPr/>
              </a:pPr>
              <a:t>142</a:t>
            </a:fld>
            <a:endParaRPr lang="en-US">
              <a:solidFill>
                <a:prstClr val="black"/>
              </a:solidFill>
            </a:endParaRPr>
          </a:p>
        </p:txBody>
      </p:sp>
    </p:spTree>
    <p:extLst>
      <p:ext uri="{BB962C8B-B14F-4D97-AF65-F5344CB8AC3E}">
        <p14:creationId xmlns:p14="http://schemas.microsoft.com/office/powerpoint/2010/main" val="68329442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DF4CAE5E-B563-4879-BF29-A23C5D3BCF09}" type="slidenum">
              <a:rPr lang="en-US" smtClean="0">
                <a:solidFill>
                  <a:prstClr val="black"/>
                </a:solidFill>
              </a:rPr>
              <a:pPr>
                <a:defRPr/>
              </a:pPr>
              <a:t>143</a:t>
            </a:fld>
            <a:endParaRPr lang="en-US">
              <a:solidFill>
                <a:prstClr val="black"/>
              </a:solidFill>
            </a:endParaRPr>
          </a:p>
        </p:txBody>
      </p:sp>
    </p:spTree>
    <p:extLst>
      <p:ext uri="{BB962C8B-B14F-4D97-AF65-F5344CB8AC3E}">
        <p14:creationId xmlns:p14="http://schemas.microsoft.com/office/powerpoint/2010/main" val="4730400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CB41A137-5E4D-4096-A696-BB7D6E476D2F}" type="slidenum">
              <a:rPr lang="en-US" smtClean="0">
                <a:solidFill>
                  <a:prstClr val="black"/>
                </a:solidFill>
              </a:rPr>
              <a:pPr>
                <a:defRPr/>
              </a:pPr>
              <a:t>144</a:t>
            </a:fld>
            <a:endParaRPr lang="en-US">
              <a:solidFill>
                <a:prstClr val="black"/>
              </a:solidFill>
            </a:endParaRPr>
          </a:p>
        </p:txBody>
      </p:sp>
    </p:spTree>
    <p:extLst>
      <p:ext uri="{BB962C8B-B14F-4D97-AF65-F5344CB8AC3E}">
        <p14:creationId xmlns:p14="http://schemas.microsoft.com/office/powerpoint/2010/main" val="34326820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99C6187D-4E95-4D3D-9251-FEDE95425A7E}" type="slidenum">
              <a:rPr lang="en-US" smtClean="0">
                <a:solidFill>
                  <a:prstClr val="black"/>
                </a:solidFill>
              </a:rPr>
              <a:pPr>
                <a:defRPr/>
              </a:pPr>
              <a:t>145</a:t>
            </a:fld>
            <a:endParaRPr lang="en-US">
              <a:solidFill>
                <a:prstClr val="black"/>
              </a:solidFill>
            </a:endParaRPr>
          </a:p>
        </p:txBody>
      </p:sp>
    </p:spTree>
    <p:extLst>
      <p:ext uri="{BB962C8B-B14F-4D97-AF65-F5344CB8AC3E}">
        <p14:creationId xmlns:p14="http://schemas.microsoft.com/office/powerpoint/2010/main" val="222295714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AAC6D117-CE94-42E8-ADA8-7DB0330392AC}" type="slidenum">
              <a:rPr lang="en-US" smtClean="0">
                <a:solidFill>
                  <a:prstClr val="black"/>
                </a:solidFill>
              </a:rPr>
              <a:pPr>
                <a:defRPr/>
              </a:pPr>
              <a:t>146</a:t>
            </a:fld>
            <a:endParaRPr lang="en-US">
              <a:solidFill>
                <a:prstClr val="black"/>
              </a:solidFill>
            </a:endParaRPr>
          </a:p>
        </p:txBody>
      </p:sp>
    </p:spTree>
    <p:extLst>
      <p:ext uri="{BB962C8B-B14F-4D97-AF65-F5344CB8AC3E}">
        <p14:creationId xmlns:p14="http://schemas.microsoft.com/office/powerpoint/2010/main" val="355154832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4505A1B3-D1A3-47C9-A094-0C51A37739B2}" type="slidenum">
              <a:rPr lang="en-US" smtClean="0">
                <a:solidFill>
                  <a:prstClr val="black"/>
                </a:solidFill>
              </a:rPr>
              <a:pPr>
                <a:defRPr/>
              </a:pPr>
              <a:t>147</a:t>
            </a:fld>
            <a:endParaRPr lang="en-US">
              <a:solidFill>
                <a:prstClr val="black"/>
              </a:solidFill>
            </a:endParaRPr>
          </a:p>
        </p:txBody>
      </p:sp>
    </p:spTree>
    <p:extLst>
      <p:ext uri="{BB962C8B-B14F-4D97-AF65-F5344CB8AC3E}">
        <p14:creationId xmlns:p14="http://schemas.microsoft.com/office/powerpoint/2010/main" val="393764634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7700F640-1807-4F56-BDBC-A2A315DFA761}" type="slidenum">
              <a:rPr lang="en-US" smtClean="0">
                <a:solidFill>
                  <a:prstClr val="black"/>
                </a:solidFill>
              </a:rPr>
              <a:pPr>
                <a:defRPr/>
              </a:pPr>
              <a:t>148</a:t>
            </a:fld>
            <a:endParaRPr lang="en-US">
              <a:solidFill>
                <a:prstClr val="black"/>
              </a:solidFill>
            </a:endParaRPr>
          </a:p>
        </p:txBody>
      </p:sp>
    </p:spTree>
    <p:extLst>
      <p:ext uri="{BB962C8B-B14F-4D97-AF65-F5344CB8AC3E}">
        <p14:creationId xmlns:p14="http://schemas.microsoft.com/office/powerpoint/2010/main" val="270838123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EAFE0FA7-853E-4D4A-87DA-9388ECCEFB42}" type="slidenum">
              <a:rPr lang="en-US" smtClean="0">
                <a:solidFill>
                  <a:prstClr val="black"/>
                </a:solidFill>
              </a:rPr>
              <a:pPr>
                <a:defRPr/>
              </a:pPr>
              <a:t>149</a:t>
            </a:fld>
            <a:endParaRPr lang="en-US">
              <a:solidFill>
                <a:prstClr val="black"/>
              </a:solidFill>
            </a:endParaRPr>
          </a:p>
        </p:txBody>
      </p:sp>
    </p:spTree>
    <p:extLst>
      <p:ext uri="{BB962C8B-B14F-4D97-AF65-F5344CB8AC3E}">
        <p14:creationId xmlns:p14="http://schemas.microsoft.com/office/powerpoint/2010/main" val="40835232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2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A4BE0671-A5F9-4814-B024-A33DD5545DD2}" type="slidenum">
              <a:rPr lang="en-US" smtClean="0">
                <a:solidFill>
                  <a:prstClr val="black"/>
                </a:solidFill>
              </a:rPr>
              <a:pPr>
                <a:defRPr/>
              </a:pPr>
              <a:t>150</a:t>
            </a:fld>
            <a:endParaRPr lang="en-US">
              <a:solidFill>
                <a:prstClr val="black"/>
              </a:solidFill>
            </a:endParaRPr>
          </a:p>
        </p:txBody>
      </p:sp>
    </p:spTree>
    <p:extLst>
      <p:ext uri="{BB962C8B-B14F-4D97-AF65-F5344CB8AC3E}">
        <p14:creationId xmlns:p14="http://schemas.microsoft.com/office/powerpoint/2010/main" val="349256948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E78C3F50-D98F-4AB2-8BEB-3CA4C4B5F104}" type="slidenum">
              <a:rPr lang="en-US" smtClean="0">
                <a:solidFill>
                  <a:prstClr val="black"/>
                </a:solidFill>
              </a:rPr>
              <a:pPr>
                <a:defRPr/>
              </a:pPr>
              <a:t>151</a:t>
            </a:fld>
            <a:endParaRPr lang="en-US">
              <a:solidFill>
                <a:prstClr val="black"/>
              </a:solidFill>
            </a:endParaRPr>
          </a:p>
        </p:txBody>
      </p:sp>
    </p:spTree>
    <p:extLst>
      <p:ext uri="{BB962C8B-B14F-4D97-AF65-F5344CB8AC3E}">
        <p14:creationId xmlns:p14="http://schemas.microsoft.com/office/powerpoint/2010/main" val="3824075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rapid conversion of consumer electronics to digital</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technology is having an impact on both the Internet and corporate intranets. As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these new gadgets come into view and proliferate, they dramatically increase the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amount of image and video traffic carried by networks.</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Two noteworthy examples of this trend are digital versatile disks (DVDs)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and digital still cameras. With the capacious DVD, the electronics industry at last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found an acceptable replacement for the analog video home system (VHS) tapes.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DVD has replaced the videotape used in videocassette recorders (VCRs) and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CD-ROM in personal computers and servers. The DVD takes video into the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digital age. It delivers movies with picture quality that outshines laser disks, and it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can be randomly accessed like audio CDs, which DVD machines can also play. Vast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volumes of data can be crammed onto the disk. With DVD’s huge storage capacity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and vivid quality, PC games have become more realistic and educational software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incorporates more video. Following in the wake of these developments is a new</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crest of traffic over the Internet and corporate intranets, as this material is incorporated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into Web sites.</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 related product development is the digital camcorder. This product has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made it easier for individuals and companies to make digital video files to be placed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on corporate and Internet Web sites, again adding to the traffic burden.</a:t>
            </a:r>
            <a:endParaRPr lang="en-US" dirty="0"/>
          </a:p>
        </p:txBody>
      </p:sp>
      <p:sp>
        <p:nvSpPr>
          <p:cNvPr id="4" name="Slide Number Placeholder 3"/>
          <p:cNvSpPr>
            <a:spLocks noGrp="1"/>
          </p:cNvSpPr>
          <p:nvPr>
            <p:ph type="sldNum" sz="quarter" idx="10"/>
          </p:nvPr>
        </p:nvSpPr>
        <p:spPr/>
        <p:txBody>
          <a:bodyPr/>
          <a:lstStyle/>
          <a:p>
            <a:fld id="{E3E3EA8F-80EC-0440-AAD7-660383B5A31B}" type="slidenum">
              <a:rPr lang="en-US" smtClean="0"/>
              <a:pPr/>
              <a:t>11</a:t>
            </a:fld>
            <a:endParaRPr lang="en-US" dirty="0"/>
          </a:p>
        </p:txBody>
      </p:sp>
    </p:spTree>
    <p:extLst>
      <p:ext uri="{BB962C8B-B14F-4D97-AF65-F5344CB8AC3E}">
        <p14:creationId xmlns:p14="http://schemas.microsoft.com/office/powerpoint/2010/main" val="216409464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DB86D69C-730D-4F6E-B78F-B3022CD6EA40}" type="slidenum">
              <a:rPr lang="en-US" smtClean="0">
                <a:solidFill>
                  <a:prstClr val="black"/>
                </a:solidFill>
              </a:rPr>
              <a:pPr>
                <a:defRPr/>
              </a:pPr>
              <a:t>152</a:t>
            </a:fld>
            <a:endParaRPr lang="en-US">
              <a:solidFill>
                <a:prstClr val="black"/>
              </a:solidFill>
            </a:endParaRPr>
          </a:p>
        </p:txBody>
      </p:sp>
    </p:spTree>
    <p:extLst>
      <p:ext uri="{BB962C8B-B14F-4D97-AF65-F5344CB8AC3E}">
        <p14:creationId xmlns:p14="http://schemas.microsoft.com/office/powerpoint/2010/main" val="36821365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DC28E928-2990-4CE1-B669-8F7E9326AF5C}" type="slidenum">
              <a:rPr lang="en-US" smtClean="0">
                <a:solidFill>
                  <a:prstClr val="black"/>
                </a:solidFill>
              </a:rPr>
              <a:pPr>
                <a:defRPr/>
              </a:pPr>
              <a:t>153</a:t>
            </a:fld>
            <a:endParaRPr lang="en-US">
              <a:solidFill>
                <a:prstClr val="black"/>
              </a:solidFill>
            </a:endParaRPr>
          </a:p>
        </p:txBody>
      </p:sp>
    </p:spTree>
    <p:extLst>
      <p:ext uri="{BB962C8B-B14F-4D97-AF65-F5344CB8AC3E}">
        <p14:creationId xmlns:p14="http://schemas.microsoft.com/office/powerpoint/2010/main" val="378325543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6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t>TCP needs less layer than OSI</a:t>
            </a:r>
          </a:p>
          <a:p>
            <a:r>
              <a:rPr lang="en-US" dirty="0"/>
              <a:t>TCP model compels to use some fixed IP like </a:t>
            </a:r>
            <a:r>
              <a:rPr lang="en-US" dirty="0" err="1"/>
              <a:t>http,ftp</a:t>
            </a:r>
            <a:endParaRPr lang="en-US" dirty="0"/>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F98D3E1F-3AEF-41FB-BFD2-46F606C86762}" type="slidenum">
              <a:rPr lang="en-US" smtClean="0">
                <a:solidFill>
                  <a:prstClr val="black"/>
                </a:solidFill>
              </a:rPr>
              <a:pPr>
                <a:defRPr/>
              </a:pPr>
              <a:t>154</a:t>
            </a:fld>
            <a:endParaRPr lang="en-US">
              <a:solidFill>
                <a:prstClr val="black"/>
              </a:solidFill>
            </a:endParaRPr>
          </a:p>
        </p:txBody>
      </p:sp>
    </p:spTree>
    <p:extLst>
      <p:ext uri="{BB962C8B-B14F-4D97-AF65-F5344CB8AC3E}">
        <p14:creationId xmlns:p14="http://schemas.microsoft.com/office/powerpoint/2010/main" val="23230721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3EB8409D-EC68-4C19-8ED0-AF4BA4BD7526}" type="slidenum">
              <a:rPr lang="en-US" smtClean="0">
                <a:solidFill>
                  <a:prstClr val="black"/>
                </a:solidFill>
              </a:rPr>
              <a:pPr>
                <a:defRPr/>
              </a:pPr>
              <a:t>155</a:t>
            </a:fld>
            <a:endParaRPr lang="en-US">
              <a:solidFill>
                <a:prstClr val="black"/>
              </a:solidFill>
            </a:endParaRPr>
          </a:p>
        </p:txBody>
      </p:sp>
    </p:spTree>
    <p:extLst>
      <p:ext uri="{BB962C8B-B14F-4D97-AF65-F5344CB8AC3E}">
        <p14:creationId xmlns:p14="http://schemas.microsoft.com/office/powerpoint/2010/main" val="25636255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8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7F95DA71-37AF-4861-A85C-4AAF0166959B}" type="slidenum">
              <a:rPr lang="en-US" smtClean="0">
                <a:solidFill>
                  <a:prstClr val="black"/>
                </a:solidFill>
              </a:rPr>
              <a:pPr>
                <a:defRPr/>
              </a:pPr>
              <a:t>156</a:t>
            </a:fld>
            <a:endParaRPr lang="en-US">
              <a:solidFill>
                <a:prstClr val="black"/>
              </a:solidFill>
            </a:endParaRPr>
          </a:p>
        </p:txBody>
      </p:sp>
    </p:spTree>
    <p:extLst>
      <p:ext uri="{BB962C8B-B14F-4D97-AF65-F5344CB8AC3E}">
        <p14:creationId xmlns:p14="http://schemas.microsoft.com/office/powerpoint/2010/main" val="63677705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4F9E65A0-CE58-4637-8DFB-958D5D5A17E2}" type="slidenum">
              <a:rPr lang="en-US" smtClean="0">
                <a:solidFill>
                  <a:prstClr val="black"/>
                </a:solidFill>
              </a:rPr>
              <a:pPr>
                <a:defRPr/>
              </a:pPr>
              <a:t>157</a:t>
            </a:fld>
            <a:endParaRPr lang="en-US">
              <a:solidFill>
                <a:prstClr val="black"/>
              </a:solidFill>
            </a:endParaRPr>
          </a:p>
        </p:txBody>
      </p:sp>
    </p:spTree>
    <p:extLst>
      <p:ext uri="{BB962C8B-B14F-4D97-AF65-F5344CB8AC3E}">
        <p14:creationId xmlns:p14="http://schemas.microsoft.com/office/powerpoint/2010/main" val="405893825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0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C009B51D-B778-4C1A-BEDF-A4679A968413}" type="slidenum">
              <a:rPr lang="en-US" smtClean="0">
                <a:solidFill>
                  <a:prstClr val="black"/>
                </a:solidFill>
              </a:rPr>
              <a:pPr>
                <a:defRPr/>
              </a:pPr>
              <a:t>158</a:t>
            </a:fld>
            <a:endParaRPr lang="en-US">
              <a:solidFill>
                <a:prstClr val="black"/>
              </a:solidFill>
            </a:endParaRPr>
          </a:p>
        </p:txBody>
      </p:sp>
    </p:spTree>
    <p:extLst>
      <p:ext uri="{BB962C8B-B14F-4D97-AF65-F5344CB8AC3E}">
        <p14:creationId xmlns:p14="http://schemas.microsoft.com/office/powerpoint/2010/main" val="12520532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4F45F5F9-B41C-4680-8A74-774D1B52E478}" type="slidenum">
              <a:rPr lang="en-US" smtClean="0">
                <a:solidFill>
                  <a:prstClr val="black"/>
                </a:solidFill>
              </a:rPr>
              <a:pPr>
                <a:defRPr/>
              </a:pPr>
              <a:t>159</a:t>
            </a:fld>
            <a:endParaRPr lang="en-US">
              <a:solidFill>
                <a:prstClr val="black"/>
              </a:solidFill>
            </a:endParaRPr>
          </a:p>
        </p:txBody>
      </p:sp>
    </p:spTree>
    <p:extLst>
      <p:ext uri="{BB962C8B-B14F-4D97-AF65-F5344CB8AC3E}">
        <p14:creationId xmlns:p14="http://schemas.microsoft.com/office/powerpoint/2010/main" val="376236551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D4D24BAD-5349-4077-B026-8EA935778144}" type="slidenum">
              <a:rPr lang="en-US" smtClean="0">
                <a:solidFill>
                  <a:prstClr val="black"/>
                </a:solidFill>
              </a:rPr>
              <a:pPr>
                <a:defRPr/>
              </a:pPr>
              <a:t>160</a:t>
            </a:fld>
            <a:endParaRPr lang="en-US">
              <a:solidFill>
                <a:prstClr val="black"/>
              </a:solidFill>
            </a:endParaRPr>
          </a:p>
        </p:txBody>
      </p:sp>
    </p:spTree>
    <p:extLst>
      <p:ext uri="{BB962C8B-B14F-4D97-AF65-F5344CB8AC3E}">
        <p14:creationId xmlns:p14="http://schemas.microsoft.com/office/powerpoint/2010/main" val="101763476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037AED7E-605F-4732-BC87-9C6B1FAFD4D8}" type="slidenum">
              <a:rPr lang="en-US" smtClean="0">
                <a:solidFill>
                  <a:prstClr val="black"/>
                </a:solidFill>
              </a:rPr>
              <a:pPr>
                <a:defRPr/>
              </a:pPr>
              <a:t>161</a:t>
            </a:fld>
            <a:endParaRPr lang="en-US">
              <a:solidFill>
                <a:prstClr val="black"/>
              </a:solidFill>
            </a:endParaRPr>
          </a:p>
        </p:txBody>
      </p:sp>
    </p:spTree>
    <p:extLst>
      <p:ext uri="{BB962C8B-B14F-4D97-AF65-F5344CB8AC3E}">
        <p14:creationId xmlns:p14="http://schemas.microsoft.com/office/powerpoint/2010/main" val="3742607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p:spPr>
        <p:txBody>
          <a:bodyPr/>
          <a:lstStyle/>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Convergence refers to the merger of previously distinct telephony and information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technologies and markets. We can think of this convergence in terms of a three-layer</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model of enterprise communications:</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b="1" kern="1200" baseline="0" dirty="0">
                <a:solidFill>
                  <a:schemeClr val="tx1"/>
                </a:solidFill>
                <a:latin typeface="Times New Roman" pitchFamily="-110" charset="0"/>
                <a:ea typeface="ＭＳ Ｐゴシック" pitchFamily="-110" charset="-128"/>
                <a:cs typeface="ＭＳ Ｐゴシック" pitchFamily="-110" charset="-128"/>
              </a:rPr>
              <a:t>• Applications:  </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These are seen by the end users of a business. Convergence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integrates communications applications, such as voice calling (telephone),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voice mail, e-mail, and instant messaging, with business applications, such</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as workgroup collaboration, customer relationship management, and other</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back-office functions. With convergence, applications provide features that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incorporate voice, data, and video in a seamless, organized, and value-added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manner. One example is multimedia messaging, which enables a user to</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employ a single interface to access messages from a variety of sources (e.g.,</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office voice mail, office e-mail, beeper, and fax).</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 • </a:t>
            </a:r>
            <a:r>
              <a:rPr lang="en-US" sz="1200" b="1" kern="1200" baseline="0" dirty="0">
                <a:solidFill>
                  <a:srgbClr val="FF0000"/>
                </a:solidFill>
                <a:latin typeface="Times New Roman" pitchFamily="-110" charset="0"/>
                <a:ea typeface="ＭＳ Ｐゴシック" pitchFamily="-110" charset="-128"/>
                <a:cs typeface="ＭＳ Ｐゴシック" pitchFamily="-110" charset="-128"/>
              </a:rPr>
              <a:t>Enterprise services</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 At this level, the manager deals with the information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network in terms of the services it provides to support applications. The network</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manager needs design, maintenance, and support services related to the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deployment of convergence-based facilities. Also at this level, network managers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deal with the enterprise network as a function-providing system. Such</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management services may include setting up authentication schemes; capacity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management for various users, groups, and applications; and </a:t>
            </a:r>
            <a:r>
              <a:rPr lang="en-US" sz="1200" kern="1200" baseline="0" dirty="0" err="1">
                <a:solidFill>
                  <a:schemeClr val="tx1"/>
                </a:solidFill>
                <a:latin typeface="Times New Roman" pitchFamily="-110" charset="0"/>
                <a:ea typeface="ＭＳ Ｐゴシック" pitchFamily="-110" charset="-128"/>
                <a:cs typeface="ＭＳ Ｐゴシック" pitchFamily="-110" charset="-128"/>
              </a:rPr>
              <a:t>QoS</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 provision.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 • </a:t>
            </a:r>
            <a:r>
              <a:rPr lang="en-US" sz="1200" b="1" kern="1200" baseline="0" dirty="0">
                <a:solidFill>
                  <a:schemeClr val="tx1"/>
                </a:solidFill>
                <a:latin typeface="Times New Roman" pitchFamily="-110" charset="0"/>
                <a:ea typeface="ＭＳ Ｐゴシック" pitchFamily="-110" charset="-128"/>
                <a:cs typeface="ＭＳ Ｐゴシック" pitchFamily="-110" charset="-128"/>
              </a:rPr>
              <a:t>Infrastructure:</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 The network and communications infrastructure consists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of the communication links, LANs, WANs, and Internet connections available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to the enterprise. Increasingly, enterprise network infrastructure also</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includes private and/or public cloud connections to data centers which host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high-volume data storage and Web services. A key aspect of convergence at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this level is the ability to carry voice, image, and video over networks that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were originally designed to carry data traffic. Infrastructure convergence has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also occurred for networks that were designed for voice traffic. For example,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video, image, text, and data are routinely delivered to smart phone users over</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cell phone networks.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In simple terms, convergence involves moving voice into a data infrastructure,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integrating all the voice and data networks inside a user organization into a</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single data network infrastructure, and then extending that into the wireless arena.</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foundation of this convergence is packet-based transmission using the Internet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Protocol (IP). Convergence increases the function and scope of both the infrastructure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and the application base.</a:t>
            </a:r>
            <a:endParaRPr lang="en-US" sz="700" dirty="0"/>
          </a:p>
        </p:txBody>
      </p:sp>
      <p:sp>
        <p:nvSpPr>
          <p:cNvPr id="35844" name="Slide Number Placeholder 3"/>
          <p:cNvSpPr>
            <a:spLocks noGrp="1"/>
          </p:cNvSpPr>
          <p:nvPr>
            <p:ph type="sldNum" sz="quarter" idx="5"/>
          </p:nvPr>
        </p:nvSpPr>
        <p:spPr>
          <a:noFill/>
        </p:spPr>
        <p:txBody>
          <a:bodyPr/>
          <a:lstStyle/>
          <a:p>
            <a:fld id="{E4D2E8D6-2EE2-1240-A849-2761E929F8C5}" type="slidenum">
              <a:rPr lang="en-US"/>
              <a:pPr/>
              <a:t>12</a:t>
            </a:fld>
            <a:endParaRPr lang="en-US" dirty="0"/>
          </a:p>
        </p:txBody>
      </p:sp>
    </p:spTree>
    <p:extLst>
      <p:ext uri="{BB962C8B-B14F-4D97-AF65-F5344CB8AC3E}">
        <p14:creationId xmlns:p14="http://schemas.microsoft.com/office/powerpoint/2010/main" val="48932949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9A754FD6-5084-494C-A383-B249556E9828}" type="slidenum">
              <a:rPr lang="en-US" smtClean="0">
                <a:solidFill>
                  <a:prstClr val="black"/>
                </a:solidFill>
              </a:rPr>
              <a:pPr>
                <a:defRPr/>
              </a:pPr>
              <a:t>162</a:t>
            </a:fld>
            <a:endParaRPr lang="en-US">
              <a:solidFill>
                <a:prstClr val="black"/>
              </a:solidFill>
            </a:endParaRPr>
          </a:p>
        </p:txBody>
      </p:sp>
    </p:spTree>
    <p:extLst>
      <p:ext uri="{BB962C8B-B14F-4D97-AF65-F5344CB8AC3E}">
        <p14:creationId xmlns:p14="http://schemas.microsoft.com/office/powerpoint/2010/main" val="24260571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8D2D4ED1-3849-44D2-8A2F-15308C95D056}" type="slidenum">
              <a:rPr lang="en-US" smtClean="0">
                <a:solidFill>
                  <a:prstClr val="black"/>
                </a:solidFill>
              </a:rPr>
              <a:pPr>
                <a:defRPr/>
              </a:pPr>
              <a:t>163</a:t>
            </a:fld>
            <a:endParaRPr lang="en-US">
              <a:solidFill>
                <a:prstClr val="black"/>
              </a:solidFill>
            </a:endParaRPr>
          </a:p>
        </p:txBody>
      </p:sp>
    </p:spTree>
    <p:extLst>
      <p:ext uri="{BB962C8B-B14F-4D97-AF65-F5344CB8AC3E}">
        <p14:creationId xmlns:p14="http://schemas.microsoft.com/office/powerpoint/2010/main" val="149913768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F015627C-AD04-4A89-BEB0-76170BDD7326}" type="slidenum">
              <a:rPr lang="en-US" smtClean="0">
                <a:solidFill>
                  <a:prstClr val="black"/>
                </a:solidFill>
              </a:rPr>
              <a:pPr>
                <a:defRPr/>
              </a:pPr>
              <a:t>164</a:t>
            </a:fld>
            <a:endParaRPr lang="en-US">
              <a:solidFill>
                <a:prstClr val="black"/>
              </a:solidFill>
            </a:endParaRPr>
          </a:p>
        </p:txBody>
      </p:sp>
    </p:spTree>
    <p:extLst>
      <p:ext uri="{BB962C8B-B14F-4D97-AF65-F5344CB8AC3E}">
        <p14:creationId xmlns:p14="http://schemas.microsoft.com/office/powerpoint/2010/main" val="79415936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E82732CA-BF4E-40EF-A141-2FED5AF7E1AB}" type="slidenum">
              <a:rPr lang="en-US" smtClean="0">
                <a:solidFill>
                  <a:prstClr val="black"/>
                </a:solidFill>
              </a:rPr>
              <a:pPr>
                <a:defRPr/>
              </a:pPr>
              <a:t>165</a:t>
            </a:fld>
            <a:endParaRPr lang="en-US">
              <a:solidFill>
                <a:prstClr val="black"/>
              </a:solidFill>
            </a:endParaRPr>
          </a:p>
        </p:txBody>
      </p:sp>
    </p:spTree>
    <p:extLst>
      <p:ext uri="{BB962C8B-B14F-4D97-AF65-F5344CB8AC3E}">
        <p14:creationId xmlns:p14="http://schemas.microsoft.com/office/powerpoint/2010/main" val="421315860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8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D126C1A5-F431-4CC5-84AB-430E356A86C3}" type="slidenum">
              <a:rPr lang="en-US" smtClean="0">
                <a:solidFill>
                  <a:prstClr val="black"/>
                </a:solidFill>
              </a:rPr>
              <a:pPr>
                <a:defRPr/>
              </a:pPr>
              <a:t>166</a:t>
            </a:fld>
            <a:endParaRPr lang="en-US">
              <a:solidFill>
                <a:prstClr val="black"/>
              </a:solidFill>
            </a:endParaRPr>
          </a:p>
        </p:txBody>
      </p:sp>
    </p:spTree>
    <p:extLst>
      <p:ext uri="{BB962C8B-B14F-4D97-AF65-F5344CB8AC3E}">
        <p14:creationId xmlns:p14="http://schemas.microsoft.com/office/powerpoint/2010/main" val="30992733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6C3B10FD-D0D0-43F5-AAC9-AB32E8F6A6DE}" type="slidenum">
              <a:rPr lang="en-US" smtClean="0">
                <a:solidFill>
                  <a:prstClr val="black"/>
                </a:solidFill>
              </a:rPr>
              <a:pPr>
                <a:defRPr/>
              </a:pPr>
              <a:t>167</a:t>
            </a:fld>
            <a:endParaRPr lang="en-US">
              <a:solidFill>
                <a:prstClr val="black"/>
              </a:solidFill>
            </a:endParaRPr>
          </a:p>
        </p:txBody>
      </p:sp>
    </p:spTree>
    <p:extLst>
      <p:ext uri="{BB962C8B-B14F-4D97-AF65-F5344CB8AC3E}">
        <p14:creationId xmlns:p14="http://schemas.microsoft.com/office/powerpoint/2010/main" val="406824477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D9932D03-3856-4A7C-9BE5-FBB5B9DE97E7}" type="slidenum">
              <a:rPr lang="en-US" smtClean="0">
                <a:solidFill>
                  <a:prstClr val="black"/>
                </a:solidFill>
              </a:rPr>
              <a:pPr>
                <a:defRPr/>
              </a:pPr>
              <a:t>168</a:t>
            </a:fld>
            <a:endParaRPr lang="en-US">
              <a:solidFill>
                <a:prstClr val="black"/>
              </a:solidFill>
            </a:endParaRPr>
          </a:p>
        </p:txBody>
      </p:sp>
    </p:spTree>
    <p:extLst>
      <p:ext uri="{BB962C8B-B14F-4D97-AF65-F5344CB8AC3E}">
        <p14:creationId xmlns:p14="http://schemas.microsoft.com/office/powerpoint/2010/main" val="403215461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5F1237D5-E233-4344-968A-EE6D40D35E39}" type="slidenum">
              <a:rPr lang="en-US"/>
              <a:pPr/>
              <a:t>169</a:t>
            </a:fld>
            <a:endParaRPr lang="en-US" dirty="0"/>
          </a:p>
        </p:txBody>
      </p:sp>
      <p:sp>
        <p:nvSpPr>
          <p:cNvPr id="95235" name="Rectangle 2"/>
          <p:cNvSpPr>
            <a:spLocks noGrp="1" noRot="1" noChangeAspect="1" noChangeArrowheads="1"/>
          </p:cNvSpPr>
          <p:nvPr>
            <p:ph type="sldImg"/>
          </p:nvPr>
        </p:nvSpPr>
        <p:spPr>
          <a:solidFill>
            <a:srgbClr val="FFFFFF"/>
          </a:solidFill>
          <a:ln/>
        </p:spPr>
      </p:sp>
      <p:sp>
        <p:nvSpPr>
          <p:cNvPr id="95236" name="Rectangle 3"/>
          <p:cNvSpPr>
            <a:spLocks noGrp="1" noChangeArrowheads="1"/>
          </p:cNvSpPr>
          <p:nvPr>
            <p:ph type="body" idx="1"/>
          </p:nvPr>
        </p:nvSpPr>
        <p:spPr>
          <a:xfrm>
            <a:off x="685800" y="4343400"/>
            <a:ext cx="5486400" cy="4114800"/>
          </a:xfrm>
          <a:solidFill>
            <a:srgbClr val="FFFFFF"/>
          </a:solidFill>
          <a:ln/>
        </p:spPr>
        <p:txBody>
          <a:bodyPr/>
          <a:lstStyle/>
          <a:p>
            <a:r>
              <a:rPr lang="en-US"/>
              <a:t>Chapter </a:t>
            </a:r>
            <a:r>
              <a:rPr lang="en-US" dirty="0"/>
              <a:t>1summary.</a:t>
            </a:r>
          </a:p>
        </p:txBody>
      </p:sp>
    </p:spTree>
    <p:extLst>
      <p:ext uri="{BB962C8B-B14F-4D97-AF65-F5344CB8AC3E}">
        <p14:creationId xmlns:p14="http://schemas.microsoft.com/office/powerpoint/2010/main" val="3997811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ltLang="en-US">
                <a:solidFill>
                  <a:srgbClr val="000000"/>
                </a:solidFill>
              </a:rPr>
              <a:t>1.#</a:t>
            </a:r>
          </a:p>
        </p:txBody>
      </p:sp>
      <p:sp>
        <p:nvSpPr>
          <p:cNvPr id="880642" name="Rectangle 2"/>
          <p:cNvSpPr>
            <a:spLocks noGrp="1" noRot="1" noChangeAspect="1" noChangeArrowheads="1" noTextEdit="1"/>
          </p:cNvSpPr>
          <p:nvPr>
            <p:ph type="sldImg"/>
          </p:nvPr>
        </p:nvSpPr>
        <p:spPr>
          <a:ln/>
        </p:spPr>
      </p:sp>
      <p:sp>
        <p:nvSpPr>
          <p:cNvPr id="8806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07806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ltLang="en-US">
                <a:solidFill>
                  <a:srgbClr val="000000"/>
                </a:solidFill>
              </a:rPr>
              <a:t>1.#</a:t>
            </a:r>
          </a:p>
        </p:txBody>
      </p:sp>
      <p:sp>
        <p:nvSpPr>
          <p:cNvPr id="881666" name="Rectangle 2"/>
          <p:cNvSpPr>
            <a:spLocks noGrp="1" noRot="1" noChangeAspect="1" noChangeArrowheads="1" noTextEdit="1"/>
          </p:cNvSpPr>
          <p:nvPr>
            <p:ph type="sldImg"/>
          </p:nvPr>
        </p:nvSpPr>
        <p:spPr>
          <a:ln/>
        </p:spPr>
      </p:sp>
      <p:sp>
        <p:nvSpPr>
          <p:cNvPr id="8816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12699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ltLang="en-US"/>
              <a:t>1.#</a:t>
            </a:r>
          </a:p>
        </p:txBody>
      </p:sp>
      <p:sp>
        <p:nvSpPr>
          <p:cNvPr id="882690" name="Rectangle 2"/>
          <p:cNvSpPr>
            <a:spLocks noGrp="1" noRot="1" noChangeAspect="1" noChangeArrowheads="1" noTextEdit="1"/>
          </p:cNvSpPr>
          <p:nvPr>
            <p:ph type="sldImg"/>
          </p:nvPr>
        </p:nvSpPr>
        <p:spPr>
          <a:ln/>
        </p:spPr>
      </p:sp>
      <p:sp>
        <p:nvSpPr>
          <p:cNvPr id="8826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56340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2556E99C-B38B-1B47-A55F-286FF7BA57AA}" type="slidenum">
              <a:rPr lang="en-US"/>
              <a:pPr/>
              <a:t>16</a:t>
            </a:fld>
            <a:endParaRPr lang="en-US" dirty="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This section introduces a simple model of communications, illustrated by the block</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diagram in Figure 1.3a.</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fundamental purpose of a communications system is the exchange of data</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between two parties. Figure 1.3b presents one particular example, which is communication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between a workstation and a server over a public telephone network.</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Another example is the exchange of voice signals between two telephones over the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same network. The following are key elements of the model:</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 Source:  This device generates the data to be transmitted; examples are telephones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and personal computers.</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 Transmitter:  Usually, the data generated by a source system are not transmitted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directly in the form in which they were generated. Rather, a transmitter</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transforms and encodes the information in such a way as to produce electromagnetic</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signals that can be transmitted across some sort of transmission system.</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For example, a modem takes a digital bit stream from an attached device such</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as a personal computer and transforms that bit stream into an analog</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signal that can be handled by the telephone network.</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 Receiver: The receiver accepts the signal from the transmission system and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converts it into a form that can be handled by the destination device. For</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example, a modem will accept an analog signal coming from a network or</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transmission line and convert it into a digital bit stream.</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 Destination: Takes the incoming data from the receiver.</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 Transmission system:  This can be a single transmission line or a complex network</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connecting source and destination.</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 Receiver: The receiver accepts the signal from the transmission system and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converts it into a form that can be handled by the destination device. For</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example, a modem will accept an analog signal coming from a network or</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transmission line and convert it into a digital bit stream.</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 Destination: Takes the incoming data from the receiver.</a:t>
            </a:r>
            <a:endParaRPr lang="en-US" dirty="0"/>
          </a:p>
        </p:txBody>
      </p:sp>
    </p:spTree>
    <p:extLst>
      <p:ext uri="{BB962C8B-B14F-4D97-AF65-F5344CB8AC3E}">
        <p14:creationId xmlns:p14="http://schemas.microsoft.com/office/powerpoint/2010/main" val="1811502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0A59A3B8-F4D6-6A49-B6F5-E3EDC93E539C}" type="slidenum">
              <a:rPr lang="en-US"/>
              <a:pPr/>
              <a:t>17</a:t>
            </a:fld>
            <a:endParaRPr lang="en-US" dirty="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This simple narrative conceals a wealth of technical complexity. To get some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idea of the scope of this complexity, Table 1.1 lists some of the key tasks that must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be performed in a data communications system. The list is somewhat arbitrary: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Elements could be added; items on the list could be merged; and some items represent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several tasks that are performed at different “levels” of the system. However,</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list as it stands is suggestive of the scope of this book.</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first item, transmission system utilization , refers to the need to make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efficient use of transmission facilities that are typically shared among a number of</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communicating devices. Various techniques (referred to as multiplexing) are used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to allocate the total capacity of a transmission medium among a number of users.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Congestion control techniques may be required to assure that the system is not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overwhelmed by excessive demand for transmission services.</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To communicate, a device must interface  with the transmission system. All</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forms of communication discussed in this book depend on the use of electromagnetic</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signals propagated over a transmission medium. Thus, once an interface is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established, signal generation  is required for communication. The properties of the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signal, such as form and intensity, must be such that the signal is (1) capable of</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being propagated through the transmission system, and (2) interpretable as data at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receiver.</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Not only must the signals be generated to conform to the requirements of the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transmission system and receiver, but also there must be some form of synchronization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 between transmitter and receiver. The receiver must be able to determine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when a signal begins to arrive and when it ends. It must also know the duration of</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each signal element.</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Beyond the basic matter of deciding on the nature and timing of signals, there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is a variety of requirements for communication between two parties that might be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collected under the term exchange management . If data are to be exchanged in both</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directions over a period of time, the two parties must cooperate. For example, for</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two parties to engage in a telephone conversation, one party must dial the number</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of the other, causing signals to be generated that result in the ringing of the called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phone. The called party completes a connection by lifting the receiver. For data processing</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devices, more will be needed than simply establishing a connection; certain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conventions must be decided on. These conventions might include whether both</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devices may transmit simultaneously or must take turns, the amount of data to be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sent at one time, the format of the data, and what to do if certain contingencies such</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as an error arise.</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next two items might have been included under exchange management,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but they seem important enough to list separately. In all communications systems,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there is a potential for error; transmitted signals are distorted to some extent before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reaching their destination. Error detection and correction  are required in circumstances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where errors cannot be tolerated. This is usually the case with data processing</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systems. For example, in transferring a file from one computer to another, it is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simply not acceptable for the contents of the file to be accidentally altered. Flow</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control  is required to assure that the source does not overwhelm the destination by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sending data faster than they can be processed and absorbed.</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Next are the related but distinct concepts of addressing  and routing . When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more than two devices share a transmission facility, a source system must indicate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identity of the intended destination. The transmission system must assure that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destination system, and only that system, receives the data. Further, the transmission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system may itself be a network through which various paths may be taken.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 specific route through this network must be chosen.</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Recovery  is a concept distinct from that of error correction. Recovery techniques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are needed in situations in which an information exchange, such as a database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transaction or file transfer, is interrupted due to a fault somewhere in the system.</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objective is either to be able to resume activity at the point of interruption or at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least to restore the state of the systems involved to the condition prior to the beginning</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of the exchange.</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Message formatting has to do with an agreement between two parties as to</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form of the data to be exchanged or transmitted, such as the binary code for</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characters.</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Frequently, it is important to provide some measure of  security in a data</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communications system. The sender of data may wish to be assured that only the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intended receiver actually receives the data. And the receiver of data may wish to</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be assured that the received data have not been altered in transit and that the data</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actually come from the purported sender.</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Finally, a data communications facility is a complex system that cannot create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or run itself.  Network management capabilities are needed to configure the system,</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monitor its status, react to failures and overloads, and plan intelligently for future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growth.</a:t>
            </a:r>
            <a:endParaRPr lang="en-US" dirty="0">
              <a:latin typeface="Times" pitchFamily="-110" charset="0"/>
            </a:endParaRPr>
          </a:p>
        </p:txBody>
      </p:sp>
    </p:spTree>
    <p:extLst>
      <p:ext uri="{BB962C8B-B14F-4D97-AF65-F5344CB8AC3E}">
        <p14:creationId xmlns:p14="http://schemas.microsoft.com/office/powerpoint/2010/main" val="960934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330CECC7-4DC9-B542-AEE1-3C4AC6B4FC39}" type="slidenum">
              <a:rPr lang="en-US"/>
              <a:pPr/>
              <a:t>18</a:t>
            </a:fld>
            <a:endParaRPr lang="en-US" dirty="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sz="1200" kern="1200" baseline="0" dirty="0">
                <a:solidFill>
                  <a:schemeClr val="tx1"/>
                </a:solidFill>
                <a:latin typeface="Times New Roman" pitchFamily="-110" charset="0"/>
                <a:ea typeface="ＭＳ Ｐゴシック" pitchFamily="-110" charset="-128"/>
                <a:cs typeface="ＭＳ Ｐゴシック" pitchFamily="-110" charset="-128"/>
              </a:rPr>
              <a:t>To get some flavor for the focus of Part Two, Figure 1.4 provides a new perspective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on the communications model of Figure 1.3a. We trace the details of this figure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using electronic mail as an example.</a:t>
            </a:r>
            <a:endParaRPr lang="en-US" dirty="0"/>
          </a:p>
        </p:txBody>
      </p:sp>
    </p:spTree>
    <p:extLst>
      <p:ext uri="{BB962C8B-B14F-4D97-AF65-F5344CB8AC3E}">
        <p14:creationId xmlns:p14="http://schemas.microsoft.com/office/powerpoint/2010/main" val="208871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D898973-CF0B-9743-A0E1-F3B74114A83C}" type="slidenum">
              <a:rPr lang="en-US"/>
              <a:pPr/>
              <a:t>19</a:t>
            </a:fld>
            <a:endParaRPr lang="en-US" dirty="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basic building block of any enterprise network infrastructure is the transmission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line. Much of the technical detail of how information is encoded and transmitted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across a line is of no real interest to the business manager. The manager is concerned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with whether the particular facility provides the required capacity, with</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acceptable reliability, at minimum cost. However, there are certain aspects of transmission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technology that a manager must understand to ask the right questions and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make informed decisions.</a:t>
            </a:r>
            <a:endParaRPr lang="en-US" dirty="0">
              <a:latin typeface="Times" pitchFamily="-110" charset="0"/>
            </a:endParaRPr>
          </a:p>
        </p:txBody>
      </p:sp>
    </p:spTree>
    <p:extLst>
      <p:ext uri="{BB962C8B-B14F-4D97-AF65-F5344CB8AC3E}">
        <p14:creationId xmlns:p14="http://schemas.microsoft.com/office/powerpoint/2010/main" val="765870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ＭＳ Ｐゴシック" pitchFamily="-110" charset="-128"/>
                <a:cs typeface="ＭＳ Ｐゴシック" pitchFamily="-110" charset="-128"/>
              </a:rPr>
              <a:t> This book aims to provide a unified view of the broad field of data and computer</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communications. The organization of the book reflects an attempt to</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break this massive subject into comprehensible parts and to build, piece by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piece, a survey of the state of the art. This introductory chapter begins with a</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general model of communications.</a:t>
            </a:r>
            <a:endParaRPr lang="en-US" dirty="0"/>
          </a:p>
        </p:txBody>
      </p:sp>
      <p:sp>
        <p:nvSpPr>
          <p:cNvPr id="4" name="Slide Number Placeholder 3"/>
          <p:cNvSpPr>
            <a:spLocks noGrp="1"/>
          </p:cNvSpPr>
          <p:nvPr>
            <p:ph type="sldNum" sz="quarter" idx="10"/>
          </p:nvPr>
        </p:nvSpPr>
        <p:spPr/>
        <p:txBody>
          <a:bodyPr/>
          <a:lstStyle/>
          <a:p>
            <a:fld id="{E3E3EA8F-80EC-0440-AAD7-660383B5A31B}" type="slidenum">
              <a:rPr lang="en-US" smtClean="0"/>
              <a:pPr/>
              <a:t>2</a:t>
            </a:fld>
            <a:endParaRPr lang="en-US" dirty="0"/>
          </a:p>
        </p:txBody>
      </p:sp>
    </p:spTree>
    <p:extLst>
      <p:ext uri="{BB962C8B-B14F-4D97-AF65-F5344CB8AC3E}">
        <p14:creationId xmlns:p14="http://schemas.microsoft.com/office/powerpoint/2010/main" val="2069871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p:spPr>
        <p:txBody>
          <a:bodyPr/>
          <a:lstStyle/>
          <a:p>
            <a:r>
              <a:rPr lang="en-US" sz="1200" kern="1200" baseline="0" dirty="0">
                <a:solidFill>
                  <a:schemeClr val="tx1"/>
                </a:solidFill>
                <a:latin typeface="Times New Roman" pitchFamily="-110" charset="0"/>
                <a:ea typeface="ＭＳ Ｐゴシック" pitchFamily="-110" charset="-128"/>
                <a:cs typeface="ＭＳ Ｐゴシック" pitchFamily="-110" charset="-128"/>
              </a:rPr>
              <a:t>One of the basic choices facing a business user is the transmission medium.</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For use within the business premises, this choice is generally completely up to the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business. For long-distance communications, the choice is generally but not always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made by the long-distance carrier. In either case, changes in technology are rapidly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changing the mix of media used. Of particular note are fiber optic  transmission and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wireless  transmission (e.g., satellite and cellular communications). These two media</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are now driving the evolution of data communications transmission. </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dirty="0">
                <a:ln w="24500" cmpd="dbl">
                  <a:noFill/>
                  <a:prstDash val="solid"/>
                  <a:miter lim="800000"/>
                </a:ln>
                <a:solidFill>
                  <a:schemeClr val="accent6">
                    <a:lumMod val="50000"/>
                  </a:schemeClr>
                </a:solidFill>
                <a:effectLst>
                  <a:outerShdw blurRad="38100" dist="38100" dir="7020000" algn="tl">
                    <a:srgbClr val="000000">
                      <a:alpha val="35000"/>
                    </a:srgbClr>
                  </a:outerShdw>
                </a:effectLst>
                <a:ea typeface="+mn-ea"/>
                <a:cs typeface="+mn-cs"/>
              </a:rPr>
              <a:t>Fiber optic transmissions</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ever-increasing availability of fiber optic communication circuits is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making channel capacity a virtually free resource. Since the early 1980s, the growth</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of the market for optical fiber transmission systems is without precedent. During</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past 10 years, the cost of fiber optic transmission has dropped by more than an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order of magnitude, and the capacity of such systems has grown at almost as rapid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 rate. Almost all of the long-distance telephone communications trunks within the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United States and the highest speed links on the Internet consist of fiber optic cable.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Because of its high capacity and its security characteristics (fiber is difficult to tap),</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it is becoming increasingly used within office buildings and local area networks to</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carry the growing load of business information. The spreading use of fiber optic</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cable is also spurring advancements in communication switching technologies and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network management architectures.</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dirty="0">
                <a:ln w="24500" cmpd="dbl">
                  <a:noFill/>
                  <a:prstDash val="solid"/>
                  <a:miter lim="800000"/>
                </a:ln>
                <a:solidFill>
                  <a:schemeClr val="accent6">
                    <a:lumMod val="50000"/>
                  </a:schemeClr>
                </a:solidFill>
                <a:effectLst>
                  <a:outerShdw blurRad="38100" dist="38100" dir="7020000" algn="tl">
                    <a:srgbClr val="000000">
                      <a:alpha val="35000"/>
                    </a:srgbClr>
                  </a:outerShdw>
                </a:effectLst>
                <a:ea typeface="+mn-ea"/>
                <a:cs typeface="+mn-cs"/>
              </a:rPr>
              <a:t>Wireless transmissions</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increasing use of the second medium, wireless transmission, is a result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of the trend toward universal personal telecommunications and universal access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to communications. The first concept refers to the ability of a person to a single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account to use any communication system anytime-anywhere, ideally globally. The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second refers to the ability to use one’s preferred computing device in a wide variety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of environments to connect to information services (e.g., to have a laptop, smart phone,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or tablet that will work equally well in the office, on the street, and on an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airplane, bus, or train). Today, both concepts are subsumed under the business push</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to support mobility. Wireless LANs have become common components of enterprise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networks as well as small office/home office networks, and smartphones and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tablets with wireless capabilities are rapidly becoming mainstream business user</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communications devices. Mobility has the potential to unleash higher performance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at all business levels: personal, workgroup, and enterprise-wide. This provides compelling</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rationale for further business investment in wireless technologies.</a:t>
            </a:r>
            <a:endParaRPr lang="en-US" dirty="0"/>
          </a:p>
        </p:txBody>
      </p:sp>
      <p:sp>
        <p:nvSpPr>
          <p:cNvPr id="43012" name="Slide Number Placeholder 3"/>
          <p:cNvSpPr>
            <a:spLocks noGrp="1"/>
          </p:cNvSpPr>
          <p:nvPr>
            <p:ph type="sldNum" sz="quarter" idx="5"/>
          </p:nvPr>
        </p:nvSpPr>
        <p:spPr>
          <a:noFill/>
        </p:spPr>
        <p:txBody>
          <a:bodyPr/>
          <a:lstStyle/>
          <a:p>
            <a:fld id="{9C1D3B83-D3E8-754E-85CD-4E53005FBD0D}" type="slidenum">
              <a:rPr lang="en-US"/>
              <a:pPr/>
              <a:t>20</a:t>
            </a:fld>
            <a:endParaRPr lang="en-US" dirty="0"/>
          </a:p>
        </p:txBody>
      </p:sp>
    </p:spTree>
    <p:extLst>
      <p:ext uri="{BB962C8B-B14F-4D97-AF65-F5344CB8AC3E}">
        <p14:creationId xmlns:p14="http://schemas.microsoft.com/office/powerpoint/2010/main" val="1448306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Times New Roman" pitchFamily="-110" charset="0"/>
                <a:ea typeface="ＭＳ Ｐゴシック" pitchFamily="-110" charset="-128"/>
                <a:cs typeface="ＭＳ Ｐゴシック" pitchFamily="-110" charset="-128"/>
              </a:rPr>
              <a:t> Despite the growth in the capacity and the drop in cost of transmission facilities,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transmission services remain the most costly component of a communications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budget for most businesses. Thus, the manager needs to be aware of techniques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that increase the efficiency of the use of these facilities. The two major approaches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to greater efficiency are multiplexing and compression. Multiplexing  refers to the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ability of a number of devices to share a transmission facility. If each device needs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facility only a fraction of the time, then a sharing arrangement allows the cost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of the facility to be spread over many users. Compression , as the name indicates,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involves squeezing the data down so that a lower-capacity, cheaper transmission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facility can be used to meet a given demand. These two techniques show up separately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and in combination in a number of types of communications equipment. The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manager needs to understand these technologies to assess the appropriateness and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cost-effectiveness of the various products on the market.</a:t>
            </a:r>
            <a:endParaRPr lang="en-US" dirty="0"/>
          </a:p>
        </p:txBody>
      </p:sp>
      <p:sp>
        <p:nvSpPr>
          <p:cNvPr id="4" name="Slide Number Placeholder 3"/>
          <p:cNvSpPr>
            <a:spLocks noGrp="1"/>
          </p:cNvSpPr>
          <p:nvPr>
            <p:ph type="sldNum" sz="quarter" idx="10"/>
          </p:nvPr>
        </p:nvSpPr>
        <p:spPr/>
        <p:txBody>
          <a:bodyPr/>
          <a:lstStyle/>
          <a:p>
            <a:fld id="{E3E3EA8F-80EC-0440-AAD7-660383B5A31B}" type="slidenum">
              <a:rPr lang="en-US" smtClean="0"/>
              <a:pPr/>
              <a:t>21</a:t>
            </a:fld>
            <a:endParaRPr lang="en-US" dirty="0"/>
          </a:p>
        </p:txBody>
      </p:sp>
    </p:spTree>
    <p:extLst>
      <p:ext uri="{BB962C8B-B14F-4D97-AF65-F5344CB8AC3E}">
        <p14:creationId xmlns:p14="http://schemas.microsoft.com/office/powerpoint/2010/main" val="40656606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ltLang="en-US">
                <a:solidFill>
                  <a:srgbClr val="000000"/>
                </a:solidFill>
              </a:rPr>
              <a:t>1.#</a:t>
            </a:r>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9727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ltLang="en-US">
                <a:solidFill>
                  <a:srgbClr val="000000"/>
                </a:solidFill>
              </a:rPr>
              <a:t>1.#</a:t>
            </a:r>
          </a:p>
        </p:txBody>
      </p:sp>
      <p:sp>
        <p:nvSpPr>
          <p:cNvPr id="884738" name="Rectangle 2"/>
          <p:cNvSpPr>
            <a:spLocks noGrp="1" noRot="1" noChangeAspect="1" noChangeArrowheads="1" noTextEdit="1"/>
          </p:cNvSpPr>
          <p:nvPr>
            <p:ph type="sldImg"/>
          </p:nvPr>
        </p:nvSpPr>
        <p:spPr>
          <a:ln/>
        </p:spPr>
      </p:sp>
      <p:sp>
        <p:nvSpPr>
          <p:cNvPr id="8847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31694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Times New Roman" pitchFamily="-110" charset="0"/>
                <a:ea typeface="ＭＳ Ｐゴシック" pitchFamily="-110" charset="-128"/>
                <a:cs typeface="ＭＳ Ｐゴシック" pitchFamily="-110" charset="-128"/>
              </a:rPr>
              <a:t>Globally, the number of Internet users is forecast to increase from approximately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2 billion in 2011 to 3 billion users in 2016. This figure is in fact misleading, as a</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single end user may have multiple types of devices. The estimate for 2016 is that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there will be over 20 billion fixed and mobile networked devices and machine-to-</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machine connections, up from about 7 billion devices in 2011. The increase in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number of user devices, especially broadband devices, affects traffic volume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in a number of ways. It enables a user to be continuously consuming network</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capacity, as well as to be consuming capacity on multiple devices simultaneously.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Also, different broadband devices enable different applications, which may have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greater traffic generation capability. The result is that the total annual traffic generated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over the Internet and other IP-based networks is forecast to rise from 372</a:t>
            </a:r>
          </a:p>
          <a:p>
            <a:r>
              <a:rPr lang="en-US" sz="1200" kern="1200" baseline="0" dirty="0" err="1">
                <a:solidFill>
                  <a:schemeClr val="tx1"/>
                </a:solidFill>
                <a:latin typeface="Times New Roman" pitchFamily="-110" charset="0"/>
                <a:ea typeface="ＭＳ Ｐゴシック" pitchFamily="-110" charset="-128"/>
                <a:cs typeface="ＭＳ Ｐゴシック" pitchFamily="-110" charset="-128"/>
              </a:rPr>
              <a:t>exabytes</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 (372 </a:t>
            </a:r>
            <a:r>
              <a:rPr lang="en-US" sz="1200" kern="1200" baseline="0" dirty="0" err="1">
                <a:solidFill>
                  <a:schemeClr val="tx1"/>
                </a:solidFill>
                <a:latin typeface="Times New Roman" pitchFamily="-110" charset="0"/>
                <a:ea typeface="ＭＳ Ｐゴシック" pitchFamily="-110" charset="-128"/>
                <a:cs typeface="ＭＳ Ｐゴシック" pitchFamily="-110" charset="-128"/>
              </a:rPr>
              <a:t>x</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 2</a:t>
            </a:r>
            <a:r>
              <a:rPr lang="en-US" sz="1200" kern="1200" baseline="30000" dirty="0">
                <a:solidFill>
                  <a:schemeClr val="tx1"/>
                </a:solidFill>
                <a:latin typeface="Times New Roman" pitchFamily="-110" charset="0"/>
                <a:ea typeface="ＭＳ Ｐゴシック" pitchFamily="-110" charset="-128"/>
                <a:cs typeface="ＭＳ Ｐゴシック" pitchFamily="-110" charset="-128"/>
              </a:rPr>
              <a:t>60</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  bytes) to 1.3 </a:t>
            </a:r>
            <a:r>
              <a:rPr lang="en-US" sz="1200" kern="1200" baseline="0" dirty="0" err="1">
                <a:solidFill>
                  <a:schemeClr val="tx1"/>
                </a:solidFill>
                <a:latin typeface="Times New Roman" pitchFamily="-110" charset="0"/>
                <a:ea typeface="ＭＳ Ｐゴシック" pitchFamily="-110" charset="-128"/>
                <a:cs typeface="ＭＳ Ｐゴシック" pitchFamily="-110" charset="-128"/>
              </a:rPr>
              <a:t>zettabytes</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 (1.3 </a:t>
            </a:r>
            <a:r>
              <a:rPr lang="en-US" sz="1200" kern="1200" baseline="0" dirty="0" err="1">
                <a:solidFill>
                  <a:schemeClr val="tx1"/>
                </a:solidFill>
                <a:latin typeface="Times New Roman" pitchFamily="-110" charset="0"/>
                <a:ea typeface="ＭＳ Ｐゴシック" pitchFamily="-110" charset="-128"/>
                <a:cs typeface="ＭＳ Ｐゴシック" pitchFamily="-110" charset="-128"/>
              </a:rPr>
              <a:t>x</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 2</a:t>
            </a:r>
            <a:r>
              <a:rPr lang="en-US" sz="1200" kern="1200" baseline="30000" dirty="0">
                <a:solidFill>
                  <a:schemeClr val="tx1"/>
                </a:solidFill>
                <a:latin typeface="Times New Roman" pitchFamily="-110" charset="0"/>
                <a:ea typeface="ＭＳ Ｐゴシック" pitchFamily="-110" charset="-128"/>
                <a:cs typeface="ＭＳ Ｐゴシック" pitchFamily="-110" charset="-128"/>
              </a:rPr>
              <a:t>70</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  bytes) in 2016 [CISC12].</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This traffic demand imposes stiff performance requirements on communications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protocols, which is previewed in Chapter 2, and on communications and computer</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networks.</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One type of network that has become commonplace is the local area network.</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Indeed, LANs are to be found in virtually all medium- and large-size office buildings.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LANs, especially Wi-Fi LANs, are also increasingly used for small office and home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networks. As the number and power of computing devices have grown, so have the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number and capacity of LANs found in business networks. The development of</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internationally recognized standards for LANs has contributed to their proliferation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in enterprises. Although Ethernet has emerged as the dominant LAN architecture,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business managers still have choices to make about transmission rates (ranging</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from 100 Mbps to 100 </a:t>
            </a:r>
            <a:r>
              <a:rPr lang="en-US" sz="1200" kern="1200" baseline="0" dirty="0" err="1">
                <a:solidFill>
                  <a:schemeClr val="tx1"/>
                </a:solidFill>
                <a:latin typeface="Times New Roman" pitchFamily="-110" charset="0"/>
                <a:ea typeface="ＭＳ Ｐゴシック" pitchFamily="-110" charset="-128"/>
                <a:cs typeface="ＭＳ Ｐゴシック" pitchFamily="-110" charset="-128"/>
              </a:rPr>
              <a:t>Gbps</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 and the degree to which both wired and wireless LANs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will be combined within an enterprise network. Interconnecting and managing a</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 diverse collection of local area networks and computing devices within today’s business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networks presents ongoing challenges for networking professionals.</a:t>
            </a:r>
            <a:endParaRPr lang="en-US" dirty="0"/>
          </a:p>
        </p:txBody>
      </p:sp>
      <p:sp>
        <p:nvSpPr>
          <p:cNvPr id="4" name="Slide Number Placeholder 3"/>
          <p:cNvSpPr>
            <a:spLocks noGrp="1"/>
          </p:cNvSpPr>
          <p:nvPr>
            <p:ph type="sldNum" sz="quarter" idx="10"/>
          </p:nvPr>
        </p:nvSpPr>
        <p:spPr/>
        <p:txBody>
          <a:bodyPr/>
          <a:lstStyle/>
          <a:p>
            <a:fld id="{E3E3EA8F-80EC-0440-AAD7-660383B5A31B}" type="slidenum">
              <a:rPr lang="en-US" smtClean="0"/>
              <a:pPr/>
              <a:t>24</a:t>
            </a:fld>
            <a:endParaRPr lang="en-US" dirty="0"/>
          </a:p>
        </p:txBody>
      </p:sp>
    </p:spTree>
    <p:extLst>
      <p:ext uri="{BB962C8B-B14F-4D97-AF65-F5344CB8AC3E}">
        <p14:creationId xmlns:p14="http://schemas.microsoft.com/office/powerpoint/2010/main" val="2296708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C0F39BC7-EF00-204E-B493-A3825DA12DAF}" type="slidenum">
              <a:rPr lang="en-US"/>
              <a:pPr/>
              <a:t>25</a:t>
            </a:fld>
            <a:endParaRPr lang="en-US" dirty="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r>
              <a:rPr lang="en-US" sz="1200" kern="1200" baseline="0" dirty="0">
                <a:solidFill>
                  <a:schemeClr val="tx1"/>
                </a:solidFill>
                <a:latin typeface="Times New Roman" pitchFamily="-110" charset="0"/>
                <a:ea typeface="ＭＳ Ｐゴシック" pitchFamily="-110" charset="-128"/>
                <a:cs typeface="ＭＳ Ｐゴシック" pitchFamily="-110" charset="-128"/>
              </a:rPr>
              <a:t>A business need for a robust network to support voice, data, image, and video</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traffic is not confined to a single office building or LAN; today, it is an enterprise-wide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communication requirement. Advances in LAN switches and other data</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communication technologies have led to greatly increased local area network</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transmission capacities and the concept of integration. Integration  means that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communication equipment and networks can deal simultaneously with voice,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data, image, and even video. Thus, a memo or report can be accompanied by voice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commentary, presentation graphics, and perhaps even a short video introduction,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demonstration, or summary. Image and video services that perform adequately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within LANs often impose large demands on wide area network transmission and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can be costly. Moreover, as LANs become ubiquitous and as their transmission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rates increase, the need for enterprise networks to support interconnections among</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geographically dispersed areas has increased. This, in turn, has forced businesses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increase wide area network transmission and switching capacity. Fortunately, the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enormous and ever-increasing capacity of fiber optic and wireless transmission services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provides ample resources to meet these business data communication needs.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However, the development of switching systems that are capable of responding to</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increasing capacities of transmission links and business communication traffic</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requirements is an ongoing challenge not yet conquered.</a:t>
            </a:r>
            <a:endParaRPr lang="en-US" dirty="0">
              <a:latin typeface="Times" pitchFamily="-110" charset="0"/>
            </a:endParaRPr>
          </a:p>
        </p:txBody>
      </p:sp>
    </p:spTree>
    <p:extLst>
      <p:ext uri="{BB962C8B-B14F-4D97-AF65-F5344CB8AC3E}">
        <p14:creationId xmlns:p14="http://schemas.microsoft.com/office/powerpoint/2010/main" val="3041811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04452" name="Header Placeholder 3"/>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Christo Wilson</a:t>
            </a:r>
          </a:p>
        </p:txBody>
      </p:sp>
      <p:sp>
        <p:nvSpPr>
          <p:cNvPr id="104453"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8/22/2012</a:t>
            </a:r>
          </a:p>
        </p:txBody>
      </p:sp>
      <p:sp>
        <p:nvSpPr>
          <p:cNvPr id="104454" name="Footer Placeholder 5"/>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Defense</a:t>
            </a:r>
          </a:p>
        </p:txBody>
      </p:sp>
      <p:sp>
        <p:nvSpPr>
          <p:cNvPr id="104455" name="Slide Number Placeholder 6"/>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2569B035-6B5F-40F9-A29D-81724E0D0D4A}" type="slidenum">
              <a:rPr lang="en-US" smtClean="0">
                <a:solidFill>
                  <a:prstClr val="black"/>
                </a:solidFill>
                <a:latin typeface="Calibri" pitchFamily="34" charset="0"/>
              </a:rPr>
              <a:pPr fontAlgn="base">
                <a:spcBef>
                  <a:spcPct val="0"/>
                </a:spcBef>
                <a:spcAft>
                  <a:spcPct val="0"/>
                </a:spcAft>
                <a:defRPr/>
              </a:pPr>
              <a:t>44</a:t>
            </a:fld>
            <a:endParaRPr lang="en-US">
              <a:solidFill>
                <a:prstClr val="black"/>
              </a:solidFill>
              <a:latin typeface="Calibri" pitchFamily="34" charset="0"/>
            </a:endParaRPr>
          </a:p>
        </p:txBody>
      </p:sp>
    </p:spTree>
    <p:extLst>
      <p:ext uri="{BB962C8B-B14F-4D97-AF65-F5344CB8AC3E}">
        <p14:creationId xmlns:p14="http://schemas.microsoft.com/office/powerpoint/2010/main" val="42082438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05476" name="Header Placeholder 3"/>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Christo Wilson</a:t>
            </a:r>
          </a:p>
        </p:txBody>
      </p:sp>
      <p:sp>
        <p:nvSpPr>
          <p:cNvPr id="105477"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8/22/2012</a:t>
            </a:r>
          </a:p>
        </p:txBody>
      </p:sp>
      <p:sp>
        <p:nvSpPr>
          <p:cNvPr id="105478" name="Footer Placeholder 5"/>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Defense</a:t>
            </a:r>
          </a:p>
        </p:txBody>
      </p:sp>
      <p:sp>
        <p:nvSpPr>
          <p:cNvPr id="105479" name="Slide Number Placeholder 6"/>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B5A23A63-F7AA-4E6F-A7AF-D50962BD231B}" type="slidenum">
              <a:rPr lang="en-US" smtClean="0">
                <a:solidFill>
                  <a:prstClr val="black"/>
                </a:solidFill>
                <a:latin typeface="Calibri" pitchFamily="34" charset="0"/>
              </a:rPr>
              <a:pPr fontAlgn="base">
                <a:spcBef>
                  <a:spcPct val="0"/>
                </a:spcBef>
                <a:spcAft>
                  <a:spcPct val="0"/>
                </a:spcAft>
                <a:defRPr/>
              </a:pPr>
              <a:t>45</a:t>
            </a:fld>
            <a:endParaRPr lang="en-US">
              <a:solidFill>
                <a:prstClr val="black"/>
              </a:solidFill>
              <a:latin typeface="Calibri" pitchFamily="34" charset="0"/>
            </a:endParaRPr>
          </a:p>
        </p:txBody>
      </p:sp>
    </p:spTree>
    <p:extLst>
      <p:ext uri="{BB962C8B-B14F-4D97-AF65-F5344CB8AC3E}">
        <p14:creationId xmlns:p14="http://schemas.microsoft.com/office/powerpoint/2010/main" val="1725751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06500" name="Header Placeholder 3"/>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Christo Wilson</a:t>
            </a:r>
          </a:p>
        </p:txBody>
      </p:sp>
      <p:sp>
        <p:nvSpPr>
          <p:cNvPr id="10650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8/22/2012</a:t>
            </a:r>
          </a:p>
        </p:txBody>
      </p:sp>
      <p:sp>
        <p:nvSpPr>
          <p:cNvPr id="106502" name="Footer Placeholder 5"/>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Defense</a:t>
            </a:r>
          </a:p>
        </p:txBody>
      </p:sp>
      <p:sp>
        <p:nvSpPr>
          <p:cNvPr id="106503" name="Slide Number Placeholder 6"/>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8DB87B9B-9DB0-4C49-A251-05A90EFECF54}" type="slidenum">
              <a:rPr lang="en-US" smtClean="0">
                <a:solidFill>
                  <a:prstClr val="black"/>
                </a:solidFill>
                <a:latin typeface="Calibri" pitchFamily="34" charset="0"/>
              </a:rPr>
              <a:pPr fontAlgn="base">
                <a:spcBef>
                  <a:spcPct val="0"/>
                </a:spcBef>
                <a:spcAft>
                  <a:spcPct val="0"/>
                </a:spcAft>
                <a:defRPr/>
              </a:pPr>
              <a:t>46</a:t>
            </a:fld>
            <a:endParaRPr lang="en-US">
              <a:solidFill>
                <a:prstClr val="black"/>
              </a:solidFill>
              <a:latin typeface="Calibri" pitchFamily="34" charset="0"/>
            </a:endParaRPr>
          </a:p>
        </p:txBody>
      </p:sp>
    </p:spTree>
    <p:extLst>
      <p:ext uri="{BB962C8B-B14F-4D97-AF65-F5344CB8AC3E}">
        <p14:creationId xmlns:p14="http://schemas.microsoft.com/office/powerpoint/2010/main" val="7400430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07524" name="Header Placeholder 3"/>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Christo Wilson</a:t>
            </a:r>
          </a:p>
        </p:txBody>
      </p:sp>
      <p:sp>
        <p:nvSpPr>
          <p:cNvPr id="107525"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8/22/2012</a:t>
            </a:r>
          </a:p>
        </p:txBody>
      </p:sp>
      <p:sp>
        <p:nvSpPr>
          <p:cNvPr id="107526" name="Footer Placeholder 5"/>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Defense</a:t>
            </a:r>
          </a:p>
        </p:txBody>
      </p:sp>
      <p:sp>
        <p:nvSpPr>
          <p:cNvPr id="107527" name="Slide Number Placeholder 6"/>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902C6CED-FD06-448A-BF5F-B13CEA3877C6}" type="slidenum">
              <a:rPr lang="en-US" smtClean="0">
                <a:solidFill>
                  <a:prstClr val="black"/>
                </a:solidFill>
                <a:latin typeface="Calibri" pitchFamily="34" charset="0"/>
              </a:rPr>
              <a:pPr fontAlgn="base">
                <a:spcBef>
                  <a:spcPct val="0"/>
                </a:spcBef>
                <a:spcAft>
                  <a:spcPct val="0"/>
                </a:spcAft>
                <a:defRPr/>
              </a:pPr>
              <a:t>47</a:t>
            </a:fld>
            <a:endParaRPr lang="en-US">
              <a:solidFill>
                <a:prstClr val="black"/>
              </a:solidFill>
              <a:latin typeface="Calibri" pitchFamily="34" charset="0"/>
            </a:endParaRPr>
          </a:p>
        </p:txBody>
      </p:sp>
    </p:spTree>
    <p:extLst>
      <p:ext uri="{BB962C8B-B14F-4D97-AF65-F5344CB8AC3E}">
        <p14:creationId xmlns:p14="http://schemas.microsoft.com/office/powerpoint/2010/main" val="2356993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4C89083B-4C4D-3049-B50A-5DA8C2DD50B1}" type="slidenum">
              <a:rPr lang="en-US"/>
              <a:pPr/>
              <a:t>3</a:t>
            </a:fld>
            <a:endParaRPr lang="en-US" dirty="0"/>
          </a:p>
        </p:txBody>
      </p:sp>
      <p:sp>
        <p:nvSpPr>
          <p:cNvPr id="32771" name="Rectangle 2"/>
          <p:cNvSpPr>
            <a:spLocks noGrp="1" noRot="1" noChangeAspect="1" noChangeArrowheads="1" noTextEdit="1"/>
          </p:cNvSpPr>
          <p:nvPr>
            <p:ph type="sldImg"/>
          </p:nvPr>
        </p:nvSpPr>
        <p:spPr>
          <a:solidFill>
            <a:srgbClr val="FFFFFF"/>
          </a:solidFill>
          <a:ln/>
        </p:spPr>
      </p:sp>
      <p:sp>
        <p:nvSpPr>
          <p:cNvPr id="32772" name="Rectangle 3"/>
          <p:cNvSpPr>
            <a:spLocks noGrp="1" noChangeArrowheads="1"/>
          </p:cNvSpPr>
          <p:nvPr>
            <p:ph type="body" idx="1"/>
          </p:nvPr>
        </p:nvSpPr>
        <p:spPr>
          <a:xfrm>
            <a:off x="685800" y="4343400"/>
            <a:ext cx="5486400" cy="4114800"/>
          </a:xfrm>
          <a:solidFill>
            <a:srgbClr val="FFFFFF"/>
          </a:solidFill>
          <a:ln/>
        </p:spPr>
        <p:txBody>
          <a:bodyPr/>
          <a:lstStyle/>
          <a:p>
            <a:r>
              <a:rPr lang="en-US" sz="1200" kern="1200" baseline="0" dirty="0">
                <a:solidFill>
                  <a:schemeClr val="tx1"/>
                </a:solidFill>
                <a:latin typeface="Times New Roman" pitchFamily="-110" charset="0"/>
                <a:ea typeface="ＭＳ Ｐゴシック" pitchFamily="-110" charset="-128"/>
                <a:cs typeface="ＭＳ Ｐゴシック" pitchFamily="-110" charset="-128"/>
              </a:rPr>
              <a:t> Effective and efficient data communication and networking facilities are vital to any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enterprise. In this section, we first look at trends that are increasing the challenge for</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business manager in planning and managing such facilities. Then we look specifically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at the requirement for ever-greater transmission speeds and network capacity</a:t>
            </a:r>
            <a:endParaRPr lang="en-US" dirty="0"/>
          </a:p>
        </p:txBody>
      </p:sp>
    </p:spTree>
    <p:extLst>
      <p:ext uri="{BB962C8B-B14F-4D97-AF65-F5344CB8AC3E}">
        <p14:creationId xmlns:p14="http://schemas.microsoft.com/office/powerpoint/2010/main" val="9899125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08548" name="Header Placeholder 3"/>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Christo Wilson</a:t>
            </a:r>
          </a:p>
        </p:txBody>
      </p:sp>
      <p:sp>
        <p:nvSpPr>
          <p:cNvPr id="108549"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8/22/2012</a:t>
            </a:r>
          </a:p>
        </p:txBody>
      </p:sp>
      <p:sp>
        <p:nvSpPr>
          <p:cNvPr id="108550" name="Footer Placeholder 5"/>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Defense</a:t>
            </a:r>
          </a:p>
        </p:txBody>
      </p:sp>
      <p:sp>
        <p:nvSpPr>
          <p:cNvPr id="108551" name="Slide Number Placeholder 6"/>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6B9B3D69-C90E-47B0-A971-7B2350F5061D}" type="slidenum">
              <a:rPr lang="en-US" smtClean="0">
                <a:solidFill>
                  <a:prstClr val="black"/>
                </a:solidFill>
                <a:latin typeface="Calibri" pitchFamily="34" charset="0"/>
              </a:rPr>
              <a:pPr fontAlgn="base">
                <a:spcBef>
                  <a:spcPct val="0"/>
                </a:spcBef>
                <a:spcAft>
                  <a:spcPct val="0"/>
                </a:spcAft>
                <a:defRPr/>
              </a:pPr>
              <a:t>48</a:t>
            </a:fld>
            <a:endParaRPr lang="en-US">
              <a:solidFill>
                <a:prstClr val="black"/>
              </a:solidFill>
              <a:latin typeface="Calibri" pitchFamily="34" charset="0"/>
            </a:endParaRPr>
          </a:p>
        </p:txBody>
      </p:sp>
    </p:spTree>
    <p:extLst>
      <p:ext uri="{BB962C8B-B14F-4D97-AF65-F5344CB8AC3E}">
        <p14:creationId xmlns:p14="http://schemas.microsoft.com/office/powerpoint/2010/main" val="38444909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09572" name="Header Placeholder 3"/>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Christo Wilson</a:t>
            </a:r>
          </a:p>
        </p:txBody>
      </p:sp>
      <p:sp>
        <p:nvSpPr>
          <p:cNvPr id="109573"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8/22/2012</a:t>
            </a:r>
          </a:p>
        </p:txBody>
      </p:sp>
      <p:sp>
        <p:nvSpPr>
          <p:cNvPr id="109574" name="Footer Placeholder 5"/>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Defense</a:t>
            </a:r>
          </a:p>
        </p:txBody>
      </p:sp>
      <p:sp>
        <p:nvSpPr>
          <p:cNvPr id="109575" name="Slide Number Placeholder 6"/>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FDF9B536-8538-4C1C-B721-0521AAF4D2CA}" type="slidenum">
              <a:rPr lang="en-US" smtClean="0">
                <a:solidFill>
                  <a:prstClr val="black"/>
                </a:solidFill>
                <a:latin typeface="Calibri" pitchFamily="34" charset="0"/>
              </a:rPr>
              <a:pPr fontAlgn="base">
                <a:spcBef>
                  <a:spcPct val="0"/>
                </a:spcBef>
                <a:spcAft>
                  <a:spcPct val="0"/>
                </a:spcAft>
                <a:defRPr/>
              </a:pPr>
              <a:t>49</a:t>
            </a:fld>
            <a:endParaRPr lang="en-US">
              <a:solidFill>
                <a:prstClr val="black"/>
              </a:solidFill>
              <a:latin typeface="Calibri" pitchFamily="34" charset="0"/>
            </a:endParaRPr>
          </a:p>
        </p:txBody>
      </p:sp>
    </p:spTree>
    <p:extLst>
      <p:ext uri="{BB962C8B-B14F-4D97-AF65-F5344CB8AC3E}">
        <p14:creationId xmlns:p14="http://schemas.microsoft.com/office/powerpoint/2010/main" val="3205312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10596" name="Header Placeholder 3"/>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Christo Wilson</a:t>
            </a:r>
          </a:p>
        </p:txBody>
      </p:sp>
      <p:sp>
        <p:nvSpPr>
          <p:cNvPr id="110597"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8/22/2012</a:t>
            </a:r>
          </a:p>
        </p:txBody>
      </p:sp>
      <p:sp>
        <p:nvSpPr>
          <p:cNvPr id="110598" name="Footer Placeholder 5"/>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Defense</a:t>
            </a:r>
          </a:p>
        </p:txBody>
      </p:sp>
      <p:sp>
        <p:nvSpPr>
          <p:cNvPr id="110599" name="Slide Number Placeholder 6"/>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AE111BE8-8276-410D-BC78-05B80A8ADF51}" type="slidenum">
              <a:rPr lang="en-US" smtClean="0">
                <a:solidFill>
                  <a:prstClr val="black"/>
                </a:solidFill>
                <a:latin typeface="Calibri" pitchFamily="34" charset="0"/>
              </a:rPr>
              <a:pPr fontAlgn="base">
                <a:spcBef>
                  <a:spcPct val="0"/>
                </a:spcBef>
                <a:spcAft>
                  <a:spcPct val="0"/>
                </a:spcAft>
                <a:defRPr/>
              </a:pPr>
              <a:t>50</a:t>
            </a:fld>
            <a:endParaRPr lang="en-US">
              <a:solidFill>
                <a:prstClr val="black"/>
              </a:solidFill>
              <a:latin typeface="Calibri" pitchFamily="34" charset="0"/>
            </a:endParaRPr>
          </a:p>
        </p:txBody>
      </p:sp>
    </p:spTree>
    <p:extLst>
      <p:ext uri="{BB962C8B-B14F-4D97-AF65-F5344CB8AC3E}">
        <p14:creationId xmlns:p14="http://schemas.microsoft.com/office/powerpoint/2010/main" val="24834428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B0DF9CA4-4A5B-574E-9D4E-E8F4DC7AA94C}" type="slidenum">
              <a:rPr lang="en-US"/>
              <a:pPr/>
              <a:t>51</a:t>
            </a:fld>
            <a:endParaRPr lang="en-US" dirty="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r>
              <a:rPr lang="en-US" sz="1200" kern="1200" baseline="0" dirty="0">
                <a:solidFill>
                  <a:schemeClr val="tx1"/>
                </a:solidFill>
                <a:latin typeface="Times New Roman" pitchFamily="-110" charset="0"/>
                <a:ea typeface="ＭＳ Ｐゴシック" pitchFamily="-110" charset="-128"/>
                <a:cs typeface="ＭＳ Ｐゴシック" pitchFamily="-110" charset="-128"/>
              </a:rPr>
              <a:t>Wide area networks generally cover a large geographical area. They often require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crossing of public right-of-ways, and typically rely at least in part on circuits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provided by one or more common carriers —companies that offer communication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services to the general public. Typically, a WAN consists of a number of interconnected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switching nodes. A trans-mission from any one device is routed through</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these internal nodes to the specified destination device. These nodes (including the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boundary nodes) are not concerned with the content of the data; rather, their purpose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is to provide a switching facility that will move the data from node to node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until they reach their destination.</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endParaRPr lang="en-US" dirty="0">
              <a:latin typeface="Times" pitchFamily="-110" charset="0"/>
            </a:endParaRPr>
          </a:p>
        </p:txBody>
      </p:sp>
    </p:spTree>
    <p:extLst>
      <p:ext uri="{BB962C8B-B14F-4D97-AF65-F5344CB8AC3E}">
        <p14:creationId xmlns:p14="http://schemas.microsoft.com/office/powerpoint/2010/main" val="17393086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p:spPr>
        <p:txBody>
          <a:bodyPr/>
          <a:lstStyle/>
          <a:p>
            <a:r>
              <a:rPr lang="en-US" sz="1200" kern="1200" baseline="0" dirty="0">
                <a:solidFill>
                  <a:schemeClr val="tx1"/>
                </a:solidFill>
                <a:latin typeface="Times New Roman" pitchFamily="-110" charset="0"/>
                <a:ea typeface="ＭＳ Ｐゴシック" pitchFamily="-110" charset="-128"/>
                <a:cs typeface="ＭＳ Ｐゴシック" pitchFamily="-110" charset="-128"/>
              </a:rPr>
              <a:t>Traditionally, WANs have been implemented using one of two technologies: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circuit switching and packet switching. Subsequently, frame relay and ATM networks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assumed major roles. While ATM and, to some extent frame relay, are still</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widely used, their use is gradually being supplanted by services based on gigabit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Ethernet and Internet Protocol technologies.</a:t>
            </a:r>
            <a:endParaRPr lang="en-US" dirty="0"/>
          </a:p>
        </p:txBody>
      </p:sp>
      <p:sp>
        <p:nvSpPr>
          <p:cNvPr id="47108" name="Slide Number Placeholder 3"/>
          <p:cNvSpPr>
            <a:spLocks noGrp="1"/>
          </p:cNvSpPr>
          <p:nvPr>
            <p:ph type="sldNum" sz="quarter" idx="5"/>
          </p:nvPr>
        </p:nvSpPr>
        <p:spPr>
          <a:noFill/>
        </p:spPr>
        <p:txBody>
          <a:bodyPr/>
          <a:lstStyle/>
          <a:p>
            <a:fld id="{6E5A4524-B857-C344-9028-76479CF12AA5}" type="slidenum">
              <a:rPr lang="en-US"/>
              <a:pPr/>
              <a:t>52</a:t>
            </a:fld>
            <a:endParaRPr lang="en-US" dirty="0"/>
          </a:p>
        </p:txBody>
      </p:sp>
    </p:spTree>
    <p:extLst>
      <p:ext uri="{BB962C8B-B14F-4D97-AF65-F5344CB8AC3E}">
        <p14:creationId xmlns:p14="http://schemas.microsoft.com/office/powerpoint/2010/main" val="29207408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AB0FCFDA-C920-CF49-9D65-F3BB1486FBCA}" type="slidenum">
              <a:rPr lang="en-US"/>
              <a:pPr/>
              <a:t>53</a:t>
            </a:fld>
            <a:endParaRPr lang="en-US" dirty="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r>
              <a:rPr lang="en-US" sz="1200" kern="1200" baseline="0" dirty="0">
                <a:solidFill>
                  <a:schemeClr val="tx1"/>
                </a:solidFill>
                <a:latin typeface="Times New Roman" pitchFamily="-110" charset="0"/>
                <a:ea typeface="ＭＳ Ｐゴシック" pitchFamily="-110" charset="-128"/>
                <a:cs typeface="ＭＳ Ｐゴシック" pitchFamily="-110" charset="-128"/>
              </a:rPr>
              <a:t> In a circuit-switching network, a dedicated communications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path is established between two stations through the nodes of the network. That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 path is a connected sequence of physical links between nodes. On each link, a logical</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channel is dedicated to the connection. Data generated by the source station are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transmitted along the dedicated path as rapidly as possible. At each node, incoming</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data are routed or switched to the appropriate outgoing channel without delay. The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most common example of circuit switching is the telephone network.</a:t>
            </a:r>
            <a:endParaRPr lang="en-US" dirty="0">
              <a:latin typeface="Times" pitchFamily="-110" charset="0"/>
            </a:endParaRPr>
          </a:p>
        </p:txBody>
      </p:sp>
    </p:spTree>
    <p:extLst>
      <p:ext uri="{BB962C8B-B14F-4D97-AF65-F5344CB8AC3E}">
        <p14:creationId xmlns:p14="http://schemas.microsoft.com/office/powerpoint/2010/main" val="40933291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E7243C05-9481-D142-8436-EA668CE2B4B8}" type="slidenum">
              <a:rPr lang="en-US"/>
              <a:pPr/>
              <a:t>54</a:t>
            </a:fld>
            <a:endParaRPr lang="en-US" dirty="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r>
              <a:rPr lang="en-US" sz="1200" kern="1200" baseline="0" dirty="0">
                <a:solidFill>
                  <a:schemeClr val="tx1"/>
                </a:solidFill>
                <a:latin typeface="Times New Roman" pitchFamily="-110" charset="0"/>
                <a:ea typeface="ＭＳ Ｐゴシック" pitchFamily="-110" charset="-128"/>
                <a:cs typeface="ＭＳ Ｐゴシック" pitchFamily="-110" charset="-128"/>
              </a:rPr>
              <a:t>Packet switching was developed at a time when digital long-distance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transmission facilities exhibited a relatively high error rate compared to today’s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facilities. As a result, there is a considerable amount of overhead built into packet-switching</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schemes to compensate for errors. The overhead includes additional bits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added to each packet to introduce redundancy and additional processing at the end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stations and the intermediate switching nodes to detect and recover from errors.</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With modern high-speed telecommunications systems, this overhead is unnecessary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and counterproductive. It is unnecessary because the rate of errors has been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dramatically lowered and any remaining errors can easily be caught in the end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systems by logic that operates above the level of the packet-switching logic. It is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counterproductive because the overhead involved soaks up a significant fraction of</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high capacity provided by the network.</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Frame relay was developed to take advantage of these high data rates and low</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error rates. Whereas the original packet-switching networks were designed with a</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data rate to the end user of about 64 kbps, frame relay networks are designed to</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operate efficiently at user data rates of up to 2 Mbps. The key to achieving these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high data rates is to strip out most of the overhead involved with error control.</a:t>
            </a:r>
            <a:endParaRPr lang="en-US" dirty="0"/>
          </a:p>
        </p:txBody>
      </p:sp>
    </p:spTree>
    <p:extLst>
      <p:ext uri="{BB962C8B-B14F-4D97-AF65-F5344CB8AC3E}">
        <p14:creationId xmlns:p14="http://schemas.microsoft.com/office/powerpoint/2010/main" val="29050521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5C80FA06-8652-734F-9F26-B96CF483BB12}" type="slidenum">
              <a:rPr lang="en-US"/>
              <a:pPr/>
              <a:t>55</a:t>
            </a:fld>
            <a:endParaRPr lang="en-US" dirty="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sz="1200" kern="1200" baseline="0" dirty="0">
                <a:solidFill>
                  <a:schemeClr val="tx1"/>
                </a:solidFill>
                <a:latin typeface="Times New Roman" pitchFamily="-110" charset="0"/>
                <a:ea typeface="ＭＳ Ｐゴシック" pitchFamily="-110" charset="-128"/>
                <a:cs typeface="ＭＳ Ｐゴシック" pitchFamily="-110" charset="-128"/>
              </a:rPr>
              <a:t>Asynchronous transfer mode, sometimes referred to as cell relay, is a culmination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of developments in circuit switching and packet switching. ATM can be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viewed as an evolution from frame relay. The most obvious difference between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frame relay and ATM is that frame relay uses variable-length packets, called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frames, and ATM uses fixed-length packets, called cells. As with frame relay, ATM</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provides little overhead for error control, depending on the inherent reliability of</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transmission system and on higher layers of logic in the end systems to catch and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correct errors. By using a fixed packet length, the processing overhead is reduced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even further for ATM compared to frame relay. The result is that ATM is designed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to work in the range of 10s and 100s of Mbps, and in the </a:t>
            </a:r>
            <a:r>
              <a:rPr lang="en-US" sz="1200" kern="1200" baseline="0" dirty="0" err="1">
                <a:solidFill>
                  <a:schemeClr val="tx1"/>
                </a:solidFill>
                <a:latin typeface="Times New Roman" pitchFamily="-110" charset="0"/>
                <a:ea typeface="ＭＳ Ｐゴシック" pitchFamily="-110" charset="-128"/>
                <a:cs typeface="ＭＳ Ｐゴシック" pitchFamily="-110" charset="-128"/>
              </a:rPr>
              <a:t>Gbps</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 range.</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ATM can also be viewed as an evolution from circuit switching. With circuit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switching, only fixed-data-rate circuits are available to the end system. ATM allows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definition of multiple virtual channels with data rates that are dynamically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defined at the time the virtual channel is created. By using small, fixed-size cells,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ATM is so efficient that it can offer a constant-data-rate channel even though it is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 using a packet-switching technique. Thus, ATM extends circuit switching to allow</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multiple channels with the data rate on each channel dynamically set on demand.</a:t>
            </a:r>
            <a:endParaRPr lang="en-US" dirty="0">
              <a:latin typeface="Times" pitchFamily="-110" charset="0"/>
            </a:endParaRPr>
          </a:p>
        </p:txBody>
      </p:sp>
    </p:spTree>
    <p:extLst>
      <p:ext uri="{BB962C8B-B14F-4D97-AF65-F5344CB8AC3E}">
        <p14:creationId xmlns:p14="http://schemas.microsoft.com/office/powerpoint/2010/main" val="32260011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6225DF19-051D-E742-802E-0265AC51A424}" type="slidenum">
              <a:rPr lang="en-US"/>
              <a:pPr/>
              <a:t>56</a:t>
            </a:fld>
            <a:endParaRPr lang="en-US" dirty="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r>
              <a:rPr lang="en-US" sz="1200" kern="1200" baseline="0" dirty="0">
                <a:solidFill>
                  <a:schemeClr val="tx1"/>
                </a:solidFill>
                <a:latin typeface="Times New Roman" pitchFamily="-110" charset="0"/>
                <a:ea typeface="ＭＳ Ｐゴシック" pitchFamily="-110" charset="-128"/>
                <a:cs typeface="ＭＳ Ｐゴシック" pitchFamily="-110" charset="-128"/>
              </a:rPr>
              <a:t>As with WANs, a LAN is a communications network that interconnects a variety of</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devices and provides a means for information exchange among those devices. There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are several key distinctions between LANs and WANs:</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1.  The scope of the LAN is small, typically a single building or a cluster of buildings.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This difference in geographic scope leads to different technical solutions,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as we shall see.</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2.  It is usually the case that the LAN is owned by the same organization that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owns the attached devices. For WANs, this is less often the case, or at least a</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significant fraction of the network assets is not owned. This has two implications.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First, care must be taken in the choice of LAN, because there may be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 substantial capital investment (compared to dial-up or leased charges for</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WANs) for both purchase and maintenance. Second, the network management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responsibility for a LAN falls solely on the user.</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3.  The internal data rates of LANs are typically much greater than those of</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WANs.</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LANs come in a number of different configurations. The most common are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switched LANs and wireless LANs. The most common switched LAN is a switched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Ethernet LAN, which may consist of a single switch with a number of attached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devices, or a number of interconnected switches. The most common type of wireless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LANs are Wi-Fi LANs.</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As was just mentioned, wireless LANs are widely used in business environments.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Wireless technology is also common for both wide area voice and data networks.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Wireless networks provide advantages in the areas of mobility and ease of installation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and configuration.</a:t>
            </a:r>
            <a:endParaRPr lang="en-US" dirty="0">
              <a:latin typeface="Times" pitchFamily="-110" charset="0"/>
            </a:endParaRPr>
          </a:p>
        </p:txBody>
      </p:sp>
    </p:spTree>
    <p:extLst>
      <p:ext uri="{BB962C8B-B14F-4D97-AF65-F5344CB8AC3E}">
        <p14:creationId xmlns:p14="http://schemas.microsoft.com/office/powerpoint/2010/main" val="11802318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85DAF6F4-C210-D144-97CF-0CE4A70E25FF}" type="slidenum">
              <a:rPr lang="en-US"/>
              <a:pPr/>
              <a:t>57</a:t>
            </a:fld>
            <a:endParaRPr lang="en-US" dirty="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Internet evolved from the ARPANET, which was developed in 1969 by the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Advanced Research Projects Agency (ARPA) of the U.S. Department of Defense.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It was the first operational packet-switching network. ARPANET began operations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in four locations. Today the number of hosts is in the hundreds of millions, the number</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of users in the billions, and the number of countries participating nearing 200.</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number of connections to the Internet continues to grow exponentially.</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network was so successful that ARPA applied the same packet-switching</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technology to tactical radio communication (packet radio) and to satellite communication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(SATNET). Because the three networks operated in very different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 communication environments, the appropriate values for certain parameters, such</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as maximum packet size, were different in each case. Faced with the dilemma of</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integrating these networks, </a:t>
            </a:r>
            <a:r>
              <a:rPr lang="en-US" sz="1200" kern="1200" baseline="0" dirty="0" err="1">
                <a:solidFill>
                  <a:schemeClr val="tx1"/>
                </a:solidFill>
                <a:latin typeface="Times New Roman" pitchFamily="-110" charset="0"/>
                <a:ea typeface="ＭＳ Ｐゴシック" pitchFamily="-110" charset="-128"/>
                <a:cs typeface="ＭＳ Ｐゴシック" pitchFamily="-110" charset="-128"/>
              </a:rPr>
              <a:t>Vint</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 Cerf and Bob Kahn of ARPA developed methods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and protocols for internetworking —that is, communicating across arbitrary, multiple,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packet-switched networks. They published a very influential paper in May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1974 [CERF74] outlining their approach to a Transmission Control Protocol. The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proposal was refined and details filled in by the ARPANET community, with major</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contributions from participants from European networks eventually leading to the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TCP (Transmission Control Protocol) and IP (Internet Protocol) protocols, which,</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in turn, formed the basis for what eventually became the TCP/IP protocol suite.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This provided the foundation for the Internet.</a:t>
            </a:r>
            <a:endParaRPr lang="en-US" dirty="0">
              <a:latin typeface="Times" pitchFamily="-110" charset="0"/>
            </a:endParaRPr>
          </a:p>
        </p:txBody>
      </p:sp>
    </p:spTree>
    <p:extLst>
      <p:ext uri="{BB962C8B-B14F-4D97-AF65-F5344CB8AC3E}">
        <p14:creationId xmlns:p14="http://schemas.microsoft.com/office/powerpoint/2010/main" val="744223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21F2C61E-A12A-BC4D-A021-286076011CB6}" type="slidenum">
              <a:rPr lang="en-US"/>
              <a:pPr/>
              <a:t>4</a:t>
            </a:fld>
            <a:endParaRPr lang="en-US" dirty="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Three different forces have consistently driven the architecture and evolution of</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data communications and networking facilities: traffic growth, development of new</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services, and advances in technology.</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b="1" kern="1200" baseline="0" dirty="0">
                <a:solidFill>
                  <a:schemeClr val="tx1"/>
                </a:solidFill>
                <a:latin typeface="Times New Roman" pitchFamily="-110" charset="0"/>
                <a:ea typeface="ＭＳ Ｐゴシック" pitchFamily="-110" charset="-128"/>
                <a:cs typeface="ＭＳ Ｐゴシック" pitchFamily="-110" charset="-128"/>
              </a:rPr>
              <a:t>Communication traffic , both local (within a building or business campus) and</a:t>
            </a:r>
          </a:p>
          <a:p>
            <a:r>
              <a:rPr lang="en-US" sz="1200" b="1" kern="1200" baseline="0" dirty="0">
                <a:solidFill>
                  <a:schemeClr val="tx1"/>
                </a:solidFill>
                <a:latin typeface="Times New Roman" pitchFamily="-110" charset="0"/>
                <a:ea typeface="ＭＳ Ｐゴシック" pitchFamily="-110" charset="-128"/>
                <a:cs typeface="ＭＳ Ｐゴシック" pitchFamily="-110" charset="-128"/>
              </a:rPr>
              <a:t>long distance, has been growing at a high and steady rate for decades. Network traffic</a:t>
            </a:r>
          </a:p>
          <a:p>
            <a:r>
              <a:rPr lang="en-US" sz="1200" b="1" kern="1200" baseline="0" dirty="0">
                <a:solidFill>
                  <a:schemeClr val="tx1"/>
                </a:solidFill>
                <a:latin typeface="Times New Roman" pitchFamily="-110" charset="0"/>
                <a:ea typeface="ＭＳ Ｐゴシック" pitchFamily="-110" charset="-128"/>
                <a:cs typeface="ＭＳ Ｐゴシック" pitchFamily="-110" charset="-128"/>
              </a:rPr>
              <a:t>is no longer limited to voice and data and increasingly includes image and video.</a:t>
            </a:r>
          </a:p>
          <a:p>
            <a:r>
              <a:rPr lang="en-US" sz="1200" b="1" kern="1200" baseline="0" dirty="0">
                <a:solidFill>
                  <a:schemeClr val="tx1"/>
                </a:solidFill>
                <a:latin typeface="Times New Roman" pitchFamily="-110" charset="0"/>
                <a:ea typeface="ＭＳ Ｐゴシック" pitchFamily="-110" charset="-128"/>
                <a:cs typeface="ＭＳ Ｐゴシック" pitchFamily="-110" charset="-128"/>
              </a:rPr>
              <a:t>Increasing business emphasis on web services, remote access, online transactions,</a:t>
            </a:r>
          </a:p>
          <a:p>
            <a:r>
              <a:rPr lang="en-US" sz="1200" b="1" kern="1200" baseline="0" dirty="0">
                <a:solidFill>
                  <a:schemeClr val="tx1"/>
                </a:solidFill>
                <a:latin typeface="Times New Roman" pitchFamily="-110" charset="0"/>
                <a:ea typeface="ＭＳ Ｐゴシック" pitchFamily="-110" charset="-128"/>
                <a:cs typeface="ＭＳ Ｐゴシック" pitchFamily="-110" charset="-128"/>
              </a:rPr>
              <a:t>and social networking means that this trend is likely to continue. Thus, business</a:t>
            </a:r>
          </a:p>
          <a:p>
            <a:r>
              <a:rPr lang="en-US" sz="1200" b="1" kern="1200" baseline="0" dirty="0">
                <a:solidFill>
                  <a:schemeClr val="tx1"/>
                </a:solidFill>
                <a:latin typeface="Times New Roman" pitchFamily="-110" charset="0"/>
                <a:ea typeface="ＭＳ Ｐゴシック" pitchFamily="-110" charset="-128"/>
                <a:cs typeface="ＭＳ Ｐゴシック" pitchFamily="-110" charset="-128"/>
              </a:rPr>
              <a:t>managers are constantly pressured to increase communication capacity in cost-effective</a:t>
            </a:r>
          </a:p>
          <a:p>
            <a:r>
              <a:rPr lang="en-US" sz="1200" b="1" kern="1200" baseline="0" dirty="0">
                <a:solidFill>
                  <a:schemeClr val="tx1"/>
                </a:solidFill>
                <a:latin typeface="Times New Roman" pitchFamily="-110" charset="0"/>
                <a:ea typeface="ＭＳ Ｐゴシック" pitchFamily="-110" charset="-128"/>
                <a:cs typeface="ＭＳ Ｐゴシック" pitchFamily="-110" charset="-128"/>
              </a:rPr>
              <a:t>ways.</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pPr algn="l"/>
            <a:r>
              <a:rPr lang="en-US" sz="1200" kern="1200" baseline="0" dirty="0">
                <a:solidFill>
                  <a:schemeClr val="tx1"/>
                </a:solidFill>
                <a:latin typeface="Times New Roman" pitchFamily="-110" charset="0"/>
                <a:ea typeface="ＭＳ Ｐゴシック" pitchFamily="-110" charset="-128"/>
                <a:cs typeface="ＭＳ Ｐゴシック" pitchFamily="-110" charset="-128"/>
              </a:rPr>
              <a:t>As businesses rely more and more on information technology, the range of</a:t>
            </a:r>
          </a:p>
          <a:p>
            <a:pPr algn="l"/>
            <a:r>
              <a:rPr lang="en-US" sz="1200" kern="1200" baseline="0" dirty="0">
                <a:solidFill>
                  <a:schemeClr val="tx1"/>
                </a:solidFill>
                <a:latin typeface="Times New Roman" pitchFamily="-110" charset="0"/>
                <a:ea typeface="ＭＳ Ｐゴシック" pitchFamily="-110" charset="-128"/>
                <a:cs typeface="ＭＳ Ｐゴシック" pitchFamily="-110" charset="-128"/>
              </a:rPr>
              <a:t>services  that business users desire to consume is expanding. For example, mobile</a:t>
            </a:r>
          </a:p>
          <a:p>
            <a:pPr algn="l"/>
            <a:r>
              <a:rPr lang="en-US" sz="1200" kern="1200" baseline="0" dirty="0">
                <a:solidFill>
                  <a:schemeClr val="tx1"/>
                </a:solidFill>
                <a:latin typeface="Times New Roman" pitchFamily="-110" charset="0"/>
                <a:ea typeface="ＭＳ Ｐゴシック" pitchFamily="-110" charset="-128"/>
                <a:cs typeface="ＭＳ Ｐゴシック" pitchFamily="-110" charset="-128"/>
              </a:rPr>
              <a:t>broadband traffic growth is exploding as is the amount of data being pushed over</a:t>
            </a:r>
          </a:p>
          <a:p>
            <a:pPr algn="l"/>
            <a:r>
              <a:rPr lang="en-US" sz="1200" kern="1200" baseline="0" dirty="0">
                <a:solidFill>
                  <a:schemeClr val="tx1"/>
                </a:solidFill>
                <a:latin typeface="Times New Roman" pitchFamily="-110" charset="0"/>
                <a:ea typeface="ＭＳ Ｐゴシック" pitchFamily="-110" charset="-128"/>
                <a:cs typeface="ＭＳ Ｐゴシック" pitchFamily="-110" charset="-128"/>
              </a:rPr>
              <a:t>mobile networks by business users’ smart phones and tablets. In addition, over</a:t>
            </a:r>
          </a:p>
          <a:p>
            <a:pPr algn="l"/>
            <a:r>
              <a:rPr lang="en-US" sz="1200" kern="1200" baseline="0" dirty="0">
                <a:solidFill>
                  <a:schemeClr val="tx1"/>
                </a:solidFill>
                <a:latin typeface="Times New Roman" pitchFamily="-110" charset="0"/>
                <a:ea typeface="ＭＳ Ｐゴシック" pitchFamily="-110" charset="-128"/>
                <a:cs typeface="ＭＳ Ｐゴシック" pitchFamily="-110" charset="-128"/>
              </a:rPr>
              <a:t>time, mobile users are increasingly demanding high-quality services to support their</a:t>
            </a:r>
          </a:p>
          <a:p>
            <a:pPr algn="l"/>
            <a:r>
              <a:rPr lang="en-US" sz="1200" kern="1200" baseline="0" dirty="0">
                <a:solidFill>
                  <a:schemeClr val="tx1"/>
                </a:solidFill>
                <a:latin typeface="Times New Roman" pitchFamily="-110" charset="0"/>
                <a:ea typeface="ＭＳ Ｐゴシック" pitchFamily="-110" charset="-128"/>
                <a:cs typeface="ＭＳ Ｐゴシック" pitchFamily="-110" charset="-128"/>
              </a:rPr>
              <a:t>high-resolution camera phones, favorite video streams, and high-end audio. Similar</a:t>
            </a:r>
          </a:p>
          <a:p>
            <a:pPr algn="l"/>
            <a:r>
              <a:rPr lang="en-US" sz="1200" kern="1200" baseline="0" dirty="0">
                <a:solidFill>
                  <a:schemeClr val="tx1"/>
                </a:solidFill>
                <a:latin typeface="Times New Roman" pitchFamily="-110" charset="0"/>
                <a:ea typeface="ＭＳ Ｐゴシック" pitchFamily="-110" charset="-128"/>
                <a:cs typeface="ＭＳ Ｐゴシック" pitchFamily="-110" charset="-128"/>
              </a:rPr>
              <a:t>demand growth is seen in landline access to the Internet and private networks. To</a:t>
            </a:r>
          </a:p>
          <a:p>
            <a:pPr algn="l"/>
            <a:r>
              <a:rPr lang="en-US" sz="1200" kern="1200" baseline="0" dirty="0">
                <a:solidFill>
                  <a:schemeClr val="tx1"/>
                </a:solidFill>
                <a:latin typeface="Times New Roman" pitchFamily="-110" charset="0"/>
                <a:ea typeface="ＭＳ Ｐゴシック" pitchFamily="-110" charset="-128"/>
                <a:cs typeface="ＭＳ Ｐゴシック" pitchFamily="-110" charset="-128"/>
              </a:rPr>
              <a:t>keep up with mushrooming traffic generated by both consumers and business users,</a:t>
            </a:r>
          </a:p>
          <a:p>
            <a:pPr algn="l"/>
            <a:r>
              <a:rPr lang="en-US" sz="1200" kern="1200" baseline="0" dirty="0">
                <a:solidFill>
                  <a:schemeClr val="tx1"/>
                </a:solidFill>
                <a:latin typeface="Times New Roman" pitchFamily="-110" charset="0"/>
                <a:ea typeface="ＭＳ Ｐゴシック" pitchFamily="-110" charset="-128"/>
                <a:cs typeface="ＭＳ Ｐゴシック" pitchFamily="-110" charset="-128"/>
              </a:rPr>
              <a:t>mobile service providers have to keep investing in high-capacity networking and</a:t>
            </a:r>
          </a:p>
          <a:p>
            <a:pPr algn="l"/>
            <a:r>
              <a:rPr lang="en-US" sz="1200" kern="1200" baseline="0" dirty="0">
                <a:solidFill>
                  <a:schemeClr val="tx1"/>
                </a:solidFill>
                <a:latin typeface="Times New Roman" pitchFamily="-110" charset="0"/>
                <a:ea typeface="ＭＳ Ｐゴシック" pitchFamily="-110" charset="-128"/>
                <a:cs typeface="ＭＳ Ｐゴシック" pitchFamily="-110" charset="-128"/>
              </a:rPr>
              <a:t>transmission facilities. In turn, the growth in high-speed network offerings at competitive</a:t>
            </a:r>
          </a:p>
          <a:p>
            <a:pPr algn="l"/>
            <a:r>
              <a:rPr lang="en-US" sz="1200" kern="1200" baseline="0" dirty="0">
                <a:solidFill>
                  <a:schemeClr val="tx1"/>
                </a:solidFill>
                <a:latin typeface="Times New Roman" pitchFamily="-110" charset="0"/>
                <a:ea typeface="ＭＳ Ｐゴシック" pitchFamily="-110" charset="-128"/>
                <a:cs typeface="ＭＳ Ｐゴシック" pitchFamily="-110" charset="-128"/>
              </a:rPr>
              <a:t>price points encourages the expansion of mobile applications and services.</a:t>
            </a:r>
          </a:p>
          <a:p>
            <a:pPr algn="l"/>
            <a:r>
              <a:rPr lang="en-US" sz="1200" kern="1200" baseline="0" dirty="0">
                <a:solidFill>
                  <a:schemeClr val="tx1"/>
                </a:solidFill>
                <a:latin typeface="Times New Roman" pitchFamily="-110" charset="0"/>
                <a:ea typeface="ＭＳ Ｐゴシック" pitchFamily="-110" charset="-128"/>
                <a:cs typeface="ＭＳ Ｐゴシック" pitchFamily="-110" charset="-128"/>
              </a:rPr>
              <a:t>Thus, growth in services and in traffic capacity go hand in hand.</a:t>
            </a:r>
            <a:endParaRPr lang="en-US" dirty="0">
              <a:latin typeface="Times" pitchFamily="-110" charset="0"/>
            </a:endParaRPr>
          </a:p>
        </p:txBody>
      </p:sp>
    </p:spTree>
    <p:extLst>
      <p:ext uri="{BB962C8B-B14F-4D97-AF65-F5344CB8AC3E}">
        <p14:creationId xmlns:p14="http://schemas.microsoft.com/office/powerpoint/2010/main" val="37298806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sz="2400">
                <a:solidFill>
                  <a:schemeClr val="tx1"/>
                </a:solidFill>
                <a:latin typeface="Times New Roman" pitchFamily="18" charset="0"/>
              </a:defRPr>
            </a:lvl1pPr>
            <a:lvl2pPr marL="742950" indent="-285750" defTabSz="923925" eaLnBrk="0" hangingPunct="0">
              <a:defRPr sz="2400">
                <a:solidFill>
                  <a:schemeClr val="tx1"/>
                </a:solidFill>
                <a:latin typeface="Times New Roman" pitchFamily="18" charset="0"/>
              </a:defRPr>
            </a:lvl2pPr>
            <a:lvl3pPr marL="1143000" indent="-228600" defTabSz="923925" eaLnBrk="0" hangingPunct="0">
              <a:defRPr sz="2400">
                <a:solidFill>
                  <a:schemeClr val="tx1"/>
                </a:solidFill>
                <a:latin typeface="Times New Roman" pitchFamily="18" charset="0"/>
              </a:defRPr>
            </a:lvl3pPr>
            <a:lvl4pPr marL="1600200" indent="-228600" defTabSz="923925" eaLnBrk="0" hangingPunct="0">
              <a:defRPr sz="2400">
                <a:solidFill>
                  <a:schemeClr val="tx1"/>
                </a:solidFill>
                <a:latin typeface="Times New Roman" pitchFamily="18" charset="0"/>
              </a:defRPr>
            </a:lvl4pPr>
            <a:lvl5pPr marL="2057400" indent="-228600" defTabSz="923925" eaLnBrk="0" hangingPunct="0">
              <a:defRPr sz="2400">
                <a:solidFill>
                  <a:schemeClr val="tx1"/>
                </a:solidFill>
                <a:latin typeface="Times New Roman" pitchFamily="18" charset="0"/>
              </a:defRPr>
            </a:lvl5pPr>
            <a:lvl6pPr marL="2514600" indent="-228600" defTabSz="923925" eaLnBrk="0" fontAlgn="base" hangingPunct="0">
              <a:spcBef>
                <a:spcPct val="0"/>
              </a:spcBef>
              <a:spcAft>
                <a:spcPct val="0"/>
              </a:spcAft>
              <a:defRPr sz="2400">
                <a:solidFill>
                  <a:schemeClr val="tx1"/>
                </a:solidFill>
                <a:latin typeface="Times New Roman" pitchFamily="18" charset="0"/>
              </a:defRPr>
            </a:lvl6pPr>
            <a:lvl7pPr marL="2971800" indent="-228600" defTabSz="923925" eaLnBrk="0" fontAlgn="base" hangingPunct="0">
              <a:spcBef>
                <a:spcPct val="0"/>
              </a:spcBef>
              <a:spcAft>
                <a:spcPct val="0"/>
              </a:spcAft>
              <a:defRPr sz="2400">
                <a:solidFill>
                  <a:schemeClr val="tx1"/>
                </a:solidFill>
                <a:latin typeface="Times New Roman" pitchFamily="18" charset="0"/>
              </a:defRPr>
            </a:lvl7pPr>
            <a:lvl8pPr marL="3429000" indent="-228600" defTabSz="923925" eaLnBrk="0" fontAlgn="base" hangingPunct="0">
              <a:spcBef>
                <a:spcPct val="0"/>
              </a:spcBef>
              <a:spcAft>
                <a:spcPct val="0"/>
              </a:spcAft>
              <a:defRPr sz="2400">
                <a:solidFill>
                  <a:schemeClr val="tx1"/>
                </a:solidFill>
                <a:latin typeface="Times New Roman" pitchFamily="18" charset="0"/>
              </a:defRPr>
            </a:lvl8pPr>
            <a:lvl9pPr marL="3886200" indent="-228600" defTabSz="923925" eaLnBrk="0" fontAlgn="base" hangingPunct="0">
              <a:spcBef>
                <a:spcPct val="0"/>
              </a:spcBef>
              <a:spcAft>
                <a:spcPct val="0"/>
              </a:spcAft>
              <a:defRPr sz="2400">
                <a:solidFill>
                  <a:schemeClr val="tx1"/>
                </a:solidFill>
                <a:latin typeface="Times New Roman" pitchFamily="18" charset="0"/>
              </a:defRPr>
            </a:lvl9pPr>
          </a:lstStyle>
          <a:p>
            <a:pPr>
              <a:defRPr/>
            </a:pPr>
            <a:fld id="{DBCDBFA8-82CC-4AB0-9678-4B5C7284D188}" type="slidenum">
              <a:rPr lang="en-US" sz="1200" smtClean="0">
                <a:solidFill>
                  <a:srgbClr val="000000"/>
                </a:solidFill>
              </a:rPr>
              <a:pPr>
                <a:defRPr/>
              </a:pPr>
              <a:t>58</a:t>
            </a:fld>
            <a:endParaRPr lang="en-US" sz="1200">
              <a:solidFill>
                <a:srgbClr val="000000"/>
              </a:solidFill>
            </a:endParaRPr>
          </a:p>
        </p:txBody>
      </p:sp>
      <p:sp>
        <p:nvSpPr>
          <p:cNvPr id="268291" name="Rectangle 2"/>
          <p:cNvSpPr>
            <a:spLocks noGrp="1" noRot="1" noChangeAspect="1" noChangeArrowheads="1" noTextEdit="1"/>
          </p:cNvSpPr>
          <p:nvPr>
            <p:ph type="sldImg"/>
          </p:nvPr>
        </p:nvSpPr>
        <p:spPr>
          <a:ln/>
        </p:spPr>
      </p:sp>
      <p:sp>
        <p:nvSpPr>
          <p:cNvPr id="268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4640029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ltLang="en-US">
                <a:solidFill>
                  <a:srgbClr val="000000"/>
                </a:solidFill>
              </a:rPr>
              <a:t>1.#</a:t>
            </a:r>
          </a:p>
        </p:txBody>
      </p:sp>
      <p:sp>
        <p:nvSpPr>
          <p:cNvPr id="894978" name="Rectangle 2"/>
          <p:cNvSpPr>
            <a:spLocks noGrp="1" noRot="1" noChangeAspect="1" noChangeArrowheads="1" noTextEdit="1"/>
          </p:cNvSpPr>
          <p:nvPr>
            <p:ph type="sldImg"/>
          </p:nvPr>
        </p:nvSpPr>
        <p:spPr>
          <a:ln/>
        </p:spPr>
      </p:sp>
      <p:sp>
        <p:nvSpPr>
          <p:cNvPr id="8949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003221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sz="2400">
                <a:solidFill>
                  <a:schemeClr val="tx1"/>
                </a:solidFill>
                <a:latin typeface="Times New Roman" pitchFamily="18" charset="0"/>
              </a:defRPr>
            </a:lvl1pPr>
            <a:lvl2pPr marL="742950" indent="-285750" defTabSz="923925" eaLnBrk="0" hangingPunct="0">
              <a:defRPr sz="2400">
                <a:solidFill>
                  <a:schemeClr val="tx1"/>
                </a:solidFill>
                <a:latin typeface="Times New Roman" pitchFamily="18" charset="0"/>
              </a:defRPr>
            </a:lvl2pPr>
            <a:lvl3pPr marL="1143000" indent="-228600" defTabSz="923925" eaLnBrk="0" hangingPunct="0">
              <a:defRPr sz="2400">
                <a:solidFill>
                  <a:schemeClr val="tx1"/>
                </a:solidFill>
                <a:latin typeface="Times New Roman" pitchFamily="18" charset="0"/>
              </a:defRPr>
            </a:lvl3pPr>
            <a:lvl4pPr marL="1600200" indent="-228600" defTabSz="923925" eaLnBrk="0" hangingPunct="0">
              <a:defRPr sz="2400">
                <a:solidFill>
                  <a:schemeClr val="tx1"/>
                </a:solidFill>
                <a:latin typeface="Times New Roman" pitchFamily="18" charset="0"/>
              </a:defRPr>
            </a:lvl4pPr>
            <a:lvl5pPr marL="2057400" indent="-228600" defTabSz="923925" eaLnBrk="0" hangingPunct="0">
              <a:defRPr sz="2400">
                <a:solidFill>
                  <a:schemeClr val="tx1"/>
                </a:solidFill>
                <a:latin typeface="Times New Roman" pitchFamily="18" charset="0"/>
              </a:defRPr>
            </a:lvl5pPr>
            <a:lvl6pPr marL="2514600" indent="-228600" defTabSz="923925" eaLnBrk="0" fontAlgn="base" hangingPunct="0">
              <a:spcBef>
                <a:spcPct val="0"/>
              </a:spcBef>
              <a:spcAft>
                <a:spcPct val="0"/>
              </a:spcAft>
              <a:defRPr sz="2400">
                <a:solidFill>
                  <a:schemeClr val="tx1"/>
                </a:solidFill>
                <a:latin typeface="Times New Roman" pitchFamily="18" charset="0"/>
              </a:defRPr>
            </a:lvl6pPr>
            <a:lvl7pPr marL="2971800" indent="-228600" defTabSz="923925" eaLnBrk="0" fontAlgn="base" hangingPunct="0">
              <a:spcBef>
                <a:spcPct val="0"/>
              </a:spcBef>
              <a:spcAft>
                <a:spcPct val="0"/>
              </a:spcAft>
              <a:defRPr sz="2400">
                <a:solidFill>
                  <a:schemeClr val="tx1"/>
                </a:solidFill>
                <a:latin typeface="Times New Roman" pitchFamily="18" charset="0"/>
              </a:defRPr>
            </a:lvl7pPr>
            <a:lvl8pPr marL="3429000" indent="-228600" defTabSz="923925" eaLnBrk="0" fontAlgn="base" hangingPunct="0">
              <a:spcBef>
                <a:spcPct val="0"/>
              </a:spcBef>
              <a:spcAft>
                <a:spcPct val="0"/>
              </a:spcAft>
              <a:defRPr sz="2400">
                <a:solidFill>
                  <a:schemeClr val="tx1"/>
                </a:solidFill>
                <a:latin typeface="Times New Roman" pitchFamily="18" charset="0"/>
              </a:defRPr>
            </a:lvl8pPr>
            <a:lvl9pPr marL="3886200" indent="-228600" defTabSz="923925" eaLnBrk="0" fontAlgn="base" hangingPunct="0">
              <a:spcBef>
                <a:spcPct val="0"/>
              </a:spcBef>
              <a:spcAft>
                <a:spcPct val="0"/>
              </a:spcAft>
              <a:defRPr sz="2400">
                <a:solidFill>
                  <a:schemeClr val="tx1"/>
                </a:solidFill>
                <a:latin typeface="Times New Roman" pitchFamily="18" charset="0"/>
              </a:defRPr>
            </a:lvl9pPr>
          </a:lstStyle>
          <a:p>
            <a:pPr>
              <a:defRPr/>
            </a:pPr>
            <a:fld id="{E3C7C5F1-D822-452C-A779-3A52C5885E97}" type="slidenum">
              <a:rPr lang="en-US" sz="1200" smtClean="0">
                <a:solidFill>
                  <a:srgbClr val="000000"/>
                </a:solidFill>
              </a:rPr>
              <a:pPr>
                <a:defRPr/>
              </a:pPr>
              <a:t>60</a:t>
            </a:fld>
            <a:endParaRPr lang="en-US" sz="1200">
              <a:solidFill>
                <a:srgbClr val="000000"/>
              </a:solidFill>
            </a:endParaRPr>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3569316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sz="2400">
                <a:solidFill>
                  <a:schemeClr val="tx1"/>
                </a:solidFill>
                <a:latin typeface="Times New Roman" pitchFamily="18" charset="0"/>
              </a:defRPr>
            </a:lvl1pPr>
            <a:lvl2pPr marL="742950" indent="-285750" defTabSz="923925" eaLnBrk="0" hangingPunct="0">
              <a:defRPr sz="2400">
                <a:solidFill>
                  <a:schemeClr val="tx1"/>
                </a:solidFill>
                <a:latin typeface="Times New Roman" pitchFamily="18" charset="0"/>
              </a:defRPr>
            </a:lvl2pPr>
            <a:lvl3pPr marL="1143000" indent="-228600" defTabSz="923925" eaLnBrk="0" hangingPunct="0">
              <a:defRPr sz="2400">
                <a:solidFill>
                  <a:schemeClr val="tx1"/>
                </a:solidFill>
                <a:latin typeface="Times New Roman" pitchFamily="18" charset="0"/>
              </a:defRPr>
            </a:lvl3pPr>
            <a:lvl4pPr marL="1600200" indent="-228600" defTabSz="923925" eaLnBrk="0" hangingPunct="0">
              <a:defRPr sz="2400">
                <a:solidFill>
                  <a:schemeClr val="tx1"/>
                </a:solidFill>
                <a:latin typeface="Times New Roman" pitchFamily="18" charset="0"/>
              </a:defRPr>
            </a:lvl4pPr>
            <a:lvl5pPr marL="2057400" indent="-228600" defTabSz="923925" eaLnBrk="0" hangingPunct="0">
              <a:defRPr sz="2400">
                <a:solidFill>
                  <a:schemeClr val="tx1"/>
                </a:solidFill>
                <a:latin typeface="Times New Roman" pitchFamily="18" charset="0"/>
              </a:defRPr>
            </a:lvl5pPr>
            <a:lvl6pPr marL="2514600" indent="-228600" defTabSz="923925" eaLnBrk="0" fontAlgn="base" hangingPunct="0">
              <a:spcBef>
                <a:spcPct val="0"/>
              </a:spcBef>
              <a:spcAft>
                <a:spcPct val="0"/>
              </a:spcAft>
              <a:defRPr sz="2400">
                <a:solidFill>
                  <a:schemeClr val="tx1"/>
                </a:solidFill>
                <a:latin typeface="Times New Roman" pitchFamily="18" charset="0"/>
              </a:defRPr>
            </a:lvl6pPr>
            <a:lvl7pPr marL="2971800" indent="-228600" defTabSz="923925" eaLnBrk="0" fontAlgn="base" hangingPunct="0">
              <a:spcBef>
                <a:spcPct val="0"/>
              </a:spcBef>
              <a:spcAft>
                <a:spcPct val="0"/>
              </a:spcAft>
              <a:defRPr sz="2400">
                <a:solidFill>
                  <a:schemeClr val="tx1"/>
                </a:solidFill>
                <a:latin typeface="Times New Roman" pitchFamily="18" charset="0"/>
              </a:defRPr>
            </a:lvl7pPr>
            <a:lvl8pPr marL="3429000" indent="-228600" defTabSz="923925" eaLnBrk="0" fontAlgn="base" hangingPunct="0">
              <a:spcBef>
                <a:spcPct val="0"/>
              </a:spcBef>
              <a:spcAft>
                <a:spcPct val="0"/>
              </a:spcAft>
              <a:defRPr sz="2400">
                <a:solidFill>
                  <a:schemeClr val="tx1"/>
                </a:solidFill>
                <a:latin typeface="Times New Roman" pitchFamily="18" charset="0"/>
              </a:defRPr>
            </a:lvl8pPr>
            <a:lvl9pPr marL="3886200" indent="-228600" defTabSz="923925" eaLnBrk="0" fontAlgn="base" hangingPunct="0">
              <a:spcBef>
                <a:spcPct val="0"/>
              </a:spcBef>
              <a:spcAft>
                <a:spcPct val="0"/>
              </a:spcAft>
              <a:defRPr sz="2400">
                <a:solidFill>
                  <a:schemeClr val="tx1"/>
                </a:solidFill>
                <a:latin typeface="Times New Roman" pitchFamily="18" charset="0"/>
              </a:defRPr>
            </a:lvl9pPr>
          </a:lstStyle>
          <a:p>
            <a:pPr>
              <a:defRPr/>
            </a:pPr>
            <a:fld id="{ABACAA68-3525-4ED9-9A72-3BF08AF22D04}" type="slidenum">
              <a:rPr lang="en-US" sz="1200" smtClean="0">
                <a:solidFill>
                  <a:srgbClr val="000000"/>
                </a:solidFill>
              </a:rPr>
              <a:pPr>
                <a:defRPr/>
              </a:pPr>
              <a:t>61</a:t>
            </a:fld>
            <a:endParaRPr lang="en-US" sz="1200">
              <a:solidFill>
                <a:srgbClr val="000000"/>
              </a:solidFill>
            </a:endParaRPr>
          </a:p>
        </p:txBody>
      </p:sp>
      <p:sp>
        <p:nvSpPr>
          <p:cNvPr id="277507" name="Rectangle 2"/>
          <p:cNvSpPr>
            <a:spLocks noGrp="1" noRot="1" noChangeAspect="1" noChangeArrowheads="1" noTextEdit="1"/>
          </p:cNvSpPr>
          <p:nvPr>
            <p:ph type="sldImg"/>
          </p:nvPr>
        </p:nvSpPr>
        <p:spPr>
          <a:ln/>
        </p:spPr>
      </p:sp>
      <p:sp>
        <p:nvSpPr>
          <p:cNvPr id="277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5363782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1031"/>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sz="2400">
                <a:solidFill>
                  <a:schemeClr val="tx1"/>
                </a:solidFill>
                <a:latin typeface="Times New Roman" pitchFamily="18" charset="0"/>
              </a:defRPr>
            </a:lvl1pPr>
            <a:lvl2pPr marL="742950" indent="-285750" defTabSz="923925" eaLnBrk="0" hangingPunct="0">
              <a:defRPr sz="2400">
                <a:solidFill>
                  <a:schemeClr val="tx1"/>
                </a:solidFill>
                <a:latin typeface="Times New Roman" pitchFamily="18" charset="0"/>
              </a:defRPr>
            </a:lvl2pPr>
            <a:lvl3pPr marL="1143000" indent="-228600" defTabSz="923925" eaLnBrk="0" hangingPunct="0">
              <a:defRPr sz="2400">
                <a:solidFill>
                  <a:schemeClr val="tx1"/>
                </a:solidFill>
                <a:latin typeface="Times New Roman" pitchFamily="18" charset="0"/>
              </a:defRPr>
            </a:lvl3pPr>
            <a:lvl4pPr marL="1600200" indent="-228600" defTabSz="923925" eaLnBrk="0" hangingPunct="0">
              <a:defRPr sz="2400">
                <a:solidFill>
                  <a:schemeClr val="tx1"/>
                </a:solidFill>
                <a:latin typeface="Times New Roman" pitchFamily="18" charset="0"/>
              </a:defRPr>
            </a:lvl4pPr>
            <a:lvl5pPr marL="2057400" indent="-228600" defTabSz="923925" eaLnBrk="0" hangingPunct="0">
              <a:defRPr sz="2400">
                <a:solidFill>
                  <a:schemeClr val="tx1"/>
                </a:solidFill>
                <a:latin typeface="Times New Roman" pitchFamily="18" charset="0"/>
              </a:defRPr>
            </a:lvl5pPr>
            <a:lvl6pPr marL="2514600" indent="-228600" defTabSz="923925" eaLnBrk="0" fontAlgn="base" hangingPunct="0">
              <a:spcBef>
                <a:spcPct val="0"/>
              </a:spcBef>
              <a:spcAft>
                <a:spcPct val="0"/>
              </a:spcAft>
              <a:defRPr sz="2400">
                <a:solidFill>
                  <a:schemeClr val="tx1"/>
                </a:solidFill>
                <a:latin typeface="Times New Roman" pitchFamily="18" charset="0"/>
              </a:defRPr>
            </a:lvl6pPr>
            <a:lvl7pPr marL="2971800" indent="-228600" defTabSz="923925" eaLnBrk="0" fontAlgn="base" hangingPunct="0">
              <a:spcBef>
                <a:spcPct val="0"/>
              </a:spcBef>
              <a:spcAft>
                <a:spcPct val="0"/>
              </a:spcAft>
              <a:defRPr sz="2400">
                <a:solidFill>
                  <a:schemeClr val="tx1"/>
                </a:solidFill>
                <a:latin typeface="Times New Roman" pitchFamily="18" charset="0"/>
              </a:defRPr>
            </a:lvl7pPr>
            <a:lvl8pPr marL="3429000" indent="-228600" defTabSz="923925" eaLnBrk="0" fontAlgn="base" hangingPunct="0">
              <a:spcBef>
                <a:spcPct val="0"/>
              </a:spcBef>
              <a:spcAft>
                <a:spcPct val="0"/>
              </a:spcAft>
              <a:defRPr sz="2400">
                <a:solidFill>
                  <a:schemeClr val="tx1"/>
                </a:solidFill>
                <a:latin typeface="Times New Roman" pitchFamily="18" charset="0"/>
              </a:defRPr>
            </a:lvl8pPr>
            <a:lvl9pPr marL="3886200" indent="-228600" defTabSz="923925" eaLnBrk="0" fontAlgn="base" hangingPunct="0">
              <a:spcBef>
                <a:spcPct val="0"/>
              </a:spcBef>
              <a:spcAft>
                <a:spcPct val="0"/>
              </a:spcAft>
              <a:defRPr sz="2400">
                <a:solidFill>
                  <a:schemeClr val="tx1"/>
                </a:solidFill>
                <a:latin typeface="Times New Roman" pitchFamily="18" charset="0"/>
              </a:defRPr>
            </a:lvl9pPr>
          </a:lstStyle>
          <a:p>
            <a:pPr>
              <a:defRPr/>
            </a:pPr>
            <a:fld id="{E970FDF1-0DCB-4159-AFA7-13EFC2E31B30}" type="slidenum">
              <a:rPr lang="en-US" sz="1200" smtClean="0">
                <a:solidFill>
                  <a:srgbClr val="000000"/>
                </a:solidFill>
              </a:rPr>
              <a:pPr>
                <a:defRPr/>
              </a:pPr>
              <a:t>65</a:t>
            </a:fld>
            <a:endParaRPr lang="en-US" sz="1200">
              <a:solidFill>
                <a:srgbClr val="000000"/>
              </a:solidFill>
            </a:endParaRPr>
          </a:p>
        </p:txBody>
      </p:sp>
      <p:sp>
        <p:nvSpPr>
          <p:cNvPr id="368643" name="Rectangle 1026"/>
          <p:cNvSpPr>
            <a:spLocks noGrp="1" noRot="1" noChangeAspect="1" noChangeArrowheads="1" noTextEdit="1"/>
          </p:cNvSpPr>
          <p:nvPr>
            <p:ph type="sldImg"/>
          </p:nvPr>
        </p:nvSpPr>
        <p:spPr>
          <a:xfrm>
            <a:off x="1371600" y="1143000"/>
            <a:ext cx="4114800" cy="3086100"/>
          </a:xfrm>
          <a:ln/>
        </p:spPr>
      </p:sp>
      <p:sp>
        <p:nvSpPr>
          <p:cNvPr id="36864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ea typeface="MS PGothic" pitchFamily="34" charset="-128"/>
            </a:endParaRPr>
          </a:p>
        </p:txBody>
      </p:sp>
    </p:spTree>
    <p:extLst>
      <p:ext uri="{BB962C8B-B14F-4D97-AF65-F5344CB8AC3E}">
        <p14:creationId xmlns:p14="http://schemas.microsoft.com/office/powerpoint/2010/main" val="3445884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1031"/>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sz="2400">
                <a:solidFill>
                  <a:schemeClr val="tx1"/>
                </a:solidFill>
                <a:latin typeface="Times New Roman" pitchFamily="18" charset="0"/>
              </a:defRPr>
            </a:lvl1pPr>
            <a:lvl2pPr marL="742950" indent="-285750" defTabSz="923925" eaLnBrk="0" hangingPunct="0">
              <a:defRPr sz="2400">
                <a:solidFill>
                  <a:schemeClr val="tx1"/>
                </a:solidFill>
                <a:latin typeface="Times New Roman" pitchFamily="18" charset="0"/>
              </a:defRPr>
            </a:lvl2pPr>
            <a:lvl3pPr marL="1143000" indent="-228600" defTabSz="923925" eaLnBrk="0" hangingPunct="0">
              <a:defRPr sz="2400">
                <a:solidFill>
                  <a:schemeClr val="tx1"/>
                </a:solidFill>
                <a:latin typeface="Times New Roman" pitchFamily="18" charset="0"/>
              </a:defRPr>
            </a:lvl3pPr>
            <a:lvl4pPr marL="1600200" indent="-228600" defTabSz="923925" eaLnBrk="0" hangingPunct="0">
              <a:defRPr sz="2400">
                <a:solidFill>
                  <a:schemeClr val="tx1"/>
                </a:solidFill>
                <a:latin typeface="Times New Roman" pitchFamily="18" charset="0"/>
              </a:defRPr>
            </a:lvl4pPr>
            <a:lvl5pPr marL="2057400" indent="-228600" defTabSz="923925" eaLnBrk="0" hangingPunct="0">
              <a:defRPr sz="2400">
                <a:solidFill>
                  <a:schemeClr val="tx1"/>
                </a:solidFill>
                <a:latin typeface="Times New Roman" pitchFamily="18" charset="0"/>
              </a:defRPr>
            </a:lvl5pPr>
            <a:lvl6pPr marL="2514600" indent="-228600" defTabSz="923925" eaLnBrk="0" fontAlgn="base" hangingPunct="0">
              <a:spcBef>
                <a:spcPct val="0"/>
              </a:spcBef>
              <a:spcAft>
                <a:spcPct val="0"/>
              </a:spcAft>
              <a:defRPr sz="2400">
                <a:solidFill>
                  <a:schemeClr val="tx1"/>
                </a:solidFill>
                <a:latin typeface="Times New Roman" pitchFamily="18" charset="0"/>
              </a:defRPr>
            </a:lvl6pPr>
            <a:lvl7pPr marL="2971800" indent="-228600" defTabSz="923925" eaLnBrk="0" fontAlgn="base" hangingPunct="0">
              <a:spcBef>
                <a:spcPct val="0"/>
              </a:spcBef>
              <a:spcAft>
                <a:spcPct val="0"/>
              </a:spcAft>
              <a:defRPr sz="2400">
                <a:solidFill>
                  <a:schemeClr val="tx1"/>
                </a:solidFill>
                <a:latin typeface="Times New Roman" pitchFamily="18" charset="0"/>
              </a:defRPr>
            </a:lvl7pPr>
            <a:lvl8pPr marL="3429000" indent="-228600" defTabSz="923925" eaLnBrk="0" fontAlgn="base" hangingPunct="0">
              <a:spcBef>
                <a:spcPct val="0"/>
              </a:spcBef>
              <a:spcAft>
                <a:spcPct val="0"/>
              </a:spcAft>
              <a:defRPr sz="2400">
                <a:solidFill>
                  <a:schemeClr val="tx1"/>
                </a:solidFill>
                <a:latin typeface="Times New Roman" pitchFamily="18" charset="0"/>
              </a:defRPr>
            </a:lvl8pPr>
            <a:lvl9pPr marL="3886200" indent="-228600" defTabSz="923925" eaLnBrk="0" fontAlgn="base" hangingPunct="0">
              <a:spcBef>
                <a:spcPct val="0"/>
              </a:spcBef>
              <a:spcAft>
                <a:spcPct val="0"/>
              </a:spcAft>
              <a:defRPr sz="2400">
                <a:solidFill>
                  <a:schemeClr val="tx1"/>
                </a:solidFill>
                <a:latin typeface="Times New Roman" pitchFamily="18" charset="0"/>
              </a:defRPr>
            </a:lvl9pPr>
          </a:lstStyle>
          <a:p>
            <a:pPr>
              <a:defRPr/>
            </a:pPr>
            <a:fld id="{BACC4EB5-C602-4419-955B-D94ADCBB42B0}" type="slidenum">
              <a:rPr lang="en-US" sz="1200" smtClean="0">
                <a:solidFill>
                  <a:srgbClr val="000000"/>
                </a:solidFill>
              </a:rPr>
              <a:pPr>
                <a:defRPr/>
              </a:pPr>
              <a:t>67</a:t>
            </a:fld>
            <a:endParaRPr lang="en-US" sz="1200">
              <a:solidFill>
                <a:srgbClr val="000000"/>
              </a:solidFill>
            </a:endParaRPr>
          </a:p>
        </p:txBody>
      </p:sp>
      <p:sp>
        <p:nvSpPr>
          <p:cNvPr id="369667" name="Rectangle 1026"/>
          <p:cNvSpPr>
            <a:spLocks noGrp="1" noRot="1" noChangeAspect="1" noChangeArrowheads="1" noTextEdit="1"/>
          </p:cNvSpPr>
          <p:nvPr>
            <p:ph type="sldImg"/>
          </p:nvPr>
        </p:nvSpPr>
        <p:spPr>
          <a:xfrm>
            <a:off x="1371600" y="1143000"/>
            <a:ext cx="4114800" cy="3086100"/>
          </a:xfrm>
          <a:ln/>
        </p:spPr>
      </p:sp>
      <p:sp>
        <p:nvSpPr>
          <p:cNvPr id="36966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ea typeface="MS PGothic" pitchFamily="34" charset="-128"/>
            </a:endParaRPr>
          </a:p>
        </p:txBody>
      </p:sp>
    </p:spTree>
    <p:extLst>
      <p:ext uri="{BB962C8B-B14F-4D97-AF65-F5344CB8AC3E}">
        <p14:creationId xmlns:p14="http://schemas.microsoft.com/office/powerpoint/2010/main" val="30975962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sz="2400">
                <a:solidFill>
                  <a:schemeClr val="tx1"/>
                </a:solidFill>
                <a:latin typeface="Times New Roman" pitchFamily="18" charset="0"/>
              </a:defRPr>
            </a:lvl1pPr>
            <a:lvl2pPr marL="742950" indent="-285750" defTabSz="923925" eaLnBrk="0" hangingPunct="0">
              <a:defRPr sz="2400">
                <a:solidFill>
                  <a:schemeClr val="tx1"/>
                </a:solidFill>
                <a:latin typeface="Times New Roman" pitchFamily="18" charset="0"/>
              </a:defRPr>
            </a:lvl2pPr>
            <a:lvl3pPr marL="1143000" indent="-228600" defTabSz="923925" eaLnBrk="0" hangingPunct="0">
              <a:defRPr sz="2400">
                <a:solidFill>
                  <a:schemeClr val="tx1"/>
                </a:solidFill>
                <a:latin typeface="Times New Roman" pitchFamily="18" charset="0"/>
              </a:defRPr>
            </a:lvl3pPr>
            <a:lvl4pPr marL="1600200" indent="-228600" defTabSz="923925" eaLnBrk="0" hangingPunct="0">
              <a:defRPr sz="2400">
                <a:solidFill>
                  <a:schemeClr val="tx1"/>
                </a:solidFill>
                <a:latin typeface="Times New Roman" pitchFamily="18" charset="0"/>
              </a:defRPr>
            </a:lvl4pPr>
            <a:lvl5pPr marL="2057400" indent="-228600" defTabSz="923925" eaLnBrk="0" hangingPunct="0">
              <a:defRPr sz="2400">
                <a:solidFill>
                  <a:schemeClr val="tx1"/>
                </a:solidFill>
                <a:latin typeface="Times New Roman" pitchFamily="18" charset="0"/>
              </a:defRPr>
            </a:lvl5pPr>
            <a:lvl6pPr marL="2514600" indent="-228600" defTabSz="923925" eaLnBrk="0" fontAlgn="base" hangingPunct="0">
              <a:spcBef>
                <a:spcPct val="0"/>
              </a:spcBef>
              <a:spcAft>
                <a:spcPct val="0"/>
              </a:spcAft>
              <a:defRPr sz="2400">
                <a:solidFill>
                  <a:schemeClr val="tx1"/>
                </a:solidFill>
                <a:latin typeface="Times New Roman" pitchFamily="18" charset="0"/>
              </a:defRPr>
            </a:lvl6pPr>
            <a:lvl7pPr marL="2971800" indent="-228600" defTabSz="923925" eaLnBrk="0" fontAlgn="base" hangingPunct="0">
              <a:spcBef>
                <a:spcPct val="0"/>
              </a:spcBef>
              <a:spcAft>
                <a:spcPct val="0"/>
              </a:spcAft>
              <a:defRPr sz="2400">
                <a:solidFill>
                  <a:schemeClr val="tx1"/>
                </a:solidFill>
                <a:latin typeface="Times New Roman" pitchFamily="18" charset="0"/>
              </a:defRPr>
            </a:lvl7pPr>
            <a:lvl8pPr marL="3429000" indent="-228600" defTabSz="923925" eaLnBrk="0" fontAlgn="base" hangingPunct="0">
              <a:spcBef>
                <a:spcPct val="0"/>
              </a:spcBef>
              <a:spcAft>
                <a:spcPct val="0"/>
              </a:spcAft>
              <a:defRPr sz="2400">
                <a:solidFill>
                  <a:schemeClr val="tx1"/>
                </a:solidFill>
                <a:latin typeface="Times New Roman" pitchFamily="18" charset="0"/>
              </a:defRPr>
            </a:lvl8pPr>
            <a:lvl9pPr marL="3886200" indent="-228600" defTabSz="923925" eaLnBrk="0" fontAlgn="base" hangingPunct="0">
              <a:spcBef>
                <a:spcPct val="0"/>
              </a:spcBef>
              <a:spcAft>
                <a:spcPct val="0"/>
              </a:spcAft>
              <a:defRPr sz="2400">
                <a:solidFill>
                  <a:schemeClr val="tx1"/>
                </a:solidFill>
                <a:latin typeface="Times New Roman" pitchFamily="18" charset="0"/>
              </a:defRPr>
            </a:lvl9pPr>
          </a:lstStyle>
          <a:p>
            <a:pPr>
              <a:defRPr/>
            </a:pPr>
            <a:fld id="{8E15CBE1-09C6-49B2-8B7D-920CE742AA04}" type="slidenum">
              <a:rPr lang="en-US" sz="1200" smtClean="0">
                <a:solidFill>
                  <a:srgbClr val="000000"/>
                </a:solidFill>
              </a:rPr>
              <a:pPr>
                <a:defRPr/>
              </a:pPr>
              <a:t>69</a:t>
            </a:fld>
            <a:endParaRPr lang="en-US" sz="1200">
              <a:solidFill>
                <a:srgbClr val="000000"/>
              </a:solidFill>
            </a:endParaRPr>
          </a:p>
        </p:txBody>
      </p:sp>
      <p:sp>
        <p:nvSpPr>
          <p:cNvPr id="370691" name="Rectangle 2"/>
          <p:cNvSpPr>
            <a:spLocks noGrp="1" noRot="1" noChangeAspect="1" noChangeArrowheads="1" noTextEdit="1"/>
          </p:cNvSpPr>
          <p:nvPr>
            <p:ph type="sldImg"/>
          </p:nvPr>
        </p:nvSpPr>
        <p:spPr>
          <a:xfrm>
            <a:off x="1371600" y="1143000"/>
            <a:ext cx="4114800" cy="3086100"/>
          </a:xfrm>
          <a:ln/>
        </p:spPr>
      </p:sp>
      <p:sp>
        <p:nvSpPr>
          <p:cNvPr id="370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8106537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1031"/>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sz="2400">
                <a:solidFill>
                  <a:schemeClr val="tx1"/>
                </a:solidFill>
                <a:latin typeface="Times New Roman" pitchFamily="18" charset="0"/>
              </a:defRPr>
            </a:lvl1pPr>
            <a:lvl2pPr marL="742950" indent="-285750" defTabSz="923925" eaLnBrk="0" hangingPunct="0">
              <a:defRPr sz="2400">
                <a:solidFill>
                  <a:schemeClr val="tx1"/>
                </a:solidFill>
                <a:latin typeface="Times New Roman" pitchFamily="18" charset="0"/>
              </a:defRPr>
            </a:lvl2pPr>
            <a:lvl3pPr marL="1143000" indent="-228600" defTabSz="923925" eaLnBrk="0" hangingPunct="0">
              <a:defRPr sz="2400">
                <a:solidFill>
                  <a:schemeClr val="tx1"/>
                </a:solidFill>
                <a:latin typeface="Times New Roman" pitchFamily="18" charset="0"/>
              </a:defRPr>
            </a:lvl3pPr>
            <a:lvl4pPr marL="1600200" indent="-228600" defTabSz="923925" eaLnBrk="0" hangingPunct="0">
              <a:defRPr sz="2400">
                <a:solidFill>
                  <a:schemeClr val="tx1"/>
                </a:solidFill>
                <a:latin typeface="Times New Roman" pitchFamily="18" charset="0"/>
              </a:defRPr>
            </a:lvl4pPr>
            <a:lvl5pPr marL="2057400" indent="-228600" defTabSz="923925" eaLnBrk="0" hangingPunct="0">
              <a:defRPr sz="2400">
                <a:solidFill>
                  <a:schemeClr val="tx1"/>
                </a:solidFill>
                <a:latin typeface="Times New Roman" pitchFamily="18" charset="0"/>
              </a:defRPr>
            </a:lvl5pPr>
            <a:lvl6pPr marL="2514600" indent="-228600" defTabSz="923925" eaLnBrk="0" fontAlgn="base" hangingPunct="0">
              <a:spcBef>
                <a:spcPct val="0"/>
              </a:spcBef>
              <a:spcAft>
                <a:spcPct val="0"/>
              </a:spcAft>
              <a:defRPr sz="2400">
                <a:solidFill>
                  <a:schemeClr val="tx1"/>
                </a:solidFill>
                <a:latin typeface="Times New Roman" pitchFamily="18" charset="0"/>
              </a:defRPr>
            </a:lvl6pPr>
            <a:lvl7pPr marL="2971800" indent="-228600" defTabSz="923925" eaLnBrk="0" fontAlgn="base" hangingPunct="0">
              <a:spcBef>
                <a:spcPct val="0"/>
              </a:spcBef>
              <a:spcAft>
                <a:spcPct val="0"/>
              </a:spcAft>
              <a:defRPr sz="2400">
                <a:solidFill>
                  <a:schemeClr val="tx1"/>
                </a:solidFill>
                <a:latin typeface="Times New Roman" pitchFamily="18" charset="0"/>
              </a:defRPr>
            </a:lvl7pPr>
            <a:lvl8pPr marL="3429000" indent="-228600" defTabSz="923925" eaLnBrk="0" fontAlgn="base" hangingPunct="0">
              <a:spcBef>
                <a:spcPct val="0"/>
              </a:spcBef>
              <a:spcAft>
                <a:spcPct val="0"/>
              </a:spcAft>
              <a:defRPr sz="2400">
                <a:solidFill>
                  <a:schemeClr val="tx1"/>
                </a:solidFill>
                <a:latin typeface="Times New Roman" pitchFamily="18" charset="0"/>
              </a:defRPr>
            </a:lvl8pPr>
            <a:lvl9pPr marL="3886200" indent="-228600" defTabSz="923925" eaLnBrk="0" fontAlgn="base" hangingPunct="0">
              <a:spcBef>
                <a:spcPct val="0"/>
              </a:spcBef>
              <a:spcAft>
                <a:spcPct val="0"/>
              </a:spcAft>
              <a:defRPr sz="2400">
                <a:solidFill>
                  <a:schemeClr val="tx1"/>
                </a:solidFill>
                <a:latin typeface="Times New Roman" pitchFamily="18" charset="0"/>
              </a:defRPr>
            </a:lvl9pPr>
          </a:lstStyle>
          <a:p>
            <a:pPr>
              <a:defRPr/>
            </a:pPr>
            <a:fld id="{B27FF808-B721-4117-B1F8-FF796349A084}" type="slidenum">
              <a:rPr lang="en-US" sz="1200" smtClean="0">
                <a:solidFill>
                  <a:srgbClr val="000000"/>
                </a:solidFill>
              </a:rPr>
              <a:pPr>
                <a:defRPr/>
              </a:pPr>
              <a:t>71</a:t>
            </a:fld>
            <a:endParaRPr lang="en-US" sz="1200">
              <a:solidFill>
                <a:srgbClr val="000000"/>
              </a:solidFill>
            </a:endParaRPr>
          </a:p>
        </p:txBody>
      </p:sp>
      <p:sp>
        <p:nvSpPr>
          <p:cNvPr id="371715" name="Rectangle 1026"/>
          <p:cNvSpPr>
            <a:spLocks noGrp="1" noRot="1" noChangeAspect="1" noChangeArrowheads="1" noTextEdit="1"/>
          </p:cNvSpPr>
          <p:nvPr>
            <p:ph type="sldImg"/>
          </p:nvPr>
        </p:nvSpPr>
        <p:spPr>
          <a:xfrm>
            <a:off x="1371600" y="1143000"/>
            <a:ext cx="4114800" cy="3086100"/>
          </a:xfrm>
          <a:ln/>
        </p:spPr>
      </p:sp>
      <p:sp>
        <p:nvSpPr>
          <p:cNvPr id="371716"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ea typeface="MS PGothic" pitchFamily="34" charset="-128"/>
            </a:endParaRPr>
          </a:p>
        </p:txBody>
      </p:sp>
    </p:spTree>
    <p:extLst>
      <p:ext uri="{BB962C8B-B14F-4D97-AF65-F5344CB8AC3E}">
        <p14:creationId xmlns:p14="http://schemas.microsoft.com/office/powerpoint/2010/main" val="28651400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sz="2400">
                <a:solidFill>
                  <a:schemeClr val="tx1"/>
                </a:solidFill>
                <a:latin typeface="Times New Roman" pitchFamily="18" charset="0"/>
              </a:defRPr>
            </a:lvl1pPr>
            <a:lvl2pPr marL="742950" indent="-285750" defTabSz="923925" eaLnBrk="0" hangingPunct="0">
              <a:defRPr sz="2400">
                <a:solidFill>
                  <a:schemeClr val="tx1"/>
                </a:solidFill>
                <a:latin typeface="Times New Roman" pitchFamily="18" charset="0"/>
              </a:defRPr>
            </a:lvl2pPr>
            <a:lvl3pPr marL="1143000" indent="-228600" defTabSz="923925" eaLnBrk="0" hangingPunct="0">
              <a:defRPr sz="2400">
                <a:solidFill>
                  <a:schemeClr val="tx1"/>
                </a:solidFill>
                <a:latin typeface="Times New Roman" pitchFamily="18" charset="0"/>
              </a:defRPr>
            </a:lvl3pPr>
            <a:lvl4pPr marL="1600200" indent="-228600" defTabSz="923925" eaLnBrk="0" hangingPunct="0">
              <a:defRPr sz="2400">
                <a:solidFill>
                  <a:schemeClr val="tx1"/>
                </a:solidFill>
                <a:latin typeface="Times New Roman" pitchFamily="18" charset="0"/>
              </a:defRPr>
            </a:lvl4pPr>
            <a:lvl5pPr marL="2057400" indent="-228600" defTabSz="923925" eaLnBrk="0" hangingPunct="0">
              <a:defRPr sz="2400">
                <a:solidFill>
                  <a:schemeClr val="tx1"/>
                </a:solidFill>
                <a:latin typeface="Times New Roman" pitchFamily="18" charset="0"/>
              </a:defRPr>
            </a:lvl5pPr>
            <a:lvl6pPr marL="2514600" indent="-228600" defTabSz="923925" eaLnBrk="0" fontAlgn="base" hangingPunct="0">
              <a:spcBef>
                <a:spcPct val="0"/>
              </a:spcBef>
              <a:spcAft>
                <a:spcPct val="0"/>
              </a:spcAft>
              <a:defRPr sz="2400">
                <a:solidFill>
                  <a:schemeClr val="tx1"/>
                </a:solidFill>
                <a:latin typeface="Times New Roman" pitchFamily="18" charset="0"/>
              </a:defRPr>
            </a:lvl6pPr>
            <a:lvl7pPr marL="2971800" indent="-228600" defTabSz="923925" eaLnBrk="0" fontAlgn="base" hangingPunct="0">
              <a:spcBef>
                <a:spcPct val="0"/>
              </a:spcBef>
              <a:spcAft>
                <a:spcPct val="0"/>
              </a:spcAft>
              <a:defRPr sz="2400">
                <a:solidFill>
                  <a:schemeClr val="tx1"/>
                </a:solidFill>
                <a:latin typeface="Times New Roman" pitchFamily="18" charset="0"/>
              </a:defRPr>
            </a:lvl7pPr>
            <a:lvl8pPr marL="3429000" indent="-228600" defTabSz="923925" eaLnBrk="0" fontAlgn="base" hangingPunct="0">
              <a:spcBef>
                <a:spcPct val="0"/>
              </a:spcBef>
              <a:spcAft>
                <a:spcPct val="0"/>
              </a:spcAft>
              <a:defRPr sz="2400">
                <a:solidFill>
                  <a:schemeClr val="tx1"/>
                </a:solidFill>
                <a:latin typeface="Times New Roman" pitchFamily="18" charset="0"/>
              </a:defRPr>
            </a:lvl8pPr>
            <a:lvl9pPr marL="3886200" indent="-228600" defTabSz="923925" eaLnBrk="0" fontAlgn="base" hangingPunct="0">
              <a:spcBef>
                <a:spcPct val="0"/>
              </a:spcBef>
              <a:spcAft>
                <a:spcPct val="0"/>
              </a:spcAft>
              <a:defRPr sz="2400">
                <a:solidFill>
                  <a:schemeClr val="tx1"/>
                </a:solidFill>
                <a:latin typeface="Times New Roman" pitchFamily="18" charset="0"/>
              </a:defRPr>
            </a:lvl9pPr>
          </a:lstStyle>
          <a:p>
            <a:pPr>
              <a:defRPr/>
            </a:pPr>
            <a:fld id="{FABBCB1A-BE2E-4F27-8892-0AEC45230098}" type="slidenum">
              <a:rPr lang="en-US" sz="1200" smtClean="0">
                <a:solidFill>
                  <a:srgbClr val="000000"/>
                </a:solidFill>
              </a:rPr>
              <a:pPr>
                <a:defRPr/>
              </a:pPr>
              <a:t>75</a:t>
            </a:fld>
            <a:endParaRPr lang="en-US" sz="1200">
              <a:solidFill>
                <a:srgbClr val="000000"/>
              </a:solidFill>
            </a:endParaRPr>
          </a:p>
        </p:txBody>
      </p:sp>
      <p:sp>
        <p:nvSpPr>
          <p:cNvPr id="372739" name="Rectangle 2"/>
          <p:cNvSpPr>
            <a:spLocks noGrp="1" noRot="1" noChangeAspect="1" noChangeArrowheads="1" noTextEdit="1"/>
          </p:cNvSpPr>
          <p:nvPr>
            <p:ph type="sldImg"/>
          </p:nvPr>
        </p:nvSpPr>
        <p:spPr>
          <a:xfrm>
            <a:off x="1371600" y="1143000"/>
            <a:ext cx="4114800" cy="3086100"/>
          </a:xfrm>
          <a:ln/>
        </p:spPr>
      </p:sp>
      <p:sp>
        <p:nvSpPr>
          <p:cNvPr id="372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9121287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sz="2400">
                <a:solidFill>
                  <a:schemeClr val="tx1"/>
                </a:solidFill>
                <a:latin typeface="Times New Roman" pitchFamily="18" charset="0"/>
              </a:defRPr>
            </a:lvl1pPr>
            <a:lvl2pPr marL="742950" indent="-285750" defTabSz="923925" eaLnBrk="0" hangingPunct="0">
              <a:defRPr sz="2400">
                <a:solidFill>
                  <a:schemeClr val="tx1"/>
                </a:solidFill>
                <a:latin typeface="Times New Roman" pitchFamily="18" charset="0"/>
              </a:defRPr>
            </a:lvl2pPr>
            <a:lvl3pPr marL="1143000" indent="-228600" defTabSz="923925" eaLnBrk="0" hangingPunct="0">
              <a:defRPr sz="2400">
                <a:solidFill>
                  <a:schemeClr val="tx1"/>
                </a:solidFill>
                <a:latin typeface="Times New Roman" pitchFamily="18" charset="0"/>
              </a:defRPr>
            </a:lvl3pPr>
            <a:lvl4pPr marL="1600200" indent="-228600" defTabSz="923925" eaLnBrk="0" hangingPunct="0">
              <a:defRPr sz="2400">
                <a:solidFill>
                  <a:schemeClr val="tx1"/>
                </a:solidFill>
                <a:latin typeface="Times New Roman" pitchFamily="18" charset="0"/>
              </a:defRPr>
            </a:lvl4pPr>
            <a:lvl5pPr marL="2057400" indent="-228600" defTabSz="923925" eaLnBrk="0" hangingPunct="0">
              <a:defRPr sz="2400">
                <a:solidFill>
                  <a:schemeClr val="tx1"/>
                </a:solidFill>
                <a:latin typeface="Times New Roman" pitchFamily="18" charset="0"/>
              </a:defRPr>
            </a:lvl5pPr>
            <a:lvl6pPr marL="2514600" indent="-228600" defTabSz="923925" eaLnBrk="0" fontAlgn="base" hangingPunct="0">
              <a:spcBef>
                <a:spcPct val="0"/>
              </a:spcBef>
              <a:spcAft>
                <a:spcPct val="0"/>
              </a:spcAft>
              <a:defRPr sz="2400">
                <a:solidFill>
                  <a:schemeClr val="tx1"/>
                </a:solidFill>
                <a:latin typeface="Times New Roman" pitchFamily="18" charset="0"/>
              </a:defRPr>
            </a:lvl6pPr>
            <a:lvl7pPr marL="2971800" indent="-228600" defTabSz="923925" eaLnBrk="0" fontAlgn="base" hangingPunct="0">
              <a:spcBef>
                <a:spcPct val="0"/>
              </a:spcBef>
              <a:spcAft>
                <a:spcPct val="0"/>
              </a:spcAft>
              <a:defRPr sz="2400">
                <a:solidFill>
                  <a:schemeClr val="tx1"/>
                </a:solidFill>
                <a:latin typeface="Times New Roman" pitchFamily="18" charset="0"/>
              </a:defRPr>
            </a:lvl7pPr>
            <a:lvl8pPr marL="3429000" indent="-228600" defTabSz="923925" eaLnBrk="0" fontAlgn="base" hangingPunct="0">
              <a:spcBef>
                <a:spcPct val="0"/>
              </a:spcBef>
              <a:spcAft>
                <a:spcPct val="0"/>
              </a:spcAft>
              <a:defRPr sz="2400">
                <a:solidFill>
                  <a:schemeClr val="tx1"/>
                </a:solidFill>
                <a:latin typeface="Times New Roman" pitchFamily="18" charset="0"/>
              </a:defRPr>
            </a:lvl8pPr>
            <a:lvl9pPr marL="3886200" indent="-228600" defTabSz="923925" eaLnBrk="0" fontAlgn="base" hangingPunct="0">
              <a:spcBef>
                <a:spcPct val="0"/>
              </a:spcBef>
              <a:spcAft>
                <a:spcPct val="0"/>
              </a:spcAft>
              <a:defRPr sz="2400">
                <a:solidFill>
                  <a:schemeClr val="tx1"/>
                </a:solidFill>
                <a:latin typeface="Times New Roman" pitchFamily="18" charset="0"/>
              </a:defRPr>
            </a:lvl9pPr>
          </a:lstStyle>
          <a:p>
            <a:pPr>
              <a:defRPr/>
            </a:pPr>
            <a:fld id="{F568C4D9-8516-416D-95E4-D27DC6DB382C}" type="slidenum">
              <a:rPr lang="en-US" sz="1200" smtClean="0">
                <a:solidFill>
                  <a:srgbClr val="000000"/>
                </a:solidFill>
              </a:rPr>
              <a:pPr>
                <a:defRPr/>
              </a:pPr>
              <a:t>78</a:t>
            </a:fld>
            <a:endParaRPr lang="en-US" sz="1200">
              <a:solidFill>
                <a:srgbClr val="000000"/>
              </a:solidFill>
            </a:endParaRPr>
          </a:p>
        </p:txBody>
      </p:sp>
      <p:sp>
        <p:nvSpPr>
          <p:cNvPr id="278531" name="Rectangle 2"/>
          <p:cNvSpPr>
            <a:spLocks noGrp="1" noRot="1" noChangeAspect="1" noChangeArrowheads="1" noTextEdit="1"/>
          </p:cNvSpPr>
          <p:nvPr>
            <p:ph type="sldImg"/>
          </p:nvPr>
        </p:nvSpPr>
        <p:spPr>
          <a:ln/>
        </p:spPr>
      </p:sp>
      <p:sp>
        <p:nvSpPr>
          <p:cNvPr id="278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39272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ＭＳ Ｐゴシック" pitchFamily="-110" charset="-128"/>
                <a:cs typeface="ＭＳ Ｐゴシック" pitchFamily="-110" charset="-128"/>
              </a:rPr>
              <a:t>As an example, Figure 1.1 [IEEE12] shows the mix of traffic and the growth trend for cable Internet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subscribers.</a:t>
            </a:r>
            <a:endParaRPr lang="en-US" dirty="0"/>
          </a:p>
        </p:txBody>
      </p:sp>
      <p:sp>
        <p:nvSpPr>
          <p:cNvPr id="4" name="Slide Number Placeholder 3"/>
          <p:cNvSpPr>
            <a:spLocks noGrp="1"/>
          </p:cNvSpPr>
          <p:nvPr>
            <p:ph type="sldNum" sz="quarter" idx="10"/>
          </p:nvPr>
        </p:nvSpPr>
        <p:spPr/>
        <p:txBody>
          <a:bodyPr/>
          <a:lstStyle/>
          <a:p>
            <a:fld id="{E3E3EA8F-80EC-0440-AAD7-660383B5A31B}" type="slidenum">
              <a:rPr lang="en-US" smtClean="0"/>
              <a:pPr/>
              <a:t>5</a:t>
            </a:fld>
            <a:endParaRPr lang="en-US" dirty="0"/>
          </a:p>
        </p:txBody>
      </p:sp>
    </p:spTree>
    <p:extLst>
      <p:ext uri="{BB962C8B-B14F-4D97-AF65-F5344CB8AC3E}">
        <p14:creationId xmlns:p14="http://schemas.microsoft.com/office/powerpoint/2010/main" val="19010049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sz="2400">
                <a:solidFill>
                  <a:schemeClr val="tx1"/>
                </a:solidFill>
                <a:latin typeface="Times New Roman" pitchFamily="18" charset="0"/>
              </a:defRPr>
            </a:lvl1pPr>
            <a:lvl2pPr marL="742950" indent="-285750" defTabSz="923925" eaLnBrk="0" hangingPunct="0">
              <a:defRPr sz="2400">
                <a:solidFill>
                  <a:schemeClr val="tx1"/>
                </a:solidFill>
                <a:latin typeface="Times New Roman" pitchFamily="18" charset="0"/>
              </a:defRPr>
            </a:lvl2pPr>
            <a:lvl3pPr marL="1143000" indent="-228600" defTabSz="923925" eaLnBrk="0" hangingPunct="0">
              <a:defRPr sz="2400">
                <a:solidFill>
                  <a:schemeClr val="tx1"/>
                </a:solidFill>
                <a:latin typeface="Times New Roman" pitchFamily="18" charset="0"/>
              </a:defRPr>
            </a:lvl3pPr>
            <a:lvl4pPr marL="1600200" indent="-228600" defTabSz="923925" eaLnBrk="0" hangingPunct="0">
              <a:defRPr sz="2400">
                <a:solidFill>
                  <a:schemeClr val="tx1"/>
                </a:solidFill>
                <a:latin typeface="Times New Roman" pitchFamily="18" charset="0"/>
              </a:defRPr>
            </a:lvl4pPr>
            <a:lvl5pPr marL="2057400" indent="-228600" defTabSz="923925" eaLnBrk="0" hangingPunct="0">
              <a:defRPr sz="2400">
                <a:solidFill>
                  <a:schemeClr val="tx1"/>
                </a:solidFill>
                <a:latin typeface="Times New Roman" pitchFamily="18" charset="0"/>
              </a:defRPr>
            </a:lvl5pPr>
            <a:lvl6pPr marL="2514600" indent="-228600" defTabSz="923925" eaLnBrk="0" fontAlgn="base" hangingPunct="0">
              <a:spcBef>
                <a:spcPct val="0"/>
              </a:spcBef>
              <a:spcAft>
                <a:spcPct val="0"/>
              </a:spcAft>
              <a:defRPr sz="2400">
                <a:solidFill>
                  <a:schemeClr val="tx1"/>
                </a:solidFill>
                <a:latin typeface="Times New Roman" pitchFamily="18" charset="0"/>
              </a:defRPr>
            </a:lvl6pPr>
            <a:lvl7pPr marL="2971800" indent="-228600" defTabSz="923925" eaLnBrk="0" fontAlgn="base" hangingPunct="0">
              <a:spcBef>
                <a:spcPct val="0"/>
              </a:spcBef>
              <a:spcAft>
                <a:spcPct val="0"/>
              </a:spcAft>
              <a:defRPr sz="2400">
                <a:solidFill>
                  <a:schemeClr val="tx1"/>
                </a:solidFill>
                <a:latin typeface="Times New Roman" pitchFamily="18" charset="0"/>
              </a:defRPr>
            </a:lvl7pPr>
            <a:lvl8pPr marL="3429000" indent="-228600" defTabSz="923925" eaLnBrk="0" fontAlgn="base" hangingPunct="0">
              <a:spcBef>
                <a:spcPct val="0"/>
              </a:spcBef>
              <a:spcAft>
                <a:spcPct val="0"/>
              </a:spcAft>
              <a:defRPr sz="2400">
                <a:solidFill>
                  <a:schemeClr val="tx1"/>
                </a:solidFill>
                <a:latin typeface="Times New Roman" pitchFamily="18" charset="0"/>
              </a:defRPr>
            </a:lvl8pPr>
            <a:lvl9pPr marL="3886200" indent="-228600" defTabSz="923925" eaLnBrk="0" fontAlgn="base" hangingPunct="0">
              <a:spcBef>
                <a:spcPct val="0"/>
              </a:spcBef>
              <a:spcAft>
                <a:spcPct val="0"/>
              </a:spcAft>
              <a:defRPr sz="2400">
                <a:solidFill>
                  <a:schemeClr val="tx1"/>
                </a:solidFill>
                <a:latin typeface="Times New Roman" pitchFamily="18" charset="0"/>
              </a:defRPr>
            </a:lvl9pPr>
          </a:lstStyle>
          <a:p>
            <a:pPr>
              <a:defRPr/>
            </a:pPr>
            <a:fld id="{9BCDC014-8C76-4706-89E4-6DCCD303C20F}" type="slidenum">
              <a:rPr lang="en-US" sz="1200" smtClean="0">
                <a:solidFill>
                  <a:srgbClr val="000000"/>
                </a:solidFill>
              </a:rPr>
              <a:pPr>
                <a:defRPr/>
              </a:pPr>
              <a:t>79</a:t>
            </a:fld>
            <a:endParaRPr lang="en-US" sz="1200">
              <a:solidFill>
                <a:srgbClr val="000000"/>
              </a:solidFill>
            </a:endParaRPr>
          </a:p>
        </p:txBody>
      </p:sp>
      <p:sp>
        <p:nvSpPr>
          <p:cNvPr id="279555" name="Rectangle 2"/>
          <p:cNvSpPr>
            <a:spLocks noGrp="1" noRot="1" noChangeAspect="1" noChangeArrowheads="1" noTextEdit="1"/>
          </p:cNvSpPr>
          <p:nvPr>
            <p:ph type="sldImg"/>
          </p:nvPr>
        </p:nvSpPr>
        <p:spPr>
          <a:ln/>
        </p:spPr>
      </p:sp>
      <p:sp>
        <p:nvSpPr>
          <p:cNvPr id="279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314988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sz="2400">
                <a:solidFill>
                  <a:schemeClr val="tx1"/>
                </a:solidFill>
                <a:latin typeface="Times New Roman" pitchFamily="18" charset="0"/>
              </a:defRPr>
            </a:lvl1pPr>
            <a:lvl2pPr marL="742950" indent="-285750" defTabSz="923925" eaLnBrk="0" hangingPunct="0">
              <a:defRPr sz="2400">
                <a:solidFill>
                  <a:schemeClr val="tx1"/>
                </a:solidFill>
                <a:latin typeface="Times New Roman" pitchFamily="18" charset="0"/>
              </a:defRPr>
            </a:lvl2pPr>
            <a:lvl3pPr marL="1143000" indent="-228600" defTabSz="923925" eaLnBrk="0" hangingPunct="0">
              <a:defRPr sz="2400">
                <a:solidFill>
                  <a:schemeClr val="tx1"/>
                </a:solidFill>
                <a:latin typeface="Times New Roman" pitchFamily="18" charset="0"/>
              </a:defRPr>
            </a:lvl3pPr>
            <a:lvl4pPr marL="1600200" indent="-228600" defTabSz="923925" eaLnBrk="0" hangingPunct="0">
              <a:defRPr sz="2400">
                <a:solidFill>
                  <a:schemeClr val="tx1"/>
                </a:solidFill>
                <a:latin typeface="Times New Roman" pitchFamily="18" charset="0"/>
              </a:defRPr>
            </a:lvl4pPr>
            <a:lvl5pPr marL="2057400" indent="-228600" defTabSz="923925" eaLnBrk="0" hangingPunct="0">
              <a:defRPr sz="2400">
                <a:solidFill>
                  <a:schemeClr val="tx1"/>
                </a:solidFill>
                <a:latin typeface="Times New Roman" pitchFamily="18" charset="0"/>
              </a:defRPr>
            </a:lvl5pPr>
            <a:lvl6pPr marL="2514600" indent="-228600" defTabSz="923925" eaLnBrk="0" fontAlgn="base" hangingPunct="0">
              <a:spcBef>
                <a:spcPct val="0"/>
              </a:spcBef>
              <a:spcAft>
                <a:spcPct val="0"/>
              </a:spcAft>
              <a:defRPr sz="2400">
                <a:solidFill>
                  <a:schemeClr val="tx1"/>
                </a:solidFill>
                <a:latin typeface="Times New Roman" pitchFamily="18" charset="0"/>
              </a:defRPr>
            </a:lvl6pPr>
            <a:lvl7pPr marL="2971800" indent="-228600" defTabSz="923925" eaLnBrk="0" fontAlgn="base" hangingPunct="0">
              <a:spcBef>
                <a:spcPct val="0"/>
              </a:spcBef>
              <a:spcAft>
                <a:spcPct val="0"/>
              </a:spcAft>
              <a:defRPr sz="2400">
                <a:solidFill>
                  <a:schemeClr val="tx1"/>
                </a:solidFill>
                <a:latin typeface="Times New Roman" pitchFamily="18" charset="0"/>
              </a:defRPr>
            </a:lvl7pPr>
            <a:lvl8pPr marL="3429000" indent="-228600" defTabSz="923925" eaLnBrk="0" fontAlgn="base" hangingPunct="0">
              <a:spcBef>
                <a:spcPct val="0"/>
              </a:spcBef>
              <a:spcAft>
                <a:spcPct val="0"/>
              </a:spcAft>
              <a:defRPr sz="2400">
                <a:solidFill>
                  <a:schemeClr val="tx1"/>
                </a:solidFill>
                <a:latin typeface="Times New Roman" pitchFamily="18" charset="0"/>
              </a:defRPr>
            </a:lvl8pPr>
            <a:lvl9pPr marL="3886200" indent="-228600" defTabSz="923925" eaLnBrk="0" fontAlgn="base" hangingPunct="0">
              <a:spcBef>
                <a:spcPct val="0"/>
              </a:spcBef>
              <a:spcAft>
                <a:spcPct val="0"/>
              </a:spcAft>
              <a:defRPr sz="2400">
                <a:solidFill>
                  <a:schemeClr val="tx1"/>
                </a:solidFill>
                <a:latin typeface="Times New Roman" pitchFamily="18" charset="0"/>
              </a:defRPr>
            </a:lvl9pPr>
          </a:lstStyle>
          <a:p>
            <a:pPr>
              <a:defRPr/>
            </a:pPr>
            <a:fld id="{61C7603A-6DEF-4DD3-A4FD-C79A9CE7F4EC}" type="slidenum">
              <a:rPr lang="en-US" sz="1200" smtClean="0">
                <a:solidFill>
                  <a:srgbClr val="000000"/>
                </a:solidFill>
              </a:rPr>
              <a:pPr>
                <a:defRPr/>
              </a:pPr>
              <a:t>82</a:t>
            </a:fld>
            <a:endParaRPr lang="en-US" sz="1200">
              <a:solidFill>
                <a:srgbClr val="000000"/>
              </a:solidFill>
            </a:endParaRPr>
          </a:p>
        </p:txBody>
      </p:sp>
      <p:sp>
        <p:nvSpPr>
          <p:cNvPr id="282627" name="Rectangle 2"/>
          <p:cNvSpPr>
            <a:spLocks noGrp="1" noRot="1" noChangeAspect="1" noChangeArrowheads="1" noTextEdit="1"/>
          </p:cNvSpPr>
          <p:nvPr>
            <p:ph type="sldImg"/>
          </p:nvPr>
        </p:nvSpPr>
        <p:spPr>
          <a:ln/>
        </p:spPr>
      </p:sp>
      <p:sp>
        <p:nvSpPr>
          <p:cNvPr id="282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2605973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sz="2400">
                <a:solidFill>
                  <a:schemeClr val="tx1"/>
                </a:solidFill>
                <a:latin typeface="Times New Roman" pitchFamily="18" charset="0"/>
              </a:defRPr>
            </a:lvl1pPr>
            <a:lvl2pPr marL="742950" indent="-285750" defTabSz="923925" eaLnBrk="0" hangingPunct="0">
              <a:defRPr sz="2400">
                <a:solidFill>
                  <a:schemeClr val="tx1"/>
                </a:solidFill>
                <a:latin typeface="Times New Roman" pitchFamily="18" charset="0"/>
              </a:defRPr>
            </a:lvl2pPr>
            <a:lvl3pPr marL="1143000" indent="-228600" defTabSz="923925" eaLnBrk="0" hangingPunct="0">
              <a:defRPr sz="2400">
                <a:solidFill>
                  <a:schemeClr val="tx1"/>
                </a:solidFill>
                <a:latin typeface="Times New Roman" pitchFamily="18" charset="0"/>
              </a:defRPr>
            </a:lvl3pPr>
            <a:lvl4pPr marL="1600200" indent="-228600" defTabSz="923925" eaLnBrk="0" hangingPunct="0">
              <a:defRPr sz="2400">
                <a:solidFill>
                  <a:schemeClr val="tx1"/>
                </a:solidFill>
                <a:latin typeface="Times New Roman" pitchFamily="18" charset="0"/>
              </a:defRPr>
            </a:lvl4pPr>
            <a:lvl5pPr marL="2057400" indent="-228600" defTabSz="923925" eaLnBrk="0" hangingPunct="0">
              <a:defRPr sz="2400">
                <a:solidFill>
                  <a:schemeClr val="tx1"/>
                </a:solidFill>
                <a:latin typeface="Times New Roman" pitchFamily="18" charset="0"/>
              </a:defRPr>
            </a:lvl5pPr>
            <a:lvl6pPr marL="2514600" indent="-228600" defTabSz="923925" eaLnBrk="0" fontAlgn="base" hangingPunct="0">
              <a:spcBef>
                <a:spcPct val="0"/>
              </a:spcBef>
              <a:spcAft>
                <a:spcPct val="0"/>
              </a:spcAft>
              <a:defRPr sz="2400">
                <a:solidFill>
                  <a:schemeClr val="tx1"/>
                </a:solidFill>
                <a:latin typeface="Times New Roman" pitchFamily="18" charset="0"/>
              </a:defRPr>
            </a:lvl6pPr>
            <a:lvl7pPr marL="2971800" indent="-228600" defTabSz="923925" eaLnBrk="0" fontAlgn="base" hangingPunct="0">
              <a:spcBef>
                <a:spcPct val="0"/>
              </a:spcBef>
              <a:spcAft>
                <a:spcPct val="0"/>
              </a:spcAft>
              <a:defRPr sz="2400">
                <a:solidFill>
                  <a:schemeClr val="tx1"/>
                </a:solidFill>
                <a:latin typeface="Times New Roman" pitchFamily="18" charset="0"/>
              </a:defRPr>
            </a:lvl7pPr>
            <a:lvl8pPr marL="3429000" indent="-228600" defTabSz="923925" eaLnBrk="0" fontAlgn="base" hangingPunct="0">
              <a:spcBef>
                <a:spcPct val="0"/>
              </a:spcBef>
              <a:spcAft>
                <a:spcPct val="0"/>
              </a:spcAft>
              <a:defRPr sz="2400">
                <a:solidFill>
                  <a:schemeClr val="tx1"/>
                </a:solidFill>
                <a:latin typeface="Times New Roman" pitchFamily="18" charset="0"/>
              </a:defRPr>
            </a:lvl8pPr>
            <a:lvl9pPr marL="3886200" indent="-228600" defTabSz="923925" eaLnBrk="0" fontAlgn="base" hangingPunct="0">
              <a:spcBef>
                <a:spcPct val="0"/>
              </a:spcBef>
              <a:spcAft>
                <a:spcPct val="0"/>
              </a:spcAft>
              <a:defRPr sz="2400">
                <a:solidFill>
                  <a:schemeClr val="tx1"/>
                </a:solidFill>
                <a:latin typeface="Times New Roman" pitchFamily="18" charset="0"/>
              </a:defRPr>
            </a:lvl9pPr>
          </a:lstStyle>
          <a:p>
            <a:pPr>
              <a:defRPr/>
            </a:pPr>
            <a:fld id="{ADFDFD0A-E1D4-4CC1-BC4D-E9B9D52F6C25}" type="slidenum">
              <a:rPr lang="en-US" sz="1200" smtClean="0">
                <a:solidFill>
                  <a:srgbClr val="000000"/>
                </a:solidFill>
              </a:rPr>
              <a:pPr>
                <a:defRPr/>
              </a:pPr>
              <a:t>83</a:t>
            </a:fld>
            <a:endParaRPr lang="en-US" sz="1200">
              <a:solidFill>
                <a:srgbClr val="000000"/>
              </a:solidFill>
            </a:endParaRPr>
          </a:p>
        </p:txBody>
      </p:sp>
      <p:sp>
        <p:nvSpPr>
          <p:cNvPr id="283651" name="Rectangle 2"/>
          <p:cNvSpPr>
            <a:spLocks noGrp="1" noRot="1" noChangeAspect="1" noChangeArrowheads="1" noTextEdit="1"/>
          </p:cNvSpPr>
          <p:nvPr>
            <p:ph type="sldImg"/>
          </p:nvPr>
        </p:nvSpPr>
        <p:spPr>
          <a:ln/>
        </p:spPr>
      </p:sp>
      <p:sp>
        <p:nvSpPr>
          <p:cNvPr id="283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628662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sz="2400">
                <a:solidFill>
                  <a:schemeClr val="tx1"/>
                </a:solidFill>
                <a:latin typeface="Times New Roman" pitchFamily="18" charset="0"/>
              </a:defRPr>
            </a:lvl1pPr>
            <a:lvl2pPr marL="742950" indent="-285750" defTabSz="923925" eaLnBrk="0" hangingPunct="0">
              <a:defRPr sz="2400">
                <a:solidFill>
                  <a:schemeClr val="tx1"/>
                </a:solidFill>
                <a:latin typeface="Times New Roman" pitchFamily="18" charset="0"/>
              </a:defRPr>
            </a:lvl2pPr>
            <a:lvl3pPr marL="1143000" indent="-228600" defTabSz="923925" eaLnBrk="0" hangingPunct="0">
              <a:defRPr sz="2400">
                <a:solidFill>
                  <a:schemeClr val="tx1"/>
                </a:solidFill>
                <a:latin typeface="Times New Roman" pitchFamily="18" charset="0"/>
              </a:defRPr>
            </a:lvl3pPr>
            <a:lvl4pPr marL="1600200" indent="-228600" defTabSz="923925" eaLnBrk="0" hangingPunct="0">
              <a:defRPr sz="2400">
                <a:solidFill>
                  <a:schemeClr val="tx1"/>
                </a:solidFill>
                <a:latin typeface="Times New Roman" pitchFamily="18" charset="0"/>
              </a:defRPr>
            </a:lvl4pPr>
            <a:lvl5pPr marL="2057400" indent="-228600" defTabSz="923925" eaLnBrk="0" hangingPunct="0">
              <a:defRPr sz="2400">
                <a:solidFill>
                  <a:schemeClr val="tx1"/>
                </a:solidFill>
                <a:latin typeface="Times New Roman" pitchFamily="18" charset="0"/>
              </a:defRPr>
            </a:lvl5pPr>
            <a:lvl6pPr marL="2514600" indent="-228600" defTabSz="923925" eaLnBrk="0" fontAlgn="base" hangingPunct="0">
              <a:spcBef>
                <a:spcPct val="0"/>
              </a:spcBef>
              <a:spcAft>
                <a:spcPct val="0"/>
              </a:spcAft>
              <a:defRPr sz="2400">
                <a:solidFill>
                  <a:schemeClr val="tx1"/>
                </a:solidFill>
                <a:latin typeface="Times New Roman" pitchFamily="18" charset="0"/>
              </a:defRPr>
            </a:lvl6pPr>
            <a:lvl7pPr marL="2971800" indent="-228600" defTabSz="923925" eaLnBrk="0" fontAlgn="base" hangingPunct="0">
              <a:spcBef>
                <a:spcPct val="0"/>
              </a:spcBef>
              <a:spcAft>
                <a:spcPct val="0"/>
              </a:spcAft>
              <a:defRPr sz="2400">
                <a:solidFill>
                  <a:schemeClr val="tx1"/>
                </a:solidFill>
                <a:latin typeface="Times New Roman" pitchFamily="18" charset="0"/>
              </a:defRPr>
            </a:lvl7pPr>
            <a:lvl8pPr marL="3429000" indent="-228600" defTabSz="923925" eaLnBrk="0" fontAlgn="base" hangingPunct="0">
              <a:spcBef>
                <a:spcPct val="0"/>
              </a:spcBef>
              <a:spcAft>
                <a:spcPct val="0"/>
              </a:spcAft>
              <a:defRPr sz="2400">
                <a:solidFill>
                  <a:schemeClr val="tx1"/>
                </a:solidFill>
                <a:latin typeface="Times New Roman" pitchFamily="18" charset="0"/>
              </a:defRPr>
            </a:lvl8pPr>
            <a:lvl9pPr marL="3886200" indent="-228600" defTabSz="923925" eaLnBrk="0" fontAlgn="base" hangingPunct="0">
              <a:spcBef>
                <a:spcPct val="0"/>
              </a:spcBef>
              <a:spcAft>
                <a:spcPct val="0"/>
              </a:spcAft>
              <a:defRPr sz="2400">
                <a:solidFill>
                  <a:schemeClr val="tx1"/>
                </a:solidFill>
                <a:latin typeface="Times New Roman" pitchFamily="18" charset="0"/>
              </a:defRPr>
            </a:lvl9pPr>
          </a:lstStyle>
          <a:p>
            <a:pPr>
              <a:defRPr/>
            </a:pPr>
            <a:fld id="{ADFDFD0A-E1D4-4CC1-BC4D-E9B9D52F6C25}" type="slidenum">
              <a:rPr lang="en-US" sz="1200" smtClean="0">
                <a:solidFill>
                  <a:srgbClr val="000000"/>
                </a:solidFill>
              </a:rPr>
              <a:pPr>
                <a:defRPr/>
              </a:pPr>
              <a:t>84</a:t>
            </a:fld>
            <a:endParaRPr lang="en-US" sz="1200">
              <a:solidFill>
                <a:srgbClr val="000000"/>
              </a:solidFill>
            </a:endParaRPr>
          </a:p>
        </p:txBody>
      </p:sp>
      <p:sp>
        <p:nvSpPr>
          <p:cNvPr id="283651" name="Rectangle 2"/>
          <p:cNvSpPr>
            <a:spLocks noGrp="1" noRot="1" noChangeAspect="1" noChangeArrowheads="1" noTextEdit="1"/>
          </p:cNvSpPr>
          <p:nvPr>
            <p:ph type="sldImg"/>
          </p:nvPr>
        </p:nvSpPr>
        <p:spPr>
          <a:ln/>
        </p:spPr>
      </p:sp>
      <p:sp>
        <p:nvSpPr>
          <p:cNvPr id="283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88725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sz="2400">
                <a:solidFill>
                  <a:schemeClr val="tx1"/>
                </a:solidFill>
                <a:latin typeface="Times New Roman" pitchFamily="18" charset="0"/>
              </a:defRPr>
            </a:lvl1pPr>
            <a:lvl2pPr marL="742950" indent="-285750" defTabSz="923925" eaLnBrk="0" hangingPunct="0">
              <a:defRPr sz="2400">
                <a:solidFill>
                  <a:schemeClr val="tx1"/>
                </a:solidFill>
                <a:latin typeface="Times New Roman" pitchFamily="18" charset="0"/>
              </a:defRPr>
            </a:lvl2pPr>
            <a:lvl3pPr marL="1143000" indent="-228600" defTabSz="923925" eaLnBrk="0" hangingPunct="0">
              <a:defRPr sz="2400">
                <a:solidFill>
                  <a:schemeClr val="tx1"/>
                </a:solidFill>
                <a:latin typeface="Times New Roman" pitchFamily="18" charset="0"/>
              </a:defRPr>
            </a:lvl3pPr>
            <a:lvl4pPr marL="1600200" indent="-228600" defTabSz="923925" eaLnBrk="0" hangingPunct="0">
              <a:defRPr sz="2400">
                <a:solidFill>
                  <a:schemeClr val="tx1"/>
                </a:solidFill>
                <a:latin typeface="Times New Roman" pitchFamily="18" charset="0"/>
              </a:defRPr>
            </a:lvl4pPr>
            <a:lvl5pPr marL="2057400" indent="-228600" defTabSz="923925" eaLnBrk="0" hangingPunct="0">
              <a:defRPr sz="2400">
                <a:solidFill>
                  <a:schemeClr val="tx1"/>
                </a:solidFill>
                <a:latin typeface="Times New Roman" pitchFamily="18" charset="0"/>
              </a:defRPr>
            </a:lvl5pPr>
            <a:lvl6pPr marL="2514600" indent="-228600" defTabSz="923925" eaLnBrk="0" fontAlgn="base" hangingPunct="0">
              <a:spcBef>
                <a:spcPct val="0"/>
              </a:spcBef>
              <a:spcAft>
                <a:spcPct val="0"/>
              </a:spcAft>
              <a:defRPr sz="2400">
                <a:solidFill>
                  <a:schemeClr val="tx1"/>
                </a:solidFill>
                <a:latin typeface="Times New Roman" pitchFamily="18" charset="0"/>
              </a:defRPr>
            </a:lvl6pPr>
            <a:lvl7pPr marL="2971800" indent="-228600" defTabSz="923925" eaLnBrk="0" fontAlgn="base" hangingPunct="0">
              <a:spcBef>
                <a:spcPct val="0"/>
              </a:spcBef>
              <a:spcAft>
                <a:spcPct val="0"/>
              </a:spcAft>
              <a:defRPr sz="2400">
                <a:solidFill>
                  <a:schemeClr val="tx1"/>
                </a:solidFill>
                <a:latin typeface="Times New Roman" pitchFamily="18" charset="0"/>
              </a:defRPr>
            </a:lvl7pPr>
            <a:lvl8pPr marL="3429000" indent="-228600" defTabSz="923925" eaLnBrk="0" fontAlgn="base" hangingPunct="0">
              <a:spcBef>
                <a:spcPct val="0"/>
              </a:spcBef>
              <a:spcAft>
                <a:spcPct val="0"/>
              </a:spcAft>
              <a:defRPr sz="2400">
                <a:solidFill>
                  <a:schemeClr val="tx1"/>
                </a:solidFill>
                <a:latin typeface="Times New Roman" pitchFamily="18" charset="0"/>
              </a:defRPr>
            </a:lvl8pPr>
            <a:lvl9pPr marL="3886200" indent="-228600" defTabSz="923925" eaLnBrk="0" fontAlgn="base" hangingPunct="0">
              <a:spcBef>
                <a:spcPct val="0"/>
              </a:spcBef>
              <a:spcAft>
                <a:spcPct val="0"/>
              </a:spcAft>
              <a:defRPr sz="2400">
                <a:solidFill>
                  <a:schemeClr val="tx1"/>
                </a:solidFill>
                <a:latin typeface="Times New Roman" pitchFamily="18" charset="0"/>
              </a:defRPr>
            </a:lvl9pPr>
          </a:lstStyle>
          <a:p>
            <a:pPr>
              <a:defRPr/>
            </a:pPr>
            <a:fld id="{41577435-9203-4E41-9698-5E563B03FFE1}" type="slidenum">
              <a:rPr lang="en-US" sz="1200" smtClean="0">
                <a:solidFill>
                  <a:srgbClr val="000000"/>
                </a:solidFill>
              </a:rPr>
              <a:pPr>
                <a:defRPr/>
              </a:pPr>
              <a:t>85</a:t>
            </a:fld>
            <a:endParaRPr lang="en-US" sz="1200">
              <a:solidFill>
                <a:srgbClr val="000000"/>
              </a:solidFill>
            </a:endParaRPr>
          </a:p>
        </p:txBody>
      </p:sp>
      <p:sp>
        <p:nvSpPr>
          <p:cNvPr id="284675" name="Rectangle 2"/>
          <p:cNvSpPr>
            <a:spLocks noGrp="1" noRot="1" noChangeAspect="1" noChangeArrowheads="1" noTextEdit="1"/>
          </p:cNvSpPr>
          <p:nvPr>
            <p:ph type="sldImg"/>
          </p:nvPr>
        </p:nvSpPr>
        <p:spPr>
          <a:ln/>
        </p:spPr>
      </p:sp>
      <p:sp>
        <p:nvSpPr>
          <p:cNvPr id="284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Differences:</a:t>
            </a:r>
          </a:p>
          <a:p>
            <a:r>
              <a:rPr lang="en-US" dirty="0"/>
              <a:t>Client-Server Network                                                     Peer-to-Peer Network</a:t>
            </a:r>
          </a:p>
          <a:p>
            <a:pPr marL="285750" marR="0" lvl="0"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800" b="0" dirty="0">
                <a:effectLst/>
              </a:rPr>
              <a:t>In Client-Server Network, Centralized </a:t>
            </a:r>
            <a:r>
              <a:rPr lang="en-US" sz="1800" b="0" dirty="0" err="1">
                <a:effectLst/>
              </a:rPr>
              <a:t>dataserver</a:t>
            </a:r>
            <a:r>
              <a:rPr lang="en-US" sz="1800" b="0" dirty="0">
                <a:effectLst/>
              </a:rPr>
              <a:t>      While in Peer-to-Peer Network, Each peer has its own </a:t>
            </a:r>
            <a:r>
              <a:rPr lang="en-US" sz="1800" b="0" dirty="0" err="1">
                <a:effectLst/>
              </a:rPr>
              <a:t>dataserver</a:t>
            </a:r>
            <a:endParaRPr lang="en-US" sz="1800" b="0" dirty="0">
              <a:effectLst/>
            </a:endParaRPr>
          </a:p>
          <a:p>
            <a:pPr marL="285750" indent="-285750">
              <a:buFont typeface="Arial" panose="020B0604020202020204" pitchFamily="34" charset="0"/>
              <a:buChar char="•"/>
            </a:pPr>
            <a:r>
              <a:rPr lang="en-US" sz="1800" b="0" dirty="0">
                <a:effectLst/>
              </a:rPr>
              <a:t>is used to store the data.</a:t>
            </a:r>
          </a:p>
          <a:p>
            <a:pPr marL="285750" indent="-285750">
              <a:buFont typeface="Arial" panose="020B0604020202020204" pitchFamily="34" charset="0"/>
              <a:buChar char="•"/>
            </a:pPr>
            <a:r>
              <a:rPr lang="en-US" sz="1800" b="0" dirty="0">
                <a:effectLst/>
              </a:rPr>
              <a:t>.</a:t>
            </a:r>
          </a:p>
          <a:p>
            <a:pPr marL="285750" indent="-285750">
              <a:buFont typeface="Arial" panose="020B0604020202020204" pitchFamily="34" charset="0"/>
              <a:buChar char="•"/>
            </a:pPr>
            <a:r>
              <a:rPr lang="en-US" sz="1800" b="0" dirty="0">
                <a:effectLst/>
              </a:rPr>
              <a:t>In Client-Server Network, Server respond                      </a:t>
            </a:r>
            <a:r>
              <a:rPr lang="en-US" sz="2800" b="0" i="0" dirty="0">
                <a:solidFill>
                  <a:srgbClr val="40424E"/>
                </a:solidFill>
                <a:effectLst/>
                <a:latin typeface="urw-din"/>
              </a:rPr>
              <a:t>While in Peer-to-Peer Network, Each and every node can do both request and respond for the services.</a:t>
            </a:r>
            <a:endParaRPr lang="en-US" sz="1800" b="0" dirty="0">
              <a:effectLst/>
            </a:endParaRPr>
          </a:p>
          <a:p>
            <a:r>
              <a:rPr lang="en-US" sz="1800" b="0" dirty="0">
                <a:effectLst/>
              </a:rPr>
              <a:t> the services which is request by Client.</a:t>
            </a:r>
          </a:p>
          <a:p>
            <a:endParaRPr lang="en-US" sz="1800" b="0" dirty="0">
              <a:effectLst/>
            </a:endParaRPr>
          </a:p>
          <a:p>
            <a:endParaRPr lang="en-US" sz="1800" b="0" dirty="0">
              <a:effectLst/>
            </a:endParaRPr>
          </a:p>
          <a:p>
            <a:r>
              <a:rPr lang="en-US" b="0" i="0" dirty="0">
                <a:solidFill>
                  <a:srgbClr val="3B444E"/>
                </a:solidFill>
                <a:effectLst/>
                <a:latin typeface="Museo Sans 300"/>
              </a:rPr>
              <a:t>Peer-to-peer networks are typically less secure than a client-server network because security is handled by the individual computers, not on the network as a whole. </a:t>
            </a:r>
            <a:endParaRPr lang="en-US" dirty="0"/>
          </a:p>
        </p:txBody>
      </p:sp>
    </p:spTree>
    <p:extLst>
      <p:ext uri="{BB962C8B-B14F-4D97-AF65-F5344CB8AC3E}">
        <p14:creationId xmlns:p14="http://schemas.microsoft.com/office/powerpoint/2010/main" val="28126832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sz="2400">
                <a:solidFill>
                  <a:schemeClr val="tx1"/>
                </a:solidFill>
                <a:latin typeface="Times New Roman" pitchFamily="18" charset="0"/>
              </a:defRPr>
            </a:lvl1pPr>
            <a:lvl2pPr marL="742950" indent="-285750" defTabSz="923925" eaLnBrk="0" hangingPunct="0">
              <a:defRPr sz="2400">
                <a:solidFill>
                  <a:schemeClr val="tx1"/>
                </a:solidFill>
                <a:latin typeface="Times New Roman" pitchFamily="18" charset="0"/>
              </a:defRPr>
            </a:lvl2pPr>
            <a:lvl3pPr marL="1143000" indent="-228600" defTabSz="923925" eaLnBrk="0" hangingPunct="0">
              <a:defRPr sz="2400">
                <a:solidFill>
                  <a:schemeClr val="tx1"/>
                </a:solidFill>
                <a:latin typeface="Times New Roman" pitchFamily="18" charset="0"/>
              </a:defRPr>
            </a:lvl3pPr>
            <a:lvl4pPr marL="1600200" indent="-228600" defTabSz="923925" eaLnBrk="0" hangingPunct="0">
              <a:defRPr sz="2400">
                <a:solidFill>
                  <a:schemeClr val="tx1"/>
                </a:solidFill>
                <a:latin typeface="Times New Roman" pitchFamily="18" charset="0"/>
              </a:defRPr>
            </a:lvl4pPr>
            <a:lvl5pPr marL="2057400" indent="-228600" defTabSz="923925" eaLnBrk="0" hangingPunct="0">
              <a:defRPr sz="2400">
                <a:solidFill>
                  <a:schemeClr val="tx1"/>
                </a:solidFill>
                <a:latin typeface="Times New Roman" pitchFamily="18" charset="0"/>
              </a:defRPr>
            </a:lvl5pPr>
            <a:lvl6pPr marL="2514600" indent="-228600" defTabSz="923925" eaLnBrk="0" fontAlgn="base" hangingPunct="0">
              <a:spcBef>
                <a:spcPct val="0"/>
              </a:spcBef>
              <a:spcAft>
                <a:spcPct val="0"/>
              </a:spcAft>
              <a:defRPr sz="2400">
                <a:solidFill>
                  <a:schemeClr val="tx1"/>
                </a:solidFill>
                <a:latin typeface="Times New Roman" pitchFamily="18" charset="0"/>
              </a:defRPr>
            </a:lvl6pPr>
            <a:lvl7pPr marL="2971800" indent="-228600" defTabSz="923925" eaLnBrk="0" fontAlgn="base" hangingPunct="0">
              <a:spcBef>
                <a:spcPct val="0"/>
              </a:spcBef>
              <a:spcAft>
                <a:spcPct val="0"/>
              </a:spcAft>
              <a:defRPr sz="2400">
                <a:solidFill>
                  <a:schemeClr val="tx1"/>
                </a:solidFill>
                <a:latin typeface="Times New Roman" pitchFamily="18" charset="0"/>
              </a:defRPr>
            </a:lvl7pPr>
            <a:lvl8pPr marL="3429000" indent="-228600" defTabSz="923925" eaLnBrk="0" fontAlgn="base" hangingPunct="0">
              <a:spcBef>
                <a:spcPct val="0"/>
              </a:spcBef>
              <a:spcAft>
                <a:spcPct val="0"/>
              </a:spcAft>
              <a:defRPr sz="2400">
                <a:solidFill>
                  <a:schemeClr val="tx1"/>
                </a:solidFill>
                <a:latin typeface="Times New Roman" pitchFamily="18" charset="0"/>
              </a:defRPr>
            </a:lvl8pPr>
            <a:lvl9pPr marL="3886200" indent="-228600" defTabSz="923925" eaLnBrk="0" fontAlgn="base" hangingPunct="0">
              <a:spcBef>
                <a:spcPct val="0"/>
              </a:spcBef>
              <a:spcAft>
                <a:spcPct val="0"/>
              </a:spcAft>
              <a:defRPr sz="2400">
                <a:solidFill>
                  <a:schemeClr val="tx1"/>
                </a:solidFill>
                <a:latin typeface="Times New Roman" pitchFamily="18" charset="0"/>
              </a:defRPr>
            </a:lvl9pPr>
          </a:lstStyle>
          <a:p>
            <a:pPr>
              <a:defRPr/>
            </a:pPr>
            <a:fld id="{85BBFEF6-825A-4533-9C67-557812D96F26}" type="slidenum">
              <a:rPr lang="en-US" sz="1200" smtClean="0">
                <a:solidFill>
                  <a:srgbClr val="000000"/>
                </a:solidFill>
              </a:rPr>
              <a:pPr>
                <a:defRPr/>
              </a:pPr>
              <a:t>86</a:t>
            </a:fld>
            <a:endParaRPr lang="en-US" sz="1200">
              <a:solidFill>
                <a:srgbClr val="000000"/>
              </a:solidFill>
            </a:endParaRPr>
          </a:p>
        </p:txBody>
      </p:sp>
      <p:sp>
        <p:nvSpPr>
          <p:cNvPr id="285699" name="Rectangle 2"/>
          <p:cNvSpPr>
            <a:spLocks noGrp="1" noRot="1" noChangeAspect="1" noChangeArrowheads="1" noTextEdit="1"/>
          </p:cNvSpPr>
          <p:nvPr>
            <p:ph type="sldImg"/>
          </p:nvPr>
        </p:nvSpPr>
        <p:spPr>
          <a:ln/>
        </p:spPr>
      </p:sp>
      <p:sp>
        <p:nvSpPr>
          <p:cNvPr id="285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0311763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sz="2400">
                <a:solidFill>
                  <a:schemeClr val="tx1"/>
                </a:solidFill>
                <a:latin typeface="Times New Roman" pitchFamily="18" charset="0"/>
              </a:defRPr>
            </a:lvl1pPr>
            <a:lvl2pPr marL="742950" indent="-285750" defTabSz="923925" eaLnBrk="0" hangingPunct="0">
              <a:defRPr sz="2400">
                <a:solidFill>
                  <a:schemeClr val="tx1"/>
                </a:solidFill>
                <a:latin typeface="Times New Roman" pitchFamily="18" charset="0"/>
              </a:defRPr>
            </a:lvl2pPr>
            <a:lvl3pPr marL="1143000" indent="-228600" defTabSz="923925" eaLnBrk="0" hangingPunct="0">
              <a:defRPr sz="2400">
                <a:solidFill>
                  <a:schemeClr val="tx1"/>
                </a:solidFill>
                <a:latin typeface="Times New Roman" pitchFamily="18" charset="0"/>
              </a:defRPr>
            </a:lvl3pPr>
            <a:lvl4pPr marL="1600200" indent="-228600" defTabSz="923925" eaLnBrk="0" hangingPunct="0">
              <a:defRPr sz="2400">
                <a:solidFill>
                  <a:schemeClr val="tx1"/>
                </a:solidFill>
                <a:latin typeface="Times New Roman" pitchFamily="18" charset="0"/>
              </a:defRPr>
            </a:lvl4pPr>
            <a:lvl5pPr marL="2057400" indent="-228600" defTabSz="923925" eaLnBrk="0" hangingPunct="0">
              <a:defRPr sz="2400">
                <a:solidFill>
                  <a:schemeClr val="tx1"/>
                </a:solidFill>
                <a:latin typeface="Times New Roman" pitchFamily="18" charset="0"/>
              </a:defRPr>
            </a:lvl5pPr>
            <a:lvl6pPr marL="2514600" indent="-228600" defTabSz="923925" eaLnBrk="0" fontAlgn="base" hangingPunct="0">
              <a:spcBef>
                <a:spcPct val="0"/>
              </a:spcBef>
              <a:spcAft>
                <a:spcPct val="0"/>
              </a:spcAft>
              <a:defRPr sz="2400">
                <a:solidFill>
                  <a:schemeClr val="tx1"/>
                </a:solidFill>
                <a:latin typeface="Times New Roman" pitchFamily="18" charset="0"/>
              </a:defRPr>
            </a:lvl6pPr>
            <a:lvl7pPr marL="2971800" indent="-228600" defTabSz="923925" eaLnBrk="0" fontAlgn="base" hangingPunct="0">
              <a:spcBef>
                <a:spcPct val="0"/>
              </a:spcBef>
              <a:spcAft>
                <a:spcPct val="0"/>
              </a:spcAft>
              <a:defRPr sz="2400">
                <a:solidFill>
                  <a:schemeClr val="tx1"/>
                </a:solidFill>
                <a:latin typeface="Times New Roman" pitchFamily="18" charset="0"/>
              </a:defRPr>
            </a:lvl7pPr>
            <a:lvl8pPr marL="3429000" indent="-228600" defTabSz="923925" eaLnBrk="0" fontAlgn="base" hangingPunct="0">
              <a:spcBef>
                <a:spcPct val="0"/>
              </a:spcBef>
              <a:spcAft>
                <a:spcPct val="0"/>
              </a:spcAft>
              <a:defRPr sz="2400">
                <a:solidFill>
                  <a:schemeClr val="tx1"/>
                </a:solidFill>
                <a:latin typeface="Times New Roman" pitchFamily="18" charset="0"/>
              </a:defRPr>
            </a:lvl8pPr>
            <a:lvl9pPr marL="3886200" indent="-228600" defTabSz="923925" eaLnBrk="0" fontAlgn="base" hangingPunct="0">
              <a:spcBef>
                <a:spcPct val="0"/>
              </a:spcBef>
              <a:spcAft>
                <a:spcPct val="0"/>
              </a:spcAft>
              <a:defRPr sz="2400">
                <a:solidFill>
                  <a:schemeClr val="tx1"/>
                </a:solidFill>
                <a:latin typeface="Times New Roman" pitchFamily="18" charset="0"/>
              </a:defRPr>
            </a:lvl9pPr>
          </a:lstStyle>
          <a:p>
            <a:pPr>
              <a:defRPr/>
            </a:pPr>
            <a:fld id="{C1F9D9C0-62B3-4092-8E4F-5A0BD72B020A}" type="slidenum">
              <a:rPr lang="en-US" sz="1200" smtClean="0">
                <a:solidFill>
                  <a:srgbClr val="000000"/>
                </a:solidFill>
              </a:rPr>
              <a:pPr>
                <a:defRPr/>
              </a:pPr>
              <a:t>92</a:t>
            </a:fld>
            <a:endParaRPr lang="en-US" sz="1200">
              <a:solidFill>
                <a:srgbClr val="000000"/>
              </a:solidFill>
            </a:endParaRPr>
          </a:p>
        </p:txBody>
      </p:sp>
      <p:sp>
        <p:nvSpPr>
          <p:cNvPr id="286723" name="Rectangle 2"/>
          <p:cNvSpPr>
            <a:spLocks noGrp="1" noRot="1" noChangeAspect="1" noChangeArrowheads="1" noTextEdit="1"/>
          </p:cNvSpPr>
          <p:nvPr>
            <p:ph type="sldImg"/>
          </p:nvPr>
        </p:nvSpPr>
        <p:spPr>
          <a:ln/>
        </p:spPr>
      </p:sp>
      <p:sp>
        <p:nvSpPr>
          <p:cNvPr id="286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1008859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sz="2400">
                <a:solidFill>
                  <a:schemeClr val="tx1"/>
                </a:solidFill>
                <a:latin typeface="Times New Roman" pitchFamily="18" charset="0"/>
              </a:defRPr>
            </a:lvl1pPr>
            <a:lvl2pPr marL="742950" indent="-285750" defTabSz="923925" eaLnBrk="0" hangingPunct="0">
              <a:defRPr sz="2400">
                <a:solidFill>
                  <a:schemeClr val="tx1"/>
                </a:solidFill>
                <a:latin typeface="Times New Roman" pitchFamily="18" charset="0"/>
              </a:defRPr>
            </a:lvl2pPr>
            <a:lvl3pPr marL="1143000" indent="-228600" defTabSz="923925" eaLnBrk="0" hangingPunct="0">
              <a:defRPr sz="2400">
                <a:solidFill>
                  <a:schemeClr val="tx1"/>
                </a:solidFill>
                <a:latin typeface="Times New Roman" pitchFamily="18" charset="0"/>
              </a:defRPr>
            </a:lvl3pPr>
            <a:lvl4pPr marL="1600200" indent="-228600" defTabSz="923925" eaLnBrk="0" hangingPunct="0">
              <a:defRPr sz="2400">
                <a:solidFill>
                  <a:schemeClr val="tx1"/>
                </a:solidFill>
                <a:latin typeface="Times New Roman" pitchFamily="18" charset="0"/>
              </a:defRPr>
            </a:lvl4pPr>
            <a:lvl5pPr marL="2057400" indent="-228600" defTabSz="923925" eaLnBrk="0" hangingPunct="0">
              <a:defRPr sz="2400">
                <a:solidFill>
                  <a:schemeClr val="tx1"/>
                </a:solidFill>
                <a:latin typeface="Times New Roman" pitchFamily="18" charset="0"/>
              </a:defRPr>
            </a:lvl5pPr>
            <a:lvl6pPr marL="2514600" indent="-228600" defTabSz="923925" eaLnBrk="0" fontAlgn="base" hangingPunct="0">
              <a:spcBef>
                <a:spcPct val="0"/>
              </a:spcBef>
              <a:spcAft>
                <a:spcPct val="0"/>
              </a:spcAft>
              <a:defRPr sz="2400">
                <a:solidFill>
                  <a:schemeClr val="tx1"/>
                </a:solidFill>
                <a:latin typeface="Times New Roman" pitchFamily="18" charset="0"/>
              </a:defRPr>
            </a:lvl6pPr>
            <a:lvl7pPr marL="2971800" indent="-228600" defTabSz="923925" eaLnBrk="0" fontAlgn="base" hangingPunct="0">
              <a:spcBef>
                <a:spcPct val="0"/>
              </a:spcBef>
              <a:spcAft>
                <a:spcPct val="0"/>
              </a:spcAft>
              <a:defRPr sz="2400">
                <a:solidFill>
                  <a:schemeClr val="tx1"/>
                </a:solidFill>
                <a:latin typeface="Times New Roman" pitchFamily="18" charset="0"/>
              </a:defRPr>
            </a:lvl7pPr>
            <a:lvl8pPr marL="3429000" indent="-228600" defTabSz="923925" eaLnBrk="0" fontAlgn="base" hangingPunct="0">
              <a:spcBef>
                <a:spcPct val="0"/>
              </a:spcBef>
              <a:spcAft>
                <a:spcPct val="0"/>
              </a:spcAft>
              <a:defRPr sz="2400">
                <a:solidFill>
                  <a:schemeClr val="tx1"/>
                </a:solidFill>
                <a:latin typeface="Times New Roman" pitchFamily="18" charset="0"/>
              </a:defRPr>
            </a:lvl8pPr>
            <a:lvl9pPr marL="3886200" indent="-228600" defTabSz="923925" eaLnBrk="0" fontAlgn="base" hangingPunct="0">
              <a:spcBef>
                <a:spcPct val="0"/>
              </a:spcBef>
              <a:spcAft>
                <a:spcPct val="0"/>
              </a:spcAft>
              <a:defRPr sz="2400">
                <a:solidFill>
                  <a:schemeClr val="tx1"/>
                </a:solidFill>
                <a:latin typeface="Times New Roman" pitchFamily="18" charset="0"/>
              </a:defRPr>
            </a:lvl9pPr>
          </a:lstStyle>
          <a:p>
            <a:pPr>
              <a:defRPr/>
            </a:pPr>
            <a:fld id="{82F6A63D-D29C-43C1-A6C1-D984D68DB0F6}" type="slidenum">
              <a:rPr lang="en-US" sz="1200" smtClean="0">
                <a:solidFill>
                  <a:srgbClr val="000000"/>
                </a:solidFill>
              </a:rPr>
              <a:pPr>
                <a:defRPr/>
              </a:pPr>
              <a:t>94</a:t>
            </a:fld>
            <a:endParaRPr lang="en-US" sz="1200">
              <a:solidFill>
                <a:srgbClr val="000000"/>
              </a:solidFill>
            </a:endParaRPr>
          </a:p>
        </p:txBody>
      </p:sp>
      <p:sp>
        <p:nvSpPr>
          <p:cNvPr id="287747" name="Rectangle 2"/>
          <p:cNvSpPr>
            <a:spLocks noGrp="1" noRot="1" noChangeAspect="1" noChangeArrowheads="1" noTextEdit="1"/>
          </p:cNvSpPr>
          <p:nvPr>
            <p:ph type="sldImg"/>
          </p:nvPr>
        </p:nvSpPr>
        <p:spPr>
          <a:ln/>
        </p:spPr>
      </p:sp>
      <p:sp>
        <p:nvSpPr>
          <p:cNvPr id="287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7692912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sz="2400">
                <a:solidFill>
                  <a:schemeClr val="tx1"/>
                </a:solidFill>
                <a:latin typeface="Times New Roman" pitchFamily="18" charset="0"/>
              </a:defRPr>
            </a:lvl1pPr>
            <a:lvl2pPr marL="742950" indent="-285750" defTabSz="923925" eaLnBrk="0" hangingPunct="0">
              <a:defRPr sz="2400">
                <a:solidFill>
                  <a:schemeClr val="tx1"/>
                </a:solidFill>
                <a:latin typeface="Times New Roman" pitchFamily="18" charset="0"/>
              </a:defRPr>
            </a:lvl2pPr>
            <a:lvl3pPr marL="1143000" indent="-228600" defTabSz="923925" eaLnBrk="0" hangingPunct="0">
              <a:defRPr sz="2400">
                <a:solidFill>
                  <a:schemeClr val="tx1"/>
                </a:solidFill>
                <a:latin typeface="Times New Roman" pitchFamily="18" charset="0"/>
              </a:defRPr>
            </a:lvl3pPr>
            <a:lvl4pPr marL="1600200" indent="-228600" defTabSz="923925" eaLnBrk="0" hangingPunct="0">
              <a:defRPr sz="2400">
                <a:solidFill>
                  <a:schemeClr val="tx1"/>
                </a:solidFill>
                <a:latin typeface="Times New Roman" pitchFamily="18" charset="0"/>
              </a:defRPr>
            </a:lvl4pPr>
            <a:lvl5pPr marL="2057400" indent="-228600" defTabSz="923925" eaLnBrk="0" hangingPunct="0">
              <a:defRPr sz="2400">
                <a:solidFill>
                  <a:schemeClr val="tx1"/>
                </a:solidFill>
                <a:latin typeface="Times New Roman" pitchFamily="18" charset="0"/>
              </a:defRPr>
            </a:lvl5pPr>
            <a:lvl6pPr marL="2514600" indent="-228600" defTabSz="923925" eaLnBrk="0" fontAlgn="base" hangingPunct="0">
              <a:spcBef>
                <a:spcPct val="0"/>
              </a:spcBef>
              <a:spcAft>
                <a:spcPct val="0"/>
              </a:spcAft>
              <a:defRPr sz="2400">
                <a:solidFill>
                  <a:schemeClr val="tx1"/>
                </a:solidFill>
                <a:latin typeface="Times New Roman" pitchFamily="18" charset="0"/>
              </a:defRPr>
            </a:lvl6pPr>
            <a:lvl7pPr marL="2971800" indent="-228600" defTabSz="923925" eaLnBrk="0" fontAlgn="base" hangingPunct="0">
              <a:spcBef>
                <a:spcPct val="0"/>
              </a:spcBef>
              <a:spcAft>
                <a:spcPct val="0"/>
              </a:spcAft>
              <a:defRPr sz="2400">
                <a:solidFill>
                  <a:schemeClr val="tx1"/>
                </a:solidFill>
                <a:latin typeface="Times New Roman" pitchFamily="18" charset="0"/>
              </a:defRPr>
            </a:lvl7pPr>
            <a:lvl8pPr marL="3429000" indent="-228600" defTabSz="923925" eaLnBrk="0" fontAlgn="base" hangingPunct="0">
              <a:spcBef>
                <a:spcPct val="0"/>
              </a:spcBef>
              <a:spcAft>
                <a:spcPct val="0"/>
              </a:spcAft>
              <a:defRPr sz="2400">
                <a:solidFill>
                  <a:schemeClr val="tx1"/>
                </a:solidFill>
                <a:latin typeface="Times New Roman" pitchFamily="18" charset="0"/>
              </a:defRPr>
            </a:lvl8pPr>
            <a:lvl9pPr marL="3886200" indent="-228600" defTabSz="923925" eaLnBrk="0" fontAlgn="base" hangingPunct="0">
              <a:spcBef>
                <a:spcPct val="0"/>
              </a:spcBef>
              <a:spcAft>
                <a:spcPct val="0"/>
              </a:spcAft>
              <a:defRPr sz="2400">
                <a:solidFill>
                  <a:schemeClr val="tx1"/>
                </a:solidFill>
                <a:latin typeface="Times New Roman" pitchFamily="18" charset="0"/>
              </a:defRPr>
            </a:lvl9pPr>
          </a:lstStyle>
          <a:p>
            <a:pPr>
              <a:defRPr/>
            </a:pPr>
            <a:fld id="{3BFDC86E-BE27-4DFC-921B-E1D05E3AB5FE}" type="slidenum">
              <a:rPr lang="en-US" sz="1200" smtClean="0">
                <a:solidFill>
                  <a:srgbClr val="000000"/>
                </a:solidFill>
              </a:rPr>
              <a:pPr>
                <a:defRPr/>
              </a:pPr>
              <a:t>95</a:t>
            </a:fld>
            <a:endParaRPr lang="en-US" sz="1200">
              <a:solidFill>
                <a:srgbClr val="000000"/>
              </a:solidFill>
            </a:endParaRPr>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6504072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sz="2400">
                <a:solidFill>
                  <a:schemeClr val="tx1"/>
                </a:solidFill>
                <a:latin typeface="Times New Roman" pitchFamily="18" charset="0"/>
              </a:defRPr>
            </a:lvl1pPr>
            <a:lvl2pPr marL="742950" indent="-285750" defTabSz="923925" eaLnBrk="0" hangingPunct="0">
              <a:defRPr sz="2400">
                <a:solidFill>
                  <a:schemeClr val="tx1"/>
                </a:solidFill>
                <a:latin typeface="Times New Roman" pitchFamily="18" charset="0"/>
              </a:defRPr>
            </a:lvl2pPr>
            <a:lvl3pPr marL="1143000" indent="-228600" defTabSz="923925" eaLnBrk="0" hangingPunct="0">
              <a:defRPr sz="2400">
                <a:solidFill>
                  <a:schemeClr val="tx1"/>
                </a:solidFill>
                <a:latin typeface="Times New Roman" pitchFamily="18" charset="0"/>
              </a:defRPr>
            </a:lvl3pPr>
            <a:lvl4pPr marL="1600200" indent="-228600" defTabSz="923925" eaLnBrk="0" hangingPunct="0">
              <a:defRPr sz="2400">
                <a:solidFill>
                  <a:schemeClr val="tx1"/>
                </a:solidFill>
                <a:latin typeface="Times New Roman" pitchFamily="18" charset="0"/>
              </a:defRPr>
            </a:lvl4pPr>
            <a:lvl5pPr marL="2057400" indent="-228600" defTabSz="923925" eaLnBrk="0" hangingPunct="0">
              <a:defRPr sz="2400">
                <a:solidFill>
                  <a:schemeClr val="tx1"/>
                </a:solidFill>
                <a:latin typeface="Times New Roman" pitchFamily="18" charset="0"/>
              </a:defRPr>
            </a:lvl5pPr>
            <a:lvl6pPr marL="2514600" indent="-228600" defTabSz="923925" eaLnBrk="0" fontAlgn="base" hangingPunct="0">
              <a:spcBef>
                <a:spcPct val="0"/>
              </a:spcBef>
              <a:spcAft>
                <a:spcPct val="0"/>
              </a:spcAft>
              <a:defRPr sz="2400">
                <a:solidFill>
                  <a:schemeClr val="tx1"/>
                </a:solidFill>
                <a:latin typeface="Times New Roman" pitchFamily="18" charset="0"/>
              </a:defRPr>
            </a:lvl6pPr>
            <a:lvl7pPr marL="2971800" indent="-228600" defTabSz="923925" eaLnBrk="0" fontAlgn="base" hangingPunct="0">
              <a:spcBef>
                <a:spcPct val="0"/>
              </a:spcBef>
              <a:spcAft>
                <a:spcPct val="0"/>
              </a:spcAft>
              <a:defRPr sz="2400">
                <a:solidFill>
                  <a:schemeClr val="tx1"/>
                </a:solidFill>
                <a:latin typeface="Times New Roman" pitchFamily="18" charset="0"/>
              </a:defRPr>
            </a:lvl7pPr>
            <a:lvl8pPr marL="3429000" indent="-228600" defTabSz="923925" eaLnBrk="0" fontAlgn="base" hangingPunct="0">
              <a:spcBef>
                <a:spcPct val="0"/>
              </a:spcBef>
              <a:spcAft>
                <a:spcPct val="0"/>
              </a:spcAft>
              <a:defRPr sz="2400">
                <a:solidFill>
                  <a:schemeClr val="tx1"/>
                </a:solidFill>
                <a:latin typeface="Times New Roman" pitchFamily="18" charset="0"/>
              </a:defRPr>
            </a:lvl8pPr>
            <a:lvl9pPr marL="3886200" indent="-228600" defTabSz="923925" eaLnBrk="0" fontAlgn="base" hangingPunct="0">
              <a:spcBef>
                <a:spcPct val="0"/>
              </a:spcBef>
              <a:spcAft>
                <a:spcPct val="0"/>
              </a:spcAft>
              <a:defRPr sz="2400">
                <a:solidFill>
                  <a:schemeClr val="tx1"/>
                </a:solidFill>
                <a:latin typeface="Times New Roman" pitchFamily="18" charset="0"/>
              </a:defRPr>
            </a:lvl9pPr>
          </a:lstStyle>
          <a:p>
            <a:pPr>
              <a:defRPr/>
            </a:pPr>
            <a:fld id="{B60B8B3F-5CBD-4618-AD0E-4677E827BFDA}" type="slidenum">
              <a:rPr lang="en-US" sz="1200" smtClean="0">
                <a:solidFill>
                  <a:srgbClr val="000000"/>
                </a:solidFill>
              </a:rPr>
              <a:pPr>
                <a:defRPr/>
              </a:pPr>
              <a:t>96</a:t>
            </a:fld>
            <a:endParaRPr lang="en-US" sz="1200">
              <a:solidFill>
                <a:srgbClr val="000000"/>
              </a:solidFill>
            </a:endParaRPr>
          </a:p>
        </p:txBody>
      </p:sp>
      <p:sp>
        <p:nvSpPr>
          <p:cNvPr id="289795" name="Rectangle 2"/>
          <p:cNvSpPr>
            <a:spLocks noGrp="1" noRot="1" noChangeAspect="1" noChangeArrowheads="1" noTextEdit="1"/>
          </p:cNvSpPr>
          <p:nvPr>
            <p:ph type="sldImg"/>
          </p:nvPr>
        </p:nvSpPr>
        <p:spPr>
          <a:ln/>
        </p:spPr>
      </p:sp>
      <p:sp>
        <p:nvSpPr>
          <p:cNvPr id="289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501344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200" kern="1200" baseline="0" dirty="0">
                <a:solidFill>
                  <a:schemeClr val="tx1"/>
                </a:solidFill>
                <a:latin typeface="Times New Roman" pitchFamily="-110" charset="0"/>
                <a:ea typeface="ＭＳ Ｐゴシック" pitchFamily="-110" charset="-128"/>
                <a:cs typeface="ＭＳ Ｐゴシック" pitchFamily="-110" charset="-128"/>
              </a:rPr>
              <a:t>Finally, trends in technology  enable the provision of increasing traffic capacity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and the support of a wide range of services. Four technology trends are particularly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notable:</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b="1" kern="1200" baseline="0" dirty="0">
                <a:solidFill>
                  <a:schemeClr val="tx1"/>
                </a:solidFill>
                <a:latin typeface="Times New Roman" pitchFamily="-110" charset="0"/>
                <a:ea typeface="ＭＳ Ｐゴシック" pitchFamily="-110" charset="-128"/>
                <a:cs typeface="ＭＳ Ｐゴシック" pitchFamily="-110" charset="-128"/>
              </a:rPr>
              <a:t>1</a:t>
            </a:r>
            <a:r>
              <a:rPr lang="en-US" sz="1200" b="1" kern="1200" baseline="0" dirty="0">
                <a:solidFill>
                  <a:srgbClr val="FF0000"/>
                </a:solidFill>
                <a:latin typeface="Times New Roman" pitchFamily="-110" charset="0"/>
                <a:ea typeface="ＭＳ Ｐゴシック" pitchFamily="-110" charset="-128"/>
                <a:cs typeface="ＭＳ Ｐゴシック" pitchFamily="-110" charset="-128"/>
              </a:rPr>
              <a:t>.  The trend toward faster and cheaper, </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in both computing and communications,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continues. In terms of computing, this means more powerful computers and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clusters of computers capable of supporting more demanding applications, such</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as multimedia applications. In terms of communications, the increasing use of</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optical fiber and high-speed wireless has brought transmission prices down and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greatly increased capacity. For example, for long-distance telecommunication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and data network links, dense wavelength division multiplexing (DWDM)</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enables communication traffic to be carried by fiber optic cables at rates of</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multiple terabits per second. For local area networks (LANs), many enterprises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now have 40-Gbps Ethernet or 100-Gbps Ethernet backbone networks.</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 </a:t>
            </a:r>
            <a:r>
              <a:rPr lang="en-US" sz="1200" b="1" kern="1200" baseline="0" dirty="0">
                <a:solidFill>
                  <a:schemeClr val="tx1"/>
                </a:solidFill>
                <a:latin typeface="Times New Roman" pitchFamily="-110" charset="0"/>
                <a:ea typeface="ＭＳ Ｐゴシック" pitchFamily="-110" charset="-128"/>
                <a:cs typeface="ＭＳ Ｐゴシック" pitchFamily="-110" charset="-128"/>
              </a:rPr>
              <a:t>2. </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Today’s networks are more </a:t>
            </a:r>
            <a:r>
              <a:rPr lang="en-US" sz="1200" b="1" kern="1200" baseline="0" dirty="0">
                <a:solidFill>
                  <a:schemeClr val="tx1"/>
                </a:solidFill>
                <a:latin typeface="Times New Roman" pitchFamily="-110" charset="0"/>
                <a:ea typeface="ＭＳ Ｐゴシック" pitchFamily="-110" charset="-128"/>
                <a:cs typeface="ＭＳ Ｐゴシック" pitchFamily="-110" charset="-128"/>
              </a:rPr>
              <a:t>“intelligent” </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than ever. Two areas of intelligence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are noteworthy. First, today’s networks can offer differing levels of</a:t>
            </a:r>
            <a:r>
              <a:rPr lang="en-US" sz="1200" b="1" kern="1200" baseline="0" dirty="0">
                <a:solidFill>
                  <a:schemeClr val="tx1"/>
                </a:solidFill>
                <a:latin typeface="Times New Roman" pitchFamily="-110" charset="0"/>
                <a:ea typeface="ＭＳ Ｐゴシック" pitchFamily="-110" charset="-128"/>
                <a:cs typeface="ＭＳ Ｐゴシック" pitchFamily="-110" charset="-128"/>
              </a:rPr>
              <a:t> quality</a:t>
            </a:r>
          </a:p>
          <a:p>
            <a:r>
              <a:rPr lang="en-US" sz="1200" b="1" kern="1200" baseline="0" dirty="0">
                <a:solidFill>
                  <a:schemeClr val="tx1"/>
                </a:solidFill>
                <a:latin typeface="Times New Roman" pitchFamily="-110" charset="0"/>
                <a:ea typeface="ＭＳ Ｐゴシック" pitchFamily="-110" charset="-128"/>
                <a:cs typeface="ＭＳ Ｐゴシック" pitchFamily="-110" charset="-128"/>
              </a:rPr>
              <a:t>of service (</a:t>
            </a:r>
            <a:r>
              <a:rPr lang="en-US" sz="1200" b="1" kern="1200" baseline="0" dirty="0" err="1">
                <a:solidFill>
                  <a:schemeClr val="tx1"/>
                </a:solidFill>
                <a:latin typeface="Times New Roman" pitchFamily="-110" charset="0"/>
                <a:ea typeface="ＭＳ Ｐゴシック" pitchFamily="-110" charset="-128"/>
                <a:cs typeface="ＭＳ Ｐゴシック" pitchFamily="-110" charset="-128"/>
              </a:rPr>
              <a:t>QoS</a:t>
            </a:r>
            <a:r>
              <a:rPr lang="en-US" sz="1200" b="1" kern="1200" baseline="0" dirty="0">
                <a:solidFill>
                  <a:schemeClr val="tx1"/>
                </a:solidFill>
                <a:latin typeface="Times New Roman" pitchFamily="-110" charset="0"/>
                <a:ea typeface="ＭＳ Ｐゴシック" pitchFamily="-110" charset="-128"/>
                <a:cs typeface="ＭＳ Ｐゴシック" pitchFamily="-110" charset="-128"/>
              </a:rPr>
              <a:t>)</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 which include specifications for maximum delay, minimum</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throughput, and so on to ensure high-quality support for applications and services.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Second, today’s networks provide a variety of customizable services in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areas of network management and security.</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b="1" kern="1200" baseline="0" dirty="0">
                <a:solidFill>
                  <a:schemeClr val="tx1"/>
                </a:solidFill>
                <a:latin typeface="Times New Roman" pitchFamily="-110" charset="0"/>
                <a:ea typeface="ＭＳ Ｐゴシック" pitchFamily="-110" charset="-128"/>
                <a:cs typeface="ＭＳ Ｐゴシック" pitchFamily="-110" charset="-128"/>
              </a:rPr>
              <a:t>3. The Internet, the Web, and associated applications have emerged as dominant</a:t>
            </a:r>
          </a:p>
          <a:p>
            <a:r>
              <a:rPr lang="en-US" sz="1200" b="1" kern="1200" baseline="0" dirty="0">
                <a:solidFill>
                  <a:schemeClr val="tx1"/>
                </a:solidFill>
                <a:latin typeface="Times New Roman" pitchFamily="-110" charset="0"/>
                <a:ea typeface="ＭＳ Ｐゴシック" pitchFamily="-110" charset="-128"/>
                <a:cs typeface="ＭＳ Ｐゴシック" pitchFamily="-110" charset="-128"/>
              </a:rPr>
              <a:t>features </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for both business and personal network landscapes. The migration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to “everything over IP” continues and has created many opportunities and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challenges for information and communications technology (ICT) managers.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In addition to exploiting the Internet and the Web to reach customers, suppliers,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and partners enterprises have formed intranets and extranets to isolate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proprietary information to keep it free from unwanted access.</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b="1" kern="1200" baseline="0" dirty="0">
                <a:solidFill>
                  <a:schemeClr val="tx1"/>
                </a:solidFill>
                <a:latin typeface="Times New Roman" pitchFamily="-110" charset="0"/>
                <a:ea typeface="ＭＳ Ｐゴシック" pitchFamily="-110" charset="-128"/>
                <a:cs typeface="ＭＳ Ｐゴシック" pitchFamily="-110" charset="-128"/>
              </a:rPr>
              <a:t> 4. Mobility </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is newest frontier for ICT managers, and popular consumer devices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such as the iPhone, Droid, and iPad have become drivers of the evolution of</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business networks and their use. While there has been a trend toward mobility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for decades, the mobility explosion has occurred and has liberated workers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from the confines of the physical enterprise. Enterprise applications traditionally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supported on terminals and office desktop computers are now routinely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delivered on mobile devices. Cloud computing is being embraced by all</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major business software vendors including SAP, Oracle, and Microsoft, and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this ensures that further mobility innovations will be forthcoming. Industry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experts predict that mobile devices will become the dominant business computing</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platform by 2015 and that enhanced ability to use enterprise information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resources and services anywhere-anytime will be a dominant trend for the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remainder of the decade.</a:t>
            </a:r>
            <a:endParaRPr lang="en-US" dirty="0"/>
          </a:p>
        </p:txBody>
      </p:sp>
      <p:sp>
        <p:nvSpPr>
          <p:cNvPr id="4" name="Slide Number Placeholder 3"/>
          <p:cNvSpPr>
            <a:spLocks noGrp="1"/>
          </p:cNvSpPr>
          <p:nvPr>
            <p:ph type="sldNum" sz="quarter" idx="10"/>
          </p:nvPr>
        </p:nvSpPr>
        <p:spPr/>
        <p:txBody>
          <a:bodyPr/>
          <a:lstStyle/>
          <a:p>
            <a:fld id="{E3E3EA8F-80EC-0440-AAD7-660383B5A31B}" type="slidenum">
              <a:rPr lang="en-US" smtClean="0"/>
              <a:pPr/>
              <a:t>6</a:t>
            </a:fld>
            <a:endParaRPr lang="en-US" dirty="0"/>
          </a:p>
        </p:txBody>
      </p:sp>
    </p:spTree>
    <p:extLst>
      <p:ext uri="{BB962C8B-B14F-4D97-AF65-F5344CB8AC3E}">
        <p14:creationId xmlns:p14="http://schemas.microsoft.com/office/powerpoint/2010/main" val="2546506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sz="2400">
                <a:solidFill>
                  <a:schemeClr val="tx1"/>
                </a:solidFill>
                <a:latin typeface="Times New Roman" pitchFamily="18" charset="0"/>
              </a:defRPr>
            </a:lvl1pPr>
            <a:lvl2pPr marL="742950" indent="-285750" defTabSz="923925" eaLnBrk="0" hangingPunct="0">
              <a:defRPr sz="2400">
                <a:solidFill>
                  <a:schemeClr val="tx1"/>
                </a:solidFill>
                <a:latin typeface="Times New Roman" pitchFamily="18" charset="0"/>
              </a:defRPr>
            </a:lvl2pPr>
            <a:lvl3pPr marL="1143000" indent="-228600" defTabSz="923925" eaLnBrk="0" hangingPunct="0">
              <a:defRPr sz="2400">
                <a:solidFill>
                  <a:schemeClr val="tx1"/>
                </a:solidFill>
                <a:latin typeface="Times New Roman" pitchFamily="18" charset="0"/>
              </a:defRPr>
            </a:lvl3pPr>
            <a:lvl4pPr marL="1600200" indent="-228600" defTabSz="923925" eaLnBrk="0" hangingPunct="0">
              <a:defRPr sz="2400">
                <a:solidFill>
                  <a:schemeClr val="tx1"/>
                </a:solidFill>
                <a:latin typeface="Times New Roman" pitchFamily="18" charset="0"/>
              </a:defRPr>
            </a:lvl4pPr>
            <a:lvl5pPr marL="2057400" indent="-228600" defTabSz="923925" eaLnBrk="0" hangingPunct="0">
              <a:defRPr sz="2400">
                <a:solidFill>
                  <a:schemeClr val="tx1"/>
                </a:solidFill>
                <a:latin typeface="Times New Roman" pitchFamily="18" charset="0"/>
              </a:defRPr>
            </a:lvl5pPr>
            <a:lvl6pPr marL="2514600" indent="-228600" defTabSz="923925" eaLnBrk="0" fontAlgn="base" hangingPunct="0">
              <a:spcBef>
                <a:spcPct val="0"/>
              </a:spcBef>
              <a:spcAft>
                <a:spcPct val="0"/>
              </a:spcAft>
              <a:defRPr sz="2400">
                <a:solidFill>
                  <a:schemeClr val="tx1"/>
                </a:solidFill>
                <a:latin typeface="Times New Roman" pitchFamily="18" charset="0"/>
              </a:defRPr>
            </a:lvl6pPr>
            <a:lvl7pPr marL="2971800" indent="-228600" defTabSz="923925" eaLnBrk="0" fontAlgn="base" hangingPunct="0">
              <a:spcBef>
                <a:spcPct val="0"/>
              </a:spcBef>
              <a:spcAft>
                <a:spcPct val="0"/>
              </a:spcAft>
              <a:defRPr sz="2400">
                <a:solidFill>
                  <a:schemeClr val="tx1"/>
                </a:solidFill>
                <a:latin typeface="Times New Roman" pitchFamily="18" charset="0"/>
              </a:defRPr>
            </a:lvl7pPr>
            <a:lvl8pPr marL="3429000" indent="-228600" defTabSz="923925" eaLnBrk="0" fontAlgn="base" hangingPunct="0">
              <a:spcBef>
                <a:spcPct val="0"/>
              </a:spcBef>
              <a:spcAft>
                <a:spcPct val="0"/>
              </a:spcAft>
              <a:defRPr sz="2400">
                <a:solidFill>
                  <a:schemeClr val="tx1"/>
                </a:solidFill>
                <a:latin typeface="Times New Roman" pitchFamily="18" charset="0"/>
              </a:defRPr>
            </a:lvl8pPr>
            <a:lvl9pPr marL="3886200" indent="-228600" defTabSz="923925" eaLnBrk="0" fontAlgn="base" hangingPunct="0">
              <a:spcBef>
                <a:spcPct val="0"/>
              </a:spcBef>
              <a:spcAft>
                <a:spcPct val="0"/>
              </a:spcAft>
              <a:defRPr sz="2400">
                <a:solidFill>
                  <a:schemeClr val="tx1"/>
                </a:solidFill>
                <a:latin typeface="Times New Roman" pitchFamily="18" charset="0"/>
              </a:defRPr>
            </a:lvl9pPr>
          </a:lstStyle>
          <a:p>
            <a:pPr>
              <a:defRPr/>
            </a:pPr>
            <a:fld id="{B7F43704-82FA-4D32-9C69-5D4EFEBBF86A}" type="slidenum">
              <a:rPr lang="en-US" sz="1200" smtClean="0">
                <a:solidFill>
                  <a:srgbClr val="000000"/>
                </a:solidFill>
              </a:rPr>
              <a:pPr>
                <a:defRPr/>
              </a:pPr>
              <a:t>97</a:t>
            </a:fld>
            <a:endParaRPr lang="en-US" sz="1200">
              <a:solidFill>
                <a:srgbClr val="000000"/>
              </a:solidFill>
            </a:endParaRPr>
          </a:p>
        </p:txBody>
      </p:sp>
      <p:sp>
        <p:nvSpPr>
          <p:cNvPr id="290819" name="Rectangle 2"/>
          <p:cNvSpPr>
            <a:spLocks noGrp="1" noRot="1" noChangeAspect="1" noChangeArrowheads="1" noTextEdit="1"/>
          </p:cNvSpPr>
          <p:nvPr>
            <p:ph type="sldImg"/>
          </p:nvPr>
        </p:nvSpPr>
        <p:spPr>
          <a:ln/>
        </p:spPr>
      </p:sp>
      <p:sp>
        <p:nvSpPr>
          <p:cNvPr id="290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1765557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sz="2400">
                <a:solidFill>
                  <a:schemeClr val="tx1"/>
                </a:solidFill>
                <a:latin typeface="Times New Roman" pitchFamily="18" charset="0"/>
              </a:defRPr>
            </a:lvl1pPr>
            <a:lvl2pPr marL="742950" indent="-285750" defTabSz="923925" eaLnBrk="0" hangingPunct="0">
              <a:defRPr sz="2400">
                <a:solidFill>
                  <a:schemeClr val="tx1"/>
                </a:solidFill>
                <a:latin typeface="Times New Roman" pitchFamily="18" charset="0"/>
              </a:defRPr>
            </a:lvl2pPr>
            <a:lvl3pPr marL="1143000" indent="-228600" defTabSz="923925" eaLnBrk="0" hangingPunct="0">
              <a:defRPr sz="2400">
                <a:solidFill>
                  <a:schemeClr val="tx1"/>
                </a:solidFill>
                <a:latin typeface="Times New Roman" pitchFamily="18" charset="0"/>
              </a:defRPr>
            </a:lvl3pPr>
            <a:lvl4pPr marL="1600200" indent="-228600" defTabSz="923925" eaLnBrk="0" hangingPunct="0">
              <a:defRPr sz="2400">
                <a:solidFill>
                  <a:schemeClr val="tx1"/>
                </a:solidFill>
                <a:latin typeface="Times New Roman" pitchFamily="18" charset="0"/>
              </a:defRPr>
            </a:lvl4pPr>
            <a:lvl5pPr marL="2057400" indent="-228600" defTabSz="923925" eaLnBrk="0" hangingPunct="0">
              <a:defRPr sz="2400">
                <a:solidFill>
                  <a:schemeClr val="tx1"/>
                </a:solidFill>
                <a:latin typeface="Times New Roman" pitchFamily="18" charset="0"/>
              </a:defRPr>
            </a:lvl5pPr>
            <a:lvl6pPr marL="2514600" indent="-228600" defTabSz="923925" eaLnBrk="0" fontAlgn="base" hangingPunct="0">
              <a:spcBef>
                <a:spcPct val="0"/>
              </a:spcBef>
              <a:spcAft>
                <a:spcPct val="0"/>
              </a:spcAft>
              <a:defRPr sz="2400">
                <a:solidFill>
                  <a:schemeClr val="tx1"/>
                </a:solidFill>
                <a:latin typeface="Times New Roman" pitchFamily="18" charset="0"/>
              </a:defRPr>
            </a:lvl6pPr>
            <a:lvl7pPr marL="2971800" indent="-228600" defTabSz="923925" eaLnBrk="0" fontAlgn="base" hangingPunct="0">
              <a:spcBef>
                <a:spcPct val="0"/>
              </a:spcBef>
              <a:spcAft>
                <a:spcPct val="0"/>
              </a:spcAft>
              <a:defRPr sz="2400">
                <a:solidFill>
                  <a:schemeClr val="tx1"/>
                </a:solidFill>
                <a:latin typeface="Times New Roman" pitchFamily="18" charset="0"/>
              </a:defRPr>
            </a:lvl7pPr>
            <a:lvl8pPr marL="3429000" indent="-228600" defTabSz="923925" eaLnBrk="0" fontAlgn="base" hangingPunct="0">
              <a:spcBef>
                <a:spcPct val="0"/>
              </a:spcBef>
              <a:spcAft>
                <a:spcPct val="0"/>
              </a:spcAft>
              <a:defRPr sz="2400">
                <a:solidFill>
                  <a:schemeClr val="tx1"/>
                </a:solidFill>
                <a:latin typeface="Times New Roman" pitchFamily="18" charset="0"/>
              </a:defRPr>
            </a:lvl8pPr>
            <a:lvl9pPr marL="3886200" indent="-228600" defTabSz="923925" eaLnBrk="0" fontAlgn="base" hangingPunct="0">
              <a:spcBef>
                <a:spcPct val="0"/>
              </a:spcBef>
              <a:spcAft>
                <a:spcPct val="0"/>
              </a:spcAft>
              <a:defRPr sz="2400">
                <a:solidFill>
                  <a:schemeClr val="tx1"/>
                </a:solidFill>
                <a:latin typeface="Times New Roman" pitchFamily="18" charset="0"/>
              </a:defRPr>
            </a:lvl9pPr>
          </a:lstStyle>
          <a:p>
            <a:pPr>
              <a:defRPr/>
            </a:pPr>
            <a:fld id="{1CEBB5E9-D25D-48DA-8E99-8E93A8C34B77}" type="slidenum">
              <a:rPr lang="en-US" sz="1200" smtClean="0">
                <a:solidFill>
                  <a:srgbClr val="000000"/>
                </a:solidFill>
              </a:rPr>
              <a:pPr>
                <a:defRPr/>
              </a:pPr>
              <a:t>101</a:t>
            </a:fld>
            <a:endParaRPr lang="en-US" sz="1200">
              <a:solidFill>
                <a:srgbClr val="000000"/>
              </a:solidFill>
            </a:endParaRPr>
          </a:p>
        </p:txBody>
      </p:sp>
      <p:sp>
        <p:nvSpPr>
          <p:cNvPr id="291843" name="Rectangle 2"/>
          <p:cNvSpPr>
            <a:spLocks noGrp="1" noRot="1" noChangeAspect="1" noChangeArrowheads="1" noTextEdit="1"/>
          </p:cNvSpPr>
          <p:nvPr>
            <p:ph type="sldImg"/>
          </p:nvPr>
        </p:nvSpPr>
        <p:spPr>
          <a:ln/>
        </p:spPr>
      </p:sp>
      <p:sp>
        <p:nvSpPr>
          <p:cNvPr id="291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0797261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sz="2400">
                <a:solidFill>
                  <a:schemeClr val="tx1"/>
                </a:solidFill>
                <a:latin typeface="Times New Roman" pitchFamily="18" charset="0"/>
              </a:defRPr>
            </a:lvl1pPr>
            <a:lvl2pPr marL="742950" indent="-285750" defTabSz="923925" eaLnBrk="0" hangingPunct="0">
              <a:defRPr sz="2400">
                <a:solidFill>
                  <a:schemeClr val="tx1"/>
                </a:solidFill>
                <a:latin typeface="Times New Roman" pitchFamily="18" charset="0"/>
              </a:defRPr>
            </a:lvl2pPr>
            <a:lvl3pPr marL="1143000" indent="-228600" defTabSz="923925" eaLnBrk="0" hangingPunct="0">
              <a:defRPr sz="2400">
                <a:solidFill>
                  <a:schemeClr val="tx1"/>
                </a:solidFill>
                <a:latin typeface="Times New Roman" pitchFamily="18" charset="0"/>
              </a:defRPr>
            </a:lvl3pPr>
            <a:lvl4pPr marL="1600200" indent="-228600" defTabSz="923925" eaLnBrk="0" hangingPunct="0">
              <a:defRPr sz="2400">
                <a:solidFill>
                  <a:schemeClr val="tx1"/>
                </a:solidFill>
                <a:latin typeface="Times New Roman" pitchFamily="18" charset="0"/>
              </a:defRPr>
            </a:lvl4pPr>
            <a:lvl5pPr marL="2057400" indent="-228600" defTabSz="923925" eaLnBrk="0" hangingPunct="0">
              <a:defRPr sz="2400">
                <a:solidFill>
                  <a:schemeClr val="tx1"/>
                </a:solidFill>
                <a:latin typeface="Times New Roman" pitchFamily="18" charset="0"/>
              </a:defRPr>
            </a:lvl5pPr>
            <a:lvl6pPr marL="2514600" indent="-228600" defTabSz="923925" eaLnBrk="0" fontAlgn="base" hangingPunct="0">
              <a:spcBef>
                <a:spcPct val="0"/>
              </a:spcBef>
              <a:spcAft>
                <a:spcPct val="0"/>
              </a:spcAft>
              <a:defRPr sz="2400">
                <a:solidFill>
                  <a:schemeClr val="tx1"/>
                </a:solidFill>
                <a:latin typeface="Times New Roman" pitchFamily="18" charset="0"/>
              </a:defRPr>
            </a:lvl6pPr>
            <a:lvl7pPr marL="2971800" indent="-228600" defTabSz="923925" eaLnBrk="0" fontAlgn="base" hangingPunct="0">
              <a:spcBef>
                <a:spcPct val="0"/>
              </a:spcBef>
              <a:spcAft>
                <a:spcPct val="0"/>
              </a:spcAft>
              <a:defRPr sz="2400">
                <a:solidFill>
                  <a:schemeClr val="tx1"/>
                </a:solidFill>
                <a:latin typeface="Times New Roman" pitchFamily="18" charset="0"/>
              </a:defRPr>
            </a:lvl7pPr>
            <a:lvl8pPr marL="3429000" indent="-228600" defTabSz="923925" eaLnBrk="0" fontAlgn="base" hangingPunct="0">
              <a:spcBef>
                <a:spcPct val="0"/>
              </a:spcBef>
              <a:spcAft>
                <a:spcPct val="0"/>
              </a:spcAft>
              <a:defRPr sz="2400">
                <a:solidFill>
                  <a:schemeClr val="tx1"/>
                </a:solidFill>
                <a:latin typeface="Times New Roman" pitchFamily="18" charset="0"/>
              </a:defRPr>
            </a:lvl8pPr>
            <a:lvl9pPr marL="3886200" indent="-228600" defTabSz="923925" eaLnBrk="0" fontAlgn="base" hangingPunct="0">
              <a:spcBef>
                <a:spcPct val="0"/>
              </a:spcBef>
              <a:spcAft>
                <a:spcPct val="0"/>
              </a:spcAft>
              <a:defRPr sz="2400">
                <a:solidFill>
                  <a:schemeClr val="tx1"/>
                </a:solidFill>
                <a:latin typeface="Times New Roman" pitchFamily="18" charset="0"/>
              </a:defRPr>
            </a:lvl9pPr>
          </a:lstStyle>
          <a:p>
            <a:pPr>
              <a:defRPr/>
            </a:pPr>
            <a:fld id="{A5BBB1BC-9C4A-4D33-BE3C-7CE18EDFB6E4}" type="slidenum">
              <a:rPr lang="en-US" sz="1200" smtClean="0">
                <a:solidFill>
                  <a:srgbClr val="000000"/>
                </a:solidFill>
              </a:rPr>
              <a:pPr>
                <a:defRPr/>
              </a:pPr>
              <a:t>102</a:t>
            </a:fld>
            <a:endParaRPr lang="en-US" sz="1200">
              <a:solidFill>
                <a:srgbClr val="000000"/>
              </a:solidFill>
            </a:endParaRPr>
          </a:p>
        </p:txBody>
      </p:sp>
      <p:sp>
        <p:nvSpPr>
          <p:cNvPr id="292867" name="Rectangle 2"/>
          <p:cNvSpPr>
            <a:spLocks noGrp="1" noRot="1" noChangeAspect="1" noChangeArrowheads="1" noTextEdit="1"/>
          </p:cNvSpPr>
          <p:nvPr>
            <p:ph type="sldImg"/>
          </p:nvPr>
        </p:nvSpPr>
        <p:spPr>
          <a:ln/>
        </p:spPr>
      </p:sp>
      <p:sp>
        <p:nvSpPr>
          <p:cNvPr id="292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2543301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2A8EEF66-4AF2-4741-B622-109D5501E10A}" type="slidenum">
              <a:rPr lang="en-US"/>
              <a:pPr/>
              <a:t>104</a:t>
            </a:fld>
            <a:endParaRPr lang="en-US" dirty="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sz="1200" kern="1200" baseline="0" dirty="0">
                <a:solidFill>
                  <a:schemeClr val="tx1"/>
                </a:solidFill>
                <a:latin typeface="Times New Roman" pitchFamily="-110" charset="0"/>
                <a:ea typeface="ＭＳ Ｐゴシック" pitchFamily="-110" charset="-128"/>
                <a:cs typeface="ＭＳ Ｐゴシック" pitchFamily="-110" charset="-128"/>
              </a:rPr>
              <a:t>Figure 1.5 illustrates the key elements that comprise the Internet. The purpose of</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Internet, of course, is to interconnect end systems, called hosts ; these include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PCs, workstations, servers, mainframes, and so on. Most hosts that use the Internet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are connected to a network , such as a local area network or a wide area network</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(WAN). These networks are in turn connected by routers . Each router attaches to</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two or more networks. Some hosts, such as mainframes or servers, connect directly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to a router rather than through a network.</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In essence, the Internet operates as follows. A host may send data to another</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host anywhere on the Internet. The source host breaks the data to be sent into a</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 sequence of packets, called IP </a:t>
            </a:r>
            <a:r>
              <a:rPr lang="en-US" sz="1200" kern="1200" baseline="0" dirty="0" err="1">
                <a:solidFill>
                  <a:schemeClr val="tx1"/>
                </a:solidFill>
                <a:latin typeface="Times New Roman" pitchFamily="-110" charset="0"/>
                <a:ea typeface="ＭＳ Ｐゴシック" pitchFamily="-110" charset="-128"/>
                <a:cs typeface="ＭＳ Ｐゴシック" pitchFamily="-110" charset="-128"/>
              </a:rPr>
              <a:t>datagrams</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  or IP packets . Each packet includes a</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unique numeric address of the destination host. This address is referred to as an IP</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address , because the address is carried in an IP packet. Based on this destination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address, each packet travels through a series of routers and networks from source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to destination. Each router, as it receives a packet, makes a routing decision and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forwards the packet along its way to the destination.</a:t>
            </a:r>
            <a:endParaRPr lang="en-US" dirty="0">
              <a:latin typeface="Times" pitchFamily="-110" charset="0"/>
            </a:endParaRPr>
          </a:p>
        </p:txBody>
      </p:sp>
    </p:spTree>
    <p:extLst>
      <p:ext uri="{BB962C8B-B14F-4D97-AF65-F5344CB8AC3E}">
        <p14:creationId xmlns:p14="http://schemas.microsoft.com/office/powerpoint/2010/main" val="37802665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DAD4AA30-2737-654D-AA29-59423CE07394}" type="slidenum">
              <a:rPr lang="en-US"/>
              <a:pPr/>
              <a:t>105</a:t>
            </a:fld>
            <a:endParaRPr lang="en-US" dirty="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Internet today is made up of thousands of overlapping hierarchical networks.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Because of this, it is not practical to attempt a detailed description of the exact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architecture or topology of the Internet. However, an overview of the common, general</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characteristics can be made. Figure 1.6 illustrates the discussion and Table 1.2</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summarizes the terminology.</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 key element of the Internet is the set of hosts attached to it. Simply put, a</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host is a computer. Today, computers come in many forms, including mobile phones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and even cars. All of these forms can be hosts on the Internet. Hosts are sometimes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grouped together in a LAN. This is the typical configuration in a corporate environment.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Individual hosts and LANs are connected to an Internet service provider</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(ISP)  through a point of presence (POP) . The connection is made in a series of</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steps starting with the customer premises equipment (CPE) . The CPE is the communications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equipment located onsite with the host.</a:t>
            </a:r>
          </a:p>
          <a:p>
            <a:endParaRPr kumimoji="1"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For a number of home users, the CPE was traditionally a 56-kbps modem. This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was adequate for e-mail and related services but marginal for graphics-intensive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Web surfing. Today’s CPE offerings provide greater capacity and guaranteed service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in some cases. A sample of these access technologies includes DSL, cable modem,</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terrestrial wireless, and satellite. Users who connect to the Internet through their</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work often use workstations or PCs connected to their employer-owned LANs,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which in turn connect through shared organizational trunks to an ISP. In these cases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shared circuit is often a T-1 connection (1.544 Mbps), while for very large organizations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T-3 connections (44.736 Mbps) are sometimes found. Alternatively, an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organization’s LAN may be hooked to a WAN, such as a frame relay network, which</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in turn connects to an ISP.</a:t>
            </a:r>
            <a:endParaRPr kumimoji="1" lang="en-US" dirty="0"/>
          </a:p>
        </p:txBody>
      </p:sp>
    </p:spTree>
    <p:extLst>
      <p:ext uri="{BB962C8B-B14F-4D97-AF65-F5344CB8AC3E}">
        <p14:creationId xmlns:p14="http://schemas.microsoft.com/office/powerpoint/2010/main" val="14162603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CPE is physically attached to the “local loop” or “last mile.” This is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infrastructure between a provider’s installation and the site where the host is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located. For example, a residential user with a DSL modem attaches the modem</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to the telephone line. The telephone line is typically a pair of copper wires that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runs from the house to a central office (CO)  owned and operated by the telephone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company, with perhaps the use of optical fiber for a large portion of that link. If</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home user has a cable modem, the local loop is the coaxial cable that runs from</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home to the cable company facilities. The preceding examples are a bit of an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oversimplification, but they suffice for this discussion. In many cases the wires that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leave a home are aggregated with wires from other homes and then converted to</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 different media such as fiber. In these cases the term local loop  still refers to the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path from the home to the CO or cable facility. The local loop provider is not necessarily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ISP. In many cases the local loop provider is the telephone company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and the ISP is a large, national service organization. Often, however, the local loop</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provider is also the ISP.</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Other forms of CPE-ISP connection do not go through a telephone company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 For example, a cable link would connect the local user to the cable company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site, which would include or link to an ISP. Mobile users can take advantage of a</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wireless link to a Wi-Fi access point that provides access to the Internet. And corporate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access to an ISP may be by dedicated high-speed links or through a wide area</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network, such as an asynchronous transfer mode or frame relay network.</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ISP provides access to its larger network through a POP. A POP is simply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 facility where customers can connect to the ISP network. The facility is sometimes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owned by the ISP, but often the ISP leases space from the local loop carrier. A POP</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can be as simple as a bank of modems and an access server installed in a rack at the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 The </a:t>
            </a:r>
            <a:r>
              <a:rPr lang="en-US" sz="1200" kern="1200" baseline="0" dirty="0" err="1">
                <a:solidFill>
                  <a:schemeClr val="tx1"/>
                </a:solidFill>
                <a:latin typeface="Times New Roman" pitchFamily="-110" charset="0"/>
                <a:ea typeface="ＭＳ Ｐゴシック" pitchFamily="-110" charset="-128"/>
                <a:cs typeface="ＭＳ Ｐゴシック" pitchFamily="-110" charset="-128"/>
              </a:rPr>
              <a:t>POPs</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 are usually spread out over the geographic area where the provider</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offers service. The ISP acts as a gateway to the Internet, providing many important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services. For most home users, the ISP provides the unique numeric IP address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needed to communicate with other Internet hosts. Most ISPs also provide name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resolution and other essential network services. The most important service an ISP</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provides, though, is access to other ISP networks. Access is facilitated by formal</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peering agreements between providers. Physical access can be implemented by connecting</a:t>
            </a:r>
          </a:p>
          <a:p>
            <a:r>
              <a:rPr lang="en-US" sz="1200" kern="1200" baseline="0" dirty="0" err="1">
                <a:solidFill>
                  <a:schemeClr val="tx1"/>
                </a:solidFill>
                <a:latin typeface="Times New Roman" pitchFamily="-110" charset="0"/>
                <a:ea typeface="ＭＳ Ｐゴシック" pitchFamily="-110" charset="-128"/>
                <a:cs typeface="ＭＳ Ｐゴシック" pitchFamily="-110" charset="-128"/>
              </a:rPr>
              <a:t>POPs</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 from different ISPs. This can be done directly with a local connection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if the </a:t>
            </a:r>
            <a:r>
              <a:rPr lang="en-US" sz="1200" kern="1200" baseline="0" dirty="0" err="1">
                <a:solidFill>
                  <a:schemeClr val="tx1"/>
                </a:solidFill>
                <a:latin typeface="Times New Roman" pitchFamily="-110" charset="0"/>
                <a:ea typeface="ＭＳ Ｐゴシック" pitchFamily="-110" charset="-128"/>
                <a:cs typeface="ＭＳ Ｐゴシック" pitchFamily="-110" charset="-128"/>
              </a:rPr>
              <a:t>POPs</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 are collocated or with leased lines when the </a:t>
            </a:r>
            <a:r>
              <a:rPr lang="en-US" sz="1200" kern="1200" baseline="0" dirty="0" err="1">
                <a:solidFill>
                  <a:schemeClr val="tx1"/>
                </a:solidFill>
                <a:latin typeface="Times New Roman" pitchFamily="-110" charset="0"/>
                <a:ea typeface="ＭＳ Ｐゴシック" pitchFamily="-110" charset="-128"/>
                <a:cs typeface="ＭＳ Ｐゴシック" pitchFamily="-110" charset="-128"/>
              </a:rPr>
              <a:t>POPs</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 are not collocated.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 more commonly used mechanism is the network access point (NAP) .</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 NAP is a physical facility that provides the infrastructure to move data</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between connected networks. In the United States, the National Science Foundation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(NSF) privatization plan called for the creation of four </a:t>
            </a:r>
            <a:r>
              <a:rPr lang="en-US" sz="1200" kern="1200" baseline="0" dirty="0" err="1">
                <a:solidFill>
                  <a:schemeClr val="tx1"/>
                </a:solidFill>
                <a:latin typeface="Times New Roman" pitchFamily="-110" charset="0"/>
                <a:ea typeface="ＭＳ Ｐゴシック" pitchFamily="-110" charset="-128"/>
                <a:cs typeface="ＭＳ Ｐゴシック" pitchFamily="-110" charset="-128"/>
              </a:rPr>
              <a:t>NAPs</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 The </a:t>
            </a:r>
            <a:r>
              <a:rPr lang="en-US" sz="1200" kern="1200" baseline="0" dirty="0" err="1">
                <a:solidFill>
                  <a:schemeClr val="tx1"/>
                </a:solidFill>
                <a:latin typeface="Times New Roman" pitchFamily="-110" charset="0"/>
                <a:ea typeface="ＭＳ Ｐゴシック" pitchFamily="-110" charset="-128"/>
                <a:cs typeface="ＭＳ Ｐゴシック" pitchFamily="-110" charset="-128"/>
              </a:rPr>
              <a:t>NAPs</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 were built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and operated by the private sector. The number of </a:t>
            </a:r>
            <a:r>
              <a:rPr lang="en-US" sz="1200" kern="1200" baseline="0" dirty="0" err="1">
                <a:solidFill>
                  <a:schemeClr val="tx1"/>
                </a:solidFill>
                <a:latin typeface="Times New Roman" pitchFamily="-110" charset="0"/>
                <a:ea typeface="ＭＳ Ｐゴシック" pitchFamily="-110" charset="-128"/>
                <a:cs typeface="ＭＳ Ｐゴシック" pitchFamily="-110" charset="-128"/>
              </a:rPr>
              <a:t>NAPs</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 has grown significantly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over the years, and the technology employed has shifted from Fiber Distributed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Data Interface (FDDI) and Ethernet to ATM and Gigabit Ethernet. Most </a:t>
            </a:r>
            <a:r>
              <a:rPr lang="en-US" sz="1200" kern="1200" baseline="0" dirty="0" err="1">
                <a:solidFill>
                  <a:schemeClr val="tx1"/>
                </a:solidFill>
                <a:latin typeface="Times New Roman" pitchFamily="-110" charset="0"/>
                <a:ea typeface="ＭＳ Ｐゴシック" pitchFamily="-110" charset="-128"/>
                <a:cs typeface="ＭＳ Ｐゴシック" pitchFamily="-110" charset="-128"/>
              </a:rPr>
              <a:t>NAPs</a:t>
            </a:r>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today have an ATM core. The networks connected at a NAP are owned and operated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by network service providers (</a:t>
            </a:r>
            <a:r>
              <a:rPr lang="en-US" sz="1200" kern="1200" baseline="0" dirty="0" err="1">
                <a:solidFill>
                  <a:schemeClr val="tx1"/>
                </a:solidFill>
                <a:latin typeface="Times New Roman" pitchFamily="-110" charset="0"/>
                <a:ea typeface="ＭＳ Ｐゴシック" pitchFamily="-110" charset="-128"/>
                <a:cs typeface="ＭＳ Ｐゴシック" pitchFamily="-110" charset="-128"/>
              </a:rPr>
              <a:t>NSPs</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 . A NSP can also be an ISP but this is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not always the case. Peering agreements are between </a:t>
            </a:r>
            <a:r>
              <a:rPr lang="en-US" sz="1200" kern="1200" baseline="0" dirty="0" err="1">
                <a:solidFill>
                  <a:schemeClr val="tx1"/>
                </a:solidFill>
                <a:latin typeface="Times New Roman" pitchFamily="-110" charset="0"/>
                <a:ea typeface="ＭＳ Ｐゴシック" pitchFamily="-110" charset="-128"/>
                <a:cs typeface="ＭＳ Ｐゴシック" pitchFamily="-110" charset="-128"/>
              </a:rPr>
              <a:t>NSPs</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 and do not include the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NAP operator. The </a:t>
            </a:r>
            <a:r>
              <a:rPr lang="en-US" sz="1200" kern="1200" baseline="0" dirty="0" err="1">
                <a:solidFill>
                  <a:schemeClr val="tx1"/>
                </a:solidFill>
                <a:latin typeface="Times New Roman" pitchFamily="-110" charset="0"/>
                <a:ea typeface="ＭＳ Ｐゴシック" pitchFamily="-110" charset="-128"/>
                <a:cs typeface="ＭＳ Ｐゴシック" pitchFamily="-110" charset="-128"/>
              </a:rPr>
              <a:t>NSPs</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 install routers at the NAP and connect them to the NAP</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infrastructure. The NSP equipment is responsible for routing, and the NAP infrastructure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provides the physical access paths between routers.</a:t>
            </a:r>
            <a:endParaRPr lang="en-US" dirty="0"/>
          </a:p>
          <a:p>
            <a:endParaRPr lang="en-US" dirty="0"/>
          </a:p>
        </p:txBody>
      </p:sp>
      <p:sp>
        <p:nvSpPr>
          <p:cNvPr id="4" name="Slide Number Placeholder 3"/>
          <p:cNvSpPr>
            <a:spLocks noGrp="1"/>
          </p:cNvSpPr>
          <p:nvPr>
            <p:ph type="sldNum" sz="quarter" idx="10"/>
          </p:nvPr>
        </p:nvSpPr>
        <p:spPr/>
        <p:txBody>
          <a:bodyPr/>
          <a:lstStyle/>
          <a:p>
            <a:fld id="{E3E3EA8F-80EC-0440-AAD7-660383B5A31B}" type="slidenum">
              <a:rPr lang="en-US" smtClean="0"/>
              <a:pPr/>
              <a:t>106</a:t>
            </a:fld>
            <a:endParaRPr lang="en-US" dirty="0"/>
          </a:p>
        </p:txBody>
      </p:sp>
    </p:spTree>
    <p:extLst>
      <p:ext uri="{BB962C8B-B14F-4D97-AF65-F5344CB8AC3E}">
        <p14:creationId xmlns:p14="http://schemas.microsoft.com/office/powerpoint/2010/main" val="10234448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2728A686-D207-B04A-9C9D-6B28BA60FA24}" type="slidenum">
              <a:rPr lang="en-US"/>
              <a:pPr/>
              <a:t>107</a:t>
            </a:fld>
            <a:endParaRPr lang="en-US" dirty="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r>
              <a:rPr lang="en-US" sz="1200" kern="1200" baseline="0" dirty="0">
                <a:solidFill>
                  <a:schemeClr val="tx1"/>
                </a:solidFill>
                <a:latin typeface="Times New Roman" pitchFamily="-110" charset="0"/>
                <a:ea typeface="ＭＳ Ｐゴシック" pitchFamily="-110" charset="-128"/>
                <a:cs typeface="ＭＳ Ｐゴシック" pitchFamily="-110" charset="-128"/>
              </a:rPr>
              <a:t>To give some feel for the scope of concerns of this book, Figure 1.7 illustrates some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of the typical communications and network elements in use today. At the center</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of the figure is an IP backbone network, which could represent a portion of the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Internet or an enterprise IP network. Typically, the backbone consists of high performance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routers, called core routers , interconnected with high-volume optical</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links. The optical links make use of what is known as wavelength division multiplexing</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(WDM), such that each link has multiple logical channels occupying different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portions of the optical bandwidth.</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 At the periphery of an IP backbone are routers that provide connectivity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to external networks and users. These routers are sometimes referred to as edge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routers,  or aggregate routers.  Aggregate routers are also used within an enterprise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network to connect a number of routers and switches to external resources, such</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as an IP backbone or a high-speed WAN. As an indication of the capacity requirements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for core and aggregate routers, [XI11] reports on an analysis that projects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these requirements for Internet backbone providers and large enterprise networks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in China. The analysis concludes the aggregation router requirements to be in the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range of 200 </a:t>
            </a:r>
            <a:r>
              <a:rPr lang="en-US" sz="1200" kern="1200" baseline="0" dirty="0" err="1">
                <a:solidFill>
                  <a:schemeClr val="tx1"/>
                </a:solidFill>
                <a:latin typeface="Times New Roman" pitchFamily="-110" charset="0"/>
                <a:ea typeface="ＭＳ Ｐゴシック" pitchFamily="-110" charset="-128"/>
                <a:cs typeface="ＭＳ Ｐゴシック" pitchFamily="-110" charset="-128"/>
              </a:rPr>
              <a:t>Gbps</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 to 400 </a:t>
            </a:r>
            <a:r>
              <a:rPr lang="en-US" sz="1200" kern="1200" baseline="0" dirty="0" err="1">
                <a:solidFill>
                  <a:schemeClr val="tx1"/>
                </a:solidFill>
                <a:latin typeface="Times New Roman" pitchFamily="-110" charset="0"/>
                <a:ea typeface="ＭＳ Ｐゴシック" pitchFamily="-110" charset="-128"/>
                <a:cs typeface="ＭＳ Ｐゴシック" pitchFamily="-110" charset="-128"/>
              </a:rPr>
              <a:t>Gbps</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 per optical link by 2020, and 400 </a:t>
            </a:r>
            <a:r>
              <a:rPr lang="en-US" sz="1200" kern="1200" baseline="0" dirty="0" err="1">
                <a:solidFill>
                  <a:schemeClr val="tx1"/>
                </a:solidFill>
                <a:latin typeface="Times New Roman" pitchFamily="-110" charset="0"/>
                <a:ea typeface="ＭＳ Ｐゴシック" pitchFamily="-110" charset="-128"/>
                <a:cs typeface="ＭＳ Ｐゴシック" pitchFamily="-110" charset="-128"/>
              </a:rPr>
              <a:t>Gbps</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 to 1 </a:t>
            </a:r>
            <a:r>
              <a:rPr lang="en-US" sz="1200" kern="1200" baseline="0" dirty="0" err="1">
                <a:solidFill>
                  <a:schemeClr val="tx1"/>
                </a:solidFill>
                <a:latin typeface="Times New Roman" pitchFamily="-110" charset="0"/>
                <a:ea typeface="ＭＳ Ｐゴシック" pitchFamily="-110" charset="-128"/>
                <a:cs typeface="ＭＳ Ｐゴシック" pitchFamily="-110" charset="-128"/>
              </a:rPr>
              <a:t>Tbps</a:t>
            </a:r>
            <a:r>
              <a:rPr lang="en-US" sz="1200" kern="1200" baseline="0" dirty="0">
                <a:solidFill>
                  <a:schemeClr val="tx1"/>
                </a:solidFill>
                <a:latin typeface="Times New Roman" pitchFamily="-110" charset="0"/>
                <a:ea typeface="ＭＳ Ｐゴシック" pitchFamily="-110" charset="-128"/>
                <a:cs typeface="ＭＳ Ｐゴシック" pitchFamily="-110" charset="-128"/>
              </a:rPr>
              <a:t> per</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optical link for core routers by 2020.</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upper part of the figure depicts a portion of what might be a large enterprise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network. The figure shows two sections of the network connected via a private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high-speed asynchronous transfer mode (ATM) WAN, with switches interconnected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with optical links. Enterprise assets are connected to, and protected from,</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an IP backbone or the Internet via routers with firewall capability, a not uncommon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arrangement for implementing the firewall.</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lower left of the figure depicts what might be a configuration for a small or</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medium-size business, which relies on an Ethernet LAN configuration. Connection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to the Internet through a router could be through a cable digital subscriber line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connection or a dedicated high-speed link.</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lower portion of the figure also shows an individual residential user connected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to an Internet service provider through some sort of subscriber connection.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Common examples of such a connection are a digital subscriber line, which provides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 high-speed link over telephone lines and requires a special DSL modem;</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and a cable TV facility, which requires a cable modem, or some type of wireless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connection. In each case, there are separate issues concerning signal encoding, error</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control, and the internal structure of the subscriber network.</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Finally, mobile devices, such as smartphones and tablets, can connect to the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Internet through the public cellular network, which has a high-speed connection,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typically optical, to the Internet.</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ISPs are not explicitly shown in the figure. Typically, an ISP network will</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consist of a number of interconnected routers connected to the Internet through a</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high-speed link. The Internet consists of a number of interconnected routers that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span the globe. The routers forward packets of data from source to destination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through the Internet.</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 variety of design issues, such as signal encoding and error control, relate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to the links between adjacent elements, such as between routers on the Internet or</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between switches in the ATM network, or between a subscriber and an ISP. The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internal structure of the various networks (telephone, ATM, Ethernet) raises additional</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issues. We will be occupied throughout much of this book with the design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features suggested by Figure 1.7.</a:t>
            </a:r>
            <a:endParaRPr lang="en-US" dirty="0">
              <a:latin typeface="Times" pitchFamily="-110" charset="0"/>
            </a:endParaRPr>
          </a:p>
        </p:txBody>
      </p:sp>
    </p:spTree>
    <p:extLst>
      <p:ext uri="{BB962C8B-B14F-4D97-AF65-F5344CB8AC3E}">
        <p14:creationId xmlns:p14="http://schemas.microsoft.com/office/powerpoint/2010/main" val="11790194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ltLang="en-US">
                <a:solidFill>
                  <a:srgbClr val="000000"/>
                </a:solidFill>
              </a:rPr>
              <a:t>1.#</a:t>
            </a:r>
          </a:p>
        </p:txBody>
      </p:sp>
      <p:sp>
        <p:nvSpPr>
          <p:cNvPr id="897026" name="Rectangle 2"/>
          <p:cNvSpPr>
            <a:spLocks noGrp="1" noRot="1" noChangeAspect="1" noChangeArrowheads="1" noTextEdit="1"/>
          </p:cNvSpPr>
          <p:nvPr>
            <p:ph type="sldImg"/>
          </p:nvPr>
        </p:nvSpPr>
        <p:spPr>
          <a:ln/>
        </p:spPr>
      </p:sp>
      <p:sp>
        <p:nvSpPr>
          <p:cNvPr id="8970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265093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ltLang="en-US">
                <a:solidFill>
                  <a:srgbClr val="000000"/>
                </a:solidFill>
              </a:rPr>
              <a:t>1.#</a:t>
            </a:r>
          </a:p>
        </p:txBody>
      </p:sp>
      <p:sp>
        <p:nvSpPr>
          <p:cNvPr id="912386" name="Rectangle 2"/>
          <p:cNvSpPr>
            <a:spLocks noGrp="1" noRot="1" noChangeAspect="1" noChangeArrowheads="1" noTextEdit="1"/>
          </p:cNvSpPr>
          <p:nvPr>
            <p:ph type="sldImg"/>
          </p:nvPr>
        </p:nvSpPr>
        <p:spPr>
          <a:ln/>
        </p:spPr>
      </p:sp>
      <p:sp>
        <p:nvSpPr>
          <p:cNvPr id="9123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765357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12644" name="Header Placeholder 3"/>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Christo Wilson</a:t>
            </a:r>
          </a:p>
        </p:txBody>
      </p:sp>
      <p:sp>
        <p:nvSpPr>
          <p:cNvPr id="112645"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8/22/2012</a:t>
            </a:r>
          </a:p>
        </p:txBody>
      </p:sp>
      <p:sp>
        <p:nvSpPr>
          <p:cNvPr id="112646" name="Footer Placeholder 5"/>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Defense</a:t>
            </a:r>
          </a:p>
        </p:txBody>
      </p:sp>
      <p:sp>
        <p:nvSpPr>
          <p:cNvPr id="112647" name="Slide Number Placeholder 6"/>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924E987E-D56E-45F0-9670-5325A07E85DE}" type="slidenum">
              <a:rPr lang="en-US" smtClean="0">
                <a:solidFill>
                  <a:prstClr val="black"/>
                </a:solidFill>
                <a:latin typeface="Calibri" pitchFamily="34" charset="0"/>
              </a:rPr>
              <a:pPr fontAlgn="base">
                <a:spcBef>
                  <a:spcPct val="0"/>
                </a:spcBef>
                <a:spcAft>
                  <a:spcPct val="0"/>
                </a:spcAft>
                <a:defRPr/>
              </a:pPr>
              <a:t>111</a:t>
            </a:fld>
            <a:endParaRPr lang="en-US">
              <a:solidFill>
                <a:prstClr val="black"/>
              </a:solidFill>
              <a:latin typeface="Calibri" pitchFamily="34" charset="0"/>
            </a:endParaRPr>
          </a:p>
        </p:txBody>
      </p:sp>
    </p:spTree>
    <p:extLst>
      <p:ext uri="{BB962C8B-B14F-4D97-AF65-F5344CB8AC3E}">
        <p14:creationId xmlns:p14="http://schemas.microsoft.com/office/powerpoint/2010/main" val="308806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ＭＳ Ｐゴシック" pitchFamily="-110" charset="-128"/>
                <a:cs typeface="ＭＳ Ｐゴシック" pitchFamily="-110" charset="-128"/>
              </a:rPr>
              <a:t>Figure 1.2 [IEEE12] indicates the Ethernet demand trend. As shown, usage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statistics indicate that Internet backbone data rate demand in the network</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Core doubles approximately every 18 months, while demand in enterprise/LAN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Applications doubles approximately every 24 months.</a:t>
            </a:r>
            <a:endParaRPr lang="en-US" dirty="0"/>
          </a:p>
        </p:txBody>
      </p:sp>
      <p:sp>
        <p:nvSpPr>
          <p:cNvPr id="4" name="Slide Number Placeholder 3"/>
          <p:cNvSpPr>
            <a:spLocks noGrp="1"/>
          </p:cNvSpPr>
          <p:nvPr>
            <p:ph type="sldNum" sz="quarter" idx="10"/>
          </p:nvPr>
        </p:nvSpPr>
        <p:spPr/>
        <p:txBody>
          <a:bodyPr/>
          <a:lstStyle/>
          <a:p>
            <a:fld id="{E3E3EA8F-80EC-0440-AAD7-660383B5A31B}" type="slidenum">
              <a:rPr lang="en-US" smtClean="0"/>
              <a:pPr/>
              <a:t>7</a:t>
            </a:fld>
            <a:endParaRPr lang="en-US" dirty="0"/>
          </a:p>
        </p:txBody>
      </p:sp>
    </p:spTree>
    <p:extLst>
      <p:ext uri="{BB962C8B-B14F-4D97-AF65-F5344CB8AC3E}">
        <p14:creationId xmlns:p14="http://schemas.microsoft.com/office/powerpoint/2010/main" val="33844180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13668" name="Header Placeholder 3"/>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Christo Wilson</a:t>
            </a:r>
          </a:p>
        </p:txBody>
      </p:sp>
      <p:sp>
        <p:nvSpPr>
          <p:cNvPr id="113669"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8/22/2012</a:t>
            </a:r>
          </a:p>
        </p:txBody>
      </p:sp>
      <p:sp>
        <p:nvSpPr>
          <p:cNvPr id="113670" name="Footer Placeholder 5"/>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Defense</a:t>
            </a:r>
          </a:p>
        </p:txBody>
      </p:sp>
      <p:sp>
        <p:nvSpPr>
          <p:cNvPr id="113671" name="Slide Number Placeholder 6"/>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D7119203-DE5D-43D1-9ADC-642330784F3D}" type="slidenum">
              <a:rPr lang="en-US" smtClean="0">
                <a:solidFill>
                  <a:prstClr val="black"/>
                </a:solidFill>
                <a:latin typeface="Calibri" pitchFamily="34" charset="0"/>
              </a:rPr>
              <a:pPr fontAlgn="base">
                <a:spcBef>
                  <a:spcPct val="0"/>
                </a:spcBef>
                <a:spcAft>
                  <a:spcPct val="0"/>
                </a:spcAft>
                <a:defRPr/>
              </a:pPr>
              <a:t>112</a:t>
            </a:fld>
            <a:endParaRPr lang="en-US">
              <a:solidFill>
                <a:prstClr val="black"/>
              </a:solidFill>
              <a:latin typeface="Calibri" pitchFamily="34" charset="0"/>
            </a:endParaRPr>
          </a:p>
        </p:txBody>
      </p:sp>
    </p:spTree>
    <p:extLst>
      <p:ext uri="{BB962C8B-B14F-4D97-AF65-F5344CB8AC3E}">
        <p14:creationId xmlns:p14="http://schemas.microsoft.com/office/powerpoint/2010/main" val="26962409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14692" name="Header Placeholder 3"/>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Christo Wilson</a:t>
            </a:r>
          </a:p>
        </p:txBody>
      </p:sp>
      <p:sp>
        <p:nvSpPr>
          <p:cNvPr id="114693"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8/22/2012</a:t>
            </a:r>
          </a:p>
        </p:txBody>
      </p:sp>
      <p:sp>
        <p:nvSpPr>
          <p:cNvPr id="114694" name="Footer Placeholder 5"/>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Defense</a:t>
            </a:r>
          </a:p>
        </p:txBody>
      </p:sp>
      <p:sp>
        <p:nvSpPr>
          <p:cNvPr id="114695" name="Slide Number Placeholder 6"/>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CAF4C99B-10B1-4A6C-A2CC-9CE285AA5790}" type="slidenum">
              <a:rPr lang="en-US" smtClean="0">
                <a:solidFill>
                  <a:prstClr val="black"/>
                </a:solidFill>
                <a:latin typeface="Calibri" pitchFamily="34" charset="0"/>
              </a:rPr>
              <a:pPr fontAlgn="base">
                <a:spcBef>
                  <a:spcPct val="0"/>
                </a:spcBef>
                <a:spcAft>
                  <a:spcPct val="0"/>
                </a:spcAft>
                <a:defRPr/>
              </a:pPr>
              <a:t>113</a:t>
            </a:fld>
            <a:endParaRPr lang="en-US">
              <a:solidFill>
                <a:prstClr val="black"/>
              </a:solidFill>
              <a:latin typeface="Calibri" pitchFamily="34" charset="0"/>
            </a:endParaRPr>
          </a:p>
        </p:txBody>
      </p:sp>
    </p:spTree>
    <p:extLst>
      <p:ext uri="{BB962C8B-B14F-4D97-AF65-F5344CB8AC3E}">
        <p14:creationId xmlns:p14="http://schemas.microsoft.com/office/powerpoint/2010/main" val="28650392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15716" name="Header Placeholder 3"/>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Christo Wilson</a:t>
            </a:r>
          </a:p>
        </p:txBody>
      </p:sp>
      <p:sp>
        <p:nvSpPr>
          <p:cNvPr id="115717"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8/22/2012</a:t>
            </a:r>
          </a:p>
        </p:txBody>
      </p:sp>
      <p:sp>
        <p:nvSpPr>
          <p:cNvPr id="115718" name="Footer Placeholder 5"/>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Defense</a:t>
            </a:r>
          </a:p>
        </p:txBody>
      </p:sp>
      <p:sp>
        <p:nvSpPr>
          <p:cNvPr id="115719" name="Slide Number Placeholder 6"/>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58C5E97D-CA64-421D-965C-889EE5B57595}" type="slidenum">
              <a:rPr lang="en-US" smtClean="0">
                <a:solidFill>
                  <a:prstClr val="black"/>
                </a:solidFill>
                <a:latin typeface="Calibri" pitchFamily="34" charset="0"/>
              </a:rPr>
              <a:pPr fontAlgn="base">
                <a:spcBef>
                  <a:spcPct val="0"/>
                </a:spcBef>
                <a:spcAft>
                  <a:spcPct val="0"/>
                </a:spcAft>
                <a:defRPr/>
              </a:pPr>
              <a:t>114</a:t>
            </a:fld>
            <a:endParaRPr lang="en-US">
              <a:solidFill>
                <a:prstClr val="black"/>
              </a:solidFill>
              <a:latin typeface="Calibri" pitchFamily="34" charset="0"/>
            </a:endParaRPr>
          </a:p>
        </p:txBody>
      </p:sp>
    </p:spTree>
    <p:extLst>
      <p:ext uri="{BB962C8B-B14F-4D97-AF65-F5344CB8AC3E}">
        <p14:creationId xmlns:p14="http://schemas.microsoft.com/office/powerpoint/2010/main" val="22932259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16740" name="Header Placeholder 3"/>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Christo Wilson</a:t>
            </a:r>
          </a:p>
        </p:txBody>
      </p:sp>
      <p:sp>
        <p:nvSpPr>
          <p:cNvPr id="11674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8/22/2012</a:t>
            </a:r>
          </a:p>
        </p:txBody>
      </p:sp>
      <p:sp>
        <p:nvSpPr>
          <p:cNvPr id="116742" name="Footer Placeholder 5"/>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Defense</a:t>
            </a:r>
          </a:p>
        </p:txBody>
      </p:sp>
      <p:sp>
        <p:nvSpPr>
          <p:cNvPr id="116743" name="Slide Number Placeholder 6"/>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35378A3D-5445-4E29-A438-ACB2A14F4DD7}" type="slidenum">
              <a:rPr lang="en-US" smtClean="0">
                <a:solidFill>
                  <a:prstClr val="black"/>
                </a:solidFill>
                <a:latin typeface="Calibri" pitchFamily="34" charset="0"/>
              </a:rPr>
              <a:pPr fontAlgn="base">
                <a:spcBef>
                  <a:spcPct val="0"/>
                </a:spcBef>
                <a:spcAft>
                  <a:spcPct val="0"/>
                </a:spcAft>
                <a:defRPr/>
              </a:pPr>
              <a:t>115</a:t>
            </a:fld>
            <a:endParaRPr lang="en-US">
              <a:solidFill>
                <a:prstClr val="black"/>
              </a:solidFill>
              <a:latin typeface="Calibri" pitchFamily="34" charset="0"/>
            </a:endParaRPr>
          </a:p>
        </p:txBody>
      </p:sp>
    </p:spTree>
    <p:extLst>
      <p:ext uri="{BB962C8B-B14F-4D97-AF65-F5344CB8AC3E}">
        <p14:creationId xmlns:p14="http://schemas.microsoft.com/office/powerpoint/2010/main" val="19277643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17764" name="Header Placeholder 3"/>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Christo Wilson</a:t>
            </a:r>
          </a:p>
        </p:txBody>
      </p:sp>
      <p:sp>
        <p:nvSpPr>
          <p:cNvPr id="117765"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8/22/2012</a:t>
            </a:r>
          </a:p>
        </p:txBody>
      </p:sp>
      <p:sp>
        <p:nvSpPr>
          <p:cNvPr id="117766" name="Footer Placeholder 5"/>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Defense</a:t>
            </a:r>
          </a:p>
        </p:txBody>
      </p:sp>
      <p:sp>
        <p:nvSpPr>
          <p:cNvPr id="117767" name="Slide Number Placeholder 6"/>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CB7C5953-33F3-484A-8F3D-16403085B992}" type="slidenum">
              <a:rPr lang="en-US" smtClean="0">
                <a:solidFill>
                  <a:prstClr val="black"/>
                </a:solidFill>
                <a:latin typeface="Calibri" pitchFamily="34" charset="0"/>
              </a:rPr>
              <a:pPr fontAlgn="base">
                <a:spcBef>
                  <a:spcPct val="0"/>
                </a:spcBef>
                <a:spcAft>
                  <a:spcPct val="0"/>
                </a:spcAft>
                <a:defRPr/>
              </a:pPr>
              <a:t>116</a:t>
            </a:fld>
            <a:endParaRPr lang="en-US">
              <a:solidFill>
                <a:prstClr val="black"/>
              </a:solidFill>
              <a:latin typeface="Calibri" pitchFamily="34" charset="0"/>
            </a:endParaRPr>
          </a:p>
        </p:txBody>
      </p:sp>
    </p:spTree>
    <p:extLst>
      <p:ext uri="{BB962C8B-B14F-4D97-AF65-F5344CB8AC3E}">
        <p14:creationId xmlns:p14="http://schemas.microsoft.com/office/powerpoint/2010/main" val="17936809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18788" name="Header Placeholder 3"/>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Christo Wilson</a:t>
            </a:r>
          </a:p>
        </p:txBody>
      </p:sp>
      <p:sp>
        <p:nvSpPr>
          <p:cNvPr id="118789"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8/22/2012</a:t>
            </a:r>
          </a:p>
        </p:txBody>
      </p:sp>
      <p:sp>
        <p:nvSpPr>
          <p:cNvPr id="118790" name="Footer Placeholder 5"/>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Defense</a:t>
            </a:r>
          </a:p>
        </p:txBody>
      </p:sp>
      <p:sp>
        <p:nvSpPr>
          <p:cNvPr id="118791" name="Slide Number Placeholder 6"/>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49BECB02-BA68-4E8D-8676-99A32F10D4D5}" type="slidenum">
              <a:rPr lang="en-US" smtClean="0">
                <a:solidFill>
                  <a:prstClr val="black"/>
                </a:solidFill>
                <a:latin typeface="Calibri" pitchFamily="34" charset="0"/>
              </a:rPr>
              <a:pPr fontAlgn="base">
                <a:spcBef>
                  <a:spcPct val="0"/>
                </a:spcBef>
                <a:spcAft>
                  <a:spcPct val="0"/>
                </a:spcAft>
                <a:defRPr/>
              </a:pPr>
              <a:t>117</a:t>
            </a:fld>
            <a:endParaRPr lang="en-US">
              <a:solidFill>
                <a:prstClr val="black"/>
              </a:solidFill>
              <a:latin typeface="Calibri" pitchFamily="34" charset="0"/>
            </a:endParaRPr>
          </a:p>
        </p:txBody>
      </p:sp>
    </p:spTree>
    <p:extLst>
      <p:ext uri="{BB962C8B-B14F-4D97-AF65-F5344CB8AC3E}">
        <p14:creationId xmlns:p14="http://schemas.microsoft.com/office/powerpoint/2010/main" val="10603471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19812" name="Header Placeholder 3"/>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Christo Wilson</a:t>
            </a:r>
          </a:p>
        </p:txBody>
      </p:sp>
      <p:sp>
        <p:nvSpPr>
          <p:cNvPr id="119813"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8/22/2012</a:t>
            </a:r>
          </a:p>
        </p:txBody>
      </p:sp>
      <p:sp>
        <p:nvSpPr>
          <p:cNvPr id="119814" name="Footer Placeholder 5"/>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Defense</a:t>
            </a:r>
          </a:p>
        </p:txBody>
      </p:sp>
      <p:sp>
        <p:nvSpPr>
          <p:cNvPr id="119815" name="Slide Number Placeholder 6"/>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2E0117AB-F2F5-4C69-A762-DB5F2E72A5D2}" type="slidenum">
              <a:rPr lang="en-US" smtClean="0">
                <a:solidFill>
                  <a:prstClr val="black"/>
                </a:solidFill>
                <a:latin typeface="Calibri" pitchFamily="34" charset="0"/>
              </a:rPr>
              <a:pPr fontAlgn="base">
                <a:spcBef>
                  <a:spcPct val="0"/>
                </a:spcBef>
                <a:spcAft>
                  <a:spcPct val="0"/>
                </a:spcAft>
                <a:defRPr/>
              </a:pPr>
              <a:t>118</a:t>
            </a:fld>
            <a:endParaRPr lang="en-US">
              <a:solidFill>
                <a:prstClr val="black"/>
              </a:solidFill>
              <a:latin typeface="Calibri" pitchFamily="34" charset="0"/>
            </a:endParaRPr>
          </a:p>
        </p:txBody>
      </p:sp>
    </p:spTree>
    <p:extLst>
      <p:ext uri="{BB962C8B-B14F-4D97-AF65-F5344CB8AC3E}">
        <p14:creationId xmlns:p14="http://schemas.microsoft.com/office/powerpoint/2010/main" val="20779682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20836" name="Header Placeholder 3"/>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Christo Wilson</a:t>
            </a:r>
          </a:p>
        </p:txBody>
      </p:sp>
      <p:sp>
        <p:nvSpPr>
          <p:cNvPr id="120837"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8/22/2012</a:t>
            </a:r>
          </a:p>
        </p:txBody>
      </p:sp>
      <p:sp>
        <p:nvSpPr>
          <p:cNvPr id="120838" name="Footer Placeholder 5"/>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Defense</a:t>
            </a:r>
          </a:p>
        </p:txBody>
      </p:sp>
      <p:sp>
        <p:nvSpPr>
          <p:cNvPr id="120839" name="Slide Number Placeholder 6"/>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69570185-4E0E-406D-9C51-CCEAAA8C496F}" type="slidenum">
              <a:rPr lang="en-US" smtClean="0">
                <a:solidFill>
                  <a:prstClr val="black"/>
                </a:solidFill>
                <a:latin typeface="Calibri" pitchFamily="34" charset="0"/>
              </a:rPr>
              <a:pPr fontAlgn="base">
                <a:spcBef>
                  <a:spcPct val="0"/>
                </a:spcBef>
                <a:spcAft>
                  <a:spcPct val="0"/>
                </a:spcAft>
                <a:defRPr/>
              </a:pPr>
              <a:t>119</a:t>
            </a:fld>
            <a:endParaRPr lang="en-US">
              <a:solidFill>
                <a:prstClr val="black"/>
              </a:solidFill>
              <a:latin typeface="Calibri" pitchFamily="34" charset="0"/>
            </a:endParaRPr>
          </a:p>
        </p:txBody>
      </p:sp>
    </p:spTree>
    <p:extLst>
      <p:ext uri="{BB962C8B-B14F-4D97-AF65-F5344CB8AC3E}">
        <p14:creationId xmlns:p14="http://schemas.microsoft.com/office/powerpoint/2010/main" val="8458938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21860" name="Header Placeholder 3"/>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Christo Wilson</a:t>
            </a:r>
          </a:p>
        </p:txBody>
      </p:sp>
      <p:sp>
        <p:nvSpPr>
          <p:cNvPr id="12186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8/22/2012</a:t>
            </a:r>
          </a:p>
        </p:txBody>
      </p:sp>
      <p:sp>
        <p:nvSpPr>
          <p:cNvPr id="121862" name="Footer Placeholder 5"/>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Defense</a:t>
            </a:r>
          </a:p>
        </p:txBody>
      </p:sp>
      <p:sp>
        <p:nvSpPr>
          <p:cNvPr id="121863" name="Slide Number Placeholder 6"/>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08CBD5AA-61C6-4AE5-935C-F999707C2BB7}" type="slidenum">
              <a:rPr lang="en-US" smtClean="0">
                <a:solidFill>
                  <a:prstClr val="black"/>
                </a:solidFill>
                <a:latin typeface="Calibri" pitchFamily="34" charset="0"/>
              </a:rPr>
              <a:pPr fontAlgn="base">
                <a:spcBef>
                  <a:spcPct val="0"/>
                </a:spcBef>
                <a:spcAft>
                  <a:spcPct val="0"/>
                </a:spcAft>
                <a:defRPr/>
              </a:pPr>
              <a:t>120</a:t>
            </a:fld>
            <a:endParaRPr lang="en-US">
              <a:solidFill>
                <a:prstClr val="black"/>
              </a:solidFill>
              <a:latin typeface="Calibri" pitchFamily="34" charset="0"/>
            </a:endParaRPr>
          </a:p>
        </p:txBody>
      </p:sp>
    </p:spTree>
    <p:extLst>
      <p:ext uri="{BB962C8B-B14F-4D97-AF65-F5344CB8AC3E}">
        <p14:creationId xmlns:p14="http://schemas.microsoft.com/office/powerpoint/2010/main" val="39764678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22884" name="Header Placeholder 3"/>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Christo Wilson</a:t>
            </a:r>
          </a:p>
        </p:txBody>
      </p:sp>
      <p:sp>
        <p:nvSpPr>
          <p:cNvPr id="122885"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8/22/2012</a:t>
            </a:r>
          </a:p>
        </p:txBody>
      </p:sp>
      <p:sp>
        <p:nvSpPr>
          <p:cNvPr id="122886" name="Footer Placeholder 5"/>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Defense</a:t>
            </a:r>
          </a:p>
        </p:txBody>
      </p:sp>
      <p:sp>
        <p:nvSpPr>
          <p:cNvPr id="122887" name="Slide Number Placeholder 6"/>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DB8F2598-5244-4C80-A06D-F1EA423AFDC6}" type="slidenum">
              <a:rPr lang="en-US" smtClean="0">
                <a:solidFill>
                  <a:prstClr val="black"/>
                </a:solidFill>
                <a:latin typeface="Calibri" pitchFamily="34" charset="0"/>
              </a:rPr>
              <a:pPr fontAlgn="base">
                <a:spcBef>
                  <a:spcPct val="0"/>
                </a:spcBef>
                <a:spcAft>
                  <a:spcPct val="0"/>
                </a:spcAft>
                <a:defRPr/>
              </a:pPr>
              <a:t>121</a:t>
            </a:fld>
            <a:endParaRPr lang="en-US">
              <a:solidFill>
                <a:prstClr val="black"/>
              </a:solidFill>
              <a:latin typeface="Calibri" pitchFamily="34" charset="0"/>
            </a:endParaRPr>
          </a:p>
        </p:txBody>
      </p:sp>
    </p:spTree>
    <p:extLst>
      <p:ext uri="{BB962C8B-B14F-4D97-AF65-F5344CB8AC3E}">
        <p14:creationId xmlns:p14="http://schemas.microsoft.com/office/powerpoint/2010/main" val="3190846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p:spPr>
        <p:txBody>
          <a:bodyPr/>
          <a:lstStyle/>
          <a:p>
            <a:r>
              <a:rPr lang="en-US" sz="1200" kern="1200" baseline="0" dirty="0">
                <a:solidFill>
                  <a:schemeClr val="tx1"/>
                </a:solidFill>
                <a:latin typeface="Times New Roman" pitchFamily="-110" charset="0"/>
                <a:ea typeface="ＭＳ Ｐゴシック" pitchFamily="-110" charset="-128"/>
                <a:cs typeface="ＭＳ Ｐゴシック" pitchFamily="-110" charset="-128"/>
              </a:rPr>
              <a:t>Momentous changes in the way organizations do business and process information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have been driven by changes in networking technology and at the same time have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driven those changes. It is hard to separate chicken and egg in this field. Similarly,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use of the Internet by both businesses and individuals reflects this cyclic dependency: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availability of new image-based services on the Internet (i.e., the Web)</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has resulted in an increase in the total number of users and the traffic volume generated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by each user. This, in turn, has resulted in a need to increase the speed and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efficiency of the Internet. On the other hand, it is only such increased speed that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makes the use of Web-based applications palatable to the end user.</a:t>
            </a:r>
            <a:endParaRPr lang="en-US" dirty="0"/>
          </a:p>
        </p:txBody>
      </p:sp>
      <p:sp>
        <p:nvSpPr>
          <p:cNvPr id="34820" name="Slide Number Placeholder 3"/>
          <p:cNvSpPr>
            <a:spLocks noGrp="1"/>
          </p:cNvSpPr>
          <p:nvPr>
            <p:ph type="sldNum" sz="quarter" idx="5"/>
          </p:nvPr>
        </p:nvSpPr>
        <p:spPr>
          <a:noFill/>
        </p:spPr>
        <p:txBody>
          <a:bodyPr/>
          <a:lstStyle/>
          <a:p>
            <a:fld id="{C48EAC3F-CFC1-304D-9E78-7E0DDF7E6A9F}" type="slidenum">
              <a:rPr lang="en-US"/>
              <a:pPr/>
              <a:t>8</a:t>
            </a:fld>
            <a:endParaRPr lang="en-US" dirty="0"/>
          </a:p>
        </p:txBody>
      </p:sp>
    </p:spTree>
    <p:extLst>
      <p:ext uri="{BB962C8B-B14F-4D97-AF65-F5344CB8AC3E}">
        <p14:creationId xmlns:p14="http://schemas.microsoft.com/office/powerpoint/2010/main" val="32534506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23908" name="Header Placeholder 3"/>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Christo Wilson</a:t>
            </a:r>
          </a:p>
        </p:txBody>
      </p:sp>
      <p:sp>
        <p:nvSpPr>
          <p:cNvPr id="123909"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8/22/2012</a:t>
            </a:r>
          </a:p>
        </p:txBody>
      </p:sp>
      <p:sp>
        <p:nvSpPr>
          <p:cNvPr id="123910" name="Footer Placeholder 5"/>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Defense</a:t>
            </a:r>
          </a:p>
        </p:txBody>
      </p:sp>
      <p:sp>
        <p:nvSpPr>
          <p:cNvPr id="123911" name="Slide Number Placeholder 6"/>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0BF19663-292A-43B7-A4B2-4F918A0554BC}" type="slidenum">
              <a:rPr lang="en-US" smtClean="0">
                <a:solidFill>
                  <a:prstClr val="black"/>
                </a:solidFill>
                <a:latin typeface="Calibri" pitchFamily="34" charset="0"/>
              </a:rPr>
              <a:pPr fontAlgn="base">
                <a:spcBef>
                  <a:spcPct val="0"/>
                </a:spcBef>
                <a:spcAft>
                  <a:spcPct val="0"/>
                </a:spcAft>
                <a:defRPr/>
              </a:pPr>
              <a:t>122</a:t>
            </a:fld>
            <a:endParaRPr lang="en-US">
              <a:solidFill>
                <a:prstClr val="black"/>
              </a:solidFill>
              <a:latin typeface="Calibri" pitchFamily="34" charset="0"/>
            </a:endParaRPr>
          </a:p>
        </p:txBody>
      </p:sp>
    </p:spTree>
    <p:extLst>
      <p:ext uri="{BB962C8B-B14F-4D97-AF65-F5344CB8AC3E}">
        <p14:creationId xmlns:p14="http://schemas.microsoft.com/office/powerpoint/2010/main" val="2638404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24932" name="Header Placeholder 3"/>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Christo Wilson</a:t>
            </a:r>
          </a:p>
        </p:txBody>
      </p:sp>
      <p:sp>
        <p:nvSpPr>
          <p:cNvPr id="124933"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8/22/2012</a:t>
            </a:r>
          </a:p>
        </p:txBody>
      </p:sp>
      <p:sp>
        <p:nvSpPr>
          <p:cNvPr id="124934" name="Footer Placeholder 5"/>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Defense</a:t>
            </a:r>
          </a:p>
        </p:txBody>
      </p:sp>
      <p:sp>
        <p:nvSpPr>
          <p:cNvPr id="124935" name="Slide Number Placeholder 6"/>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DFBDE4B7-DBB9-46EB-B2D4-8D6F523ED730}" type="slidenum">
              <a:rPr lang="en-US" smtClean="0">
                <a:solidFill>
                  <a:prstClr val="black"/>
                </a:solidFill>
                <a:latin typeface="Calibri" pitchFamily="34" charset="0"/>
              </a:rPr>
              <a:pPr fontAlgn="base">
                <a:spcBef>
                  <a:spcPct val="0"/>
                </a:spcBef>
                <a:spcAft>
                  <a:spcPct val="0"/>
                </a:spcAft>
                <a:defRPr/>
              </a:pPr>
              <a:t>123</a:t>
            </a:fld>
            <a:endParaRPr lang="en-US">
              <a:solidFill>
                <a:prstClr val="black"/>
              </a:solidFill>
              <a:latin typeface="Calibri" pitchFamily="34" charset="0"/>
            </a:endParaRPr>
          </a:p>
        </p:txBody>
      </p:sp>
    </p:spTree>
    <p:extLst>
      <p:ext uri="{BB962C8B-B14F-4D97-AF65-F5344CB8AC3E}">
        <p14:creationId xmlns:p14="http://schemas.microsoft.com/office/powerpoint/2010/main" val="30638750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25956" name="Header Placeholder 3"/>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Christo Wilson</a:t>
            </a:r>
          </a:p>
        </p:txBody>
      </p:sp>
      <p:sp>
        <p:nvSpPr>
          <p:cNvPr id="125957"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8/22/2012</a:t>
            </a:r>
          </a:p>
        </p:txBody>
      </p:sp>
      <p:sp>
        <p:nvSpPr>
          <p:cNvPr id="125958" name="Footer Placeholder 5"/>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Defense</a:t>
            </a:r>
          </a:p>
        </p:txBody>
      </p:sp>
      <p:sp>
        <p:nvSpPr>
          <p:cNvPr id="125959" name="Slide Number Placeholder 6"/>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027E74F9-32BF-4423-8312-F95FC5F0BDFE}" type="slidenum">
              <a:rPr lang="en-US" smtClean="0">
                <a:solidFill>
                  <a:prstClr val="black"/>
                </a:solidFill>
                <a:latin typeface="Calibri" pitchFamily="34" charset="0"/>
              </a:rPr>
              <a:pPr fontAlgn="base">
                <a:spcBef>
                  <a:spcPct val="0"/>
                </a:spcBef>
                <a:spcAft>
                  <a:spcPct val="0"/>
                </a:spcAft>
                <a:defRPr/>
              </a:pPr>
              <a:t>124</a:t>
            </a:fld>
            <a:endParaRPr lang="en-US">
              <a:solidFill>
                <a:prstClr val="black"/>
              </a:solidFill>
              <a:latin typeface="Calibri" pitchFamily="34" charset="0"/>
            </a:endParaRPr>
          </a:p>
        </p:txBody>
      </p:sp>
    </p:spTree>
    <p:extLst>
      <p:ext uri="{BB962C8B-B14F-4D97-AF65-F5344CB8AC3E}">
        <p14:creationId xmlns:p14="http://schemas.microsoft.com/office/powerpoint/2010/main" val="35817776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26980" name="Header Placeholder 3"/>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Christo Wilson</a:t>
            </a:r>
          </a:p>
        </p:txBody>
      </p:sp>
      <p:sp>
        <p:nvSpPr>
          <p:cNvPr id="12698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8/22/2012</a:t>
            </a:r>
          </a:p>
        </p:txBody>
      </p:sp>
      <p:sp>
        <p:nvSpPr>
          <p:cNvPr id="126982" name="Footer Placeholder 5"/>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Defense</a:t>
            </a:r>
          </a:p>
        </p:txBody>
      </p:sp>
      <p:sp>
        <p:nvSpPr>
          <p:cNvPr id="126983" name="Slide Number Placeholder 6"/>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A27FC33F-AAE2-4564-986E-8020F5A72CCC}" type="slidenum">
              <a:rPr lang="en-US" smtClean="0">
                <a:solidFill>
                  <a:prstClr val="black"/>
                </a:solidFill>
                <a:latin typeface="Calibri" pitchFamily="34" charset="0"/>
              </a:rPr>
              <a:pPr fontAlgn="base">
                <a:spcBef>
                  <a:spcPct val="0"/>
                </a:spcBef>
                <a:spcAft>
                  <a:spcPct val="0"/>
                </a:spcAft>
                <a:defRPr/>
              </a:pPr>
              <a:t>125</a:t>
            </a:fld>
            <a:endParaRPr lang="en-US">
              <a:solidFill>
                <a:prstClr val="black"/>
              </a:solidFill>
              <a:latin typeface="Calibri" pitchFamily="34" charset="0"/>
            </a:endParaRPr>
          </a:p>
        </p:txBody>
      </p:sp>
    </p:spTree>
    <p:extLst>
      <p:ext uri="{BB962C8B-B14F-4D97-AF65-F5344CB8AC3E}">
        <p14:creationId xmlns:p14="http://schemas.microsoft.com/office/powerpoint/2010/main" val="6216322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28004" name="Header Placeholder 3"/>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Christo Wilson</a:t>
            </a:r>
          </a:p>
        </p:txBody>
      </p:sp>
      <p:sp>
        <p:nvSpPr>
          <p:cNvPr id="128005"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8/22/2012</a:t>
            </a:r>
          </a:p>
        </p:txBody>
      </p:sp>
      <p:sp>
        <p:nvSpPr>
          <p:cNvPr id="128006" name="Footer Placeholder 5"/>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Defense</a:t>
            </a:r>
          </a:p>
        </p:txBody>
      </p:sp>
      <p:sp>
        <p:nvSpPr>
          <p:cNvPr id="128007" name="Slide Number Placeholder 6"/>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2B4284C7-0F63-4153-8A9A-737B829D37AF}" type="slidenum">
              <a:rPr lang="en-US" smtClean="0">
                <a:solidFill>
                  <a:prstClr val="black"/>
                </a:solidFill>
                <a:latin typeface="Calibri" pitchFamily="34" charset="0"/>
              </a:rPr>
              <a:pPr fontAlgn="base">
                <a:spcBef>
                  <a:spcPct val="0"/>
                </a:spcBef>
                <a:spcAft>
                  <a:spcPct val="0"/>
                </a:spcAft>
                <a:defRPr/>
              </a:pPr>
              <a:t>126</a:t>
            </a:fld>
            <a:endParaRPr lang="en-US">
              <a:solidFill>
                <a:prstClr val="black"/>
              </a:solidFill>
              <a:latin typeface="Calibri" pitchFamily="34" charset="0"/>
            </a:endParaRPr>
          </a:p>
        </p:txBody>
      </p:sp>
    </p:spTree>
    <p:extLst>
      <p:ext uri="{BB962C8B-B14F-4D97-AF65-F5344CB8AC3E}">
        <p14:creationId xmlns:p14="http://schemas.microsoft.com/office/powerpoint/2010/main" val="4532862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29028" name="Header Placeholder 3"/>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Christo Wilson</a:t>
            </a:r>
          </a:p>
        </p:txBody>
      </p:sp>
      <p:sp>
        <p:nvSpPr>
          <p:cNvPr id="129029"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8/22/2012</a:t>
            </a:r>
          </a:p>
        </p:txBody>
      </p:sp>
      <p:sp>
        <p:nvSpPr>
          <p:cNvPr id="129030" name="Footer Placeholder 5"/>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Defense</a:t>
            </a:r>
          </a:p>
        </p:txBody>
      </p:sp>
      <p:sp>
        <p:nvSpPr>
          <p:cNvPr id="129031" name="Slide Number Placeholder 6"/>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58D3EFC7-D390-4458-8F43-AABECBFAB570}" type="slidenum">
              <a:rPr lang="en-US" smtClean="0">
                <a:solidFill>
                  <a:prstClr val="black"/>
                </a:solidFill>
                <a:latin typeface="Calibri" pitchFamily="34" charset="0"/>
              </a:rPr>
              <a:pPr fontAlgn="base">
                <a:spcBef>
                  <a:spcPct val="0"/>
                </a:spcBef>
                <a:spcAft>
                  <a:spcPct val="0"/>
                </a:spcAft>
                <a:defRPr/>
              </a:pPr>
              <a:t>127</a:t>
            </a:fld>
            <a:endParaRPr lang="en-US">
              <a:solidFill>
                <a:prstClr val="black"/>
              </a:solidFill>
              <a:latin typeface="Calibri" pitchFamily="34" charset="0"/>
            </a:endParaRPr>
          </a:p>
        </p:txBody>
      </p:sp>
    </p:spTree>
    <p:extLst>
      <p:ext uri="{BB962C8B-B14F-4D97-AF65-F5344CB8AC3E}">
        <p14:creationId xmlns:p14="http://schemas.microsoft.com/office/powerpoint/2010/main" val="2889533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30052" name="Header Placeholder 3"/>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Christo Wilson</a:t>
            </a:r>
          </a:p>
        </p:txBody>
      </p:sp>
      <p:sp>
        <p:nvSpPr>
          <p:cNvPr id="130053"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8/22/2012</a:t>
            </a:r>
          </a:p>
        </p:txBody>
      </p:sp>
      <p:sp>
        <p:nvSpPr>
          <p:cNvPr id="130054" name="Footer Placeholder 5"/>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Defense</a:t>
            </a:r>
          </a:p>
        </p:txBody>
      </p:sp>
      <p:sp>
        <p:nvSpPr>
          <p:cNvPr id="130055" name="Slide Number Placeholder 6"/>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66B047C4-117C-4C9E-8265-31D87B0BE113}" type="slidenum">
              <a:rPr lang="en-US" smtClean="0">
                <a:solidFill>
                  <a:prstClr val="black"/>
                </a:solidFill>
                <a:latin typeface="Calibri" pitchFamily="34" charset="0"/>
              </a:rPr>
              <a:pPr fontAlgn="base">
                <a:spcBef>
                  <a:spcPct val="0"/>
                </a:spcBef>
                <a:spcAft>
                  <a:spcPct val="0"/>
                </a:spcAft>
                <a:defRPr/>
              </a:pPr>
              <a:t>128</a:t>
            </a:fld>
            <a:endParaRPr lang="en-US">
              <a:solidFill>
                <a:prstClr val="black"/>
              </a:solidFill>
              <a:latin typeface="Calibri" pitchFamily="34" charset="0"/>
            </a:endParaRPr>
          </a:p>
        </p:txBody>
      </p:sp>
    </p:spTree>
    <p:extLst>
      <p:ext uri="{BB962C8B-B14F-4D97-AF65-F5344CB8AC3E}">
        <p14:creationId xmlns:p14="http://schemas.microsoft.com/office/powerpoint/2010/main" val="6671257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31076" name="Header Placeholder 3"/>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Christo Wilson</a:t>
            </a:r>
          </a:p>
        </p:txBody>
      </p:sp>
      <p:sp>
        <p:nvSpPr>
          <p:cNvPr id="131077"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8/22/2012</a:t>
            </a:r>
          </a:p>
        </p:txBody>
      </p:sp>
      <p:sp>
        <p:nvSpPr>
          <p:cNvPr id="131078" name="Footer Placeholder 5"/>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Defense</a:t>
            </a:r>
          </a:p>
        </p:txBody>
      </p:sp>
      <p:sp>
        <p:nvSpPr>
          <p:cNvPr id="131079" name="Slide Number Placeholder 6"/>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7856CAA9-7BB9-4992-AE0B-9EF280DA7872}" type="slidenum">
              <a:rPr lang="en-US" smtClean="0">
                <a:solidFill>
                  <a:prstClr val="black"/>
                </a:solidFill>
                <a:latin typeface="Calibri" pitchFamily="34" charset="0"/>
              </a:rPr>
              <a:pPr fontAlgn="base">
                <a:spcBef>
                  <a:spcPct val="0"/>
                </a:spcBef>
                <a:spcAft>
                  <a:spcPct val="0"/>
                </a:spcAft>
                <a:defRPr/>
              </a:pPr>
              <a:t>129</a:t>
            </a:fld>
            <a:endParaRPr lang="en-US">
              <a:solidFill>
                <a:prstClr val="black"/>
              </a:solidFill>
              <a:latin typeface="Calibri" pitchFamily="34" charset="0"/>
            </a:endParaRPr>
          </a:p>
        </p:txBody>
      </p:sp>
    </p:spTree>
    <p:extLst>
      <p:ext uri="{BB962C8B-B14F-4D97-AF65-F5344CB8AC3E}">
        <p14:creationId xmlns:p14="http://schemas.microsoft.com/office/powerpoint/2010/main" val="358671097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31076" name="Header Placeholder 3"/>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Christo Wilson</a:t>
            </a:r>
          </a:p>
        </p:txBody>
      </p:sp>
      <p:sp>
        <p:nvSpPr>
          <p:cNvPr id="131077"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8/22/2012</a:t>
            </a:r>
          </a:p>
        </p:txBody>
      </p:sp>
      <p:sp>
        <p:nvSpPr>
          <p:cNvPr id="131078" name="Footer Placeholder 5"/>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Defense</a:t>
            </a:r>
          </a:p>
        </p:txBody>
      </p:sp>
      <p:sp>
        <p:nvSpPr>
          <p:cNvPr id="131079" name="Slide Number Placeholder 6"/>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F5E95A4A-0D8F-4F55-849A-100EE947C55E}" type="slidenum">
              <a:rPr lang="en-US" smtClean="0">
                <a:solidFill>
                  <a:prstClr val="black"/>
                </a:solidFill>
                <a:latin typeface="Calibri" pitchFamily="34" charset="0"/>
              </a:rPr>
              <a:pPr fontAlgn="base">
                <a:spcBef>
                  <a:spcPct val="0"/>
                </a:spcBef>
                <a:spcAft>
                  <a:spcPct val="0"/>
                </a:spcAft>
                <a:defRPr/>
              </a:pPr>
              <a:t>130</a:t>
            </a:fld>
            <a:endParaRPr lang="en-US">
              <a:solidFill>
                <a:prstClr val="black"/>
              </a:solidFill>
              <a:latin typeface="Calibri" pitchFamily="34" charset="0"/>
            </a:endParaRPr>
          </a:p>
        </p:txBody>
      </p:sp>
    </p:spTree>
    <p:extLst>
      <p:ext uri="{BB962C8B-B14F-4D97-AF65-F5344CB8AC3E}">
        <p14:creationId xmlns:p14="http://schemas.microsoft.com/office/powerpoint/2010/main" val="27165036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32100" name="Header Placeholder 3"/>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Christo Wilson</a:t>
            </a:r>
          </a:p>
        </p:txBody>
      </p:sp>
      <p:sp>
        <p:nvSpPr>
          <p:cNvPr id="13210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8/22/2012</a:t>
            </a:r>
          </a:p>
        </p:txBody>
      </p:sp>
      <p:sp>
        <p:nvSpPr>
          <p:cNvPr id="132102" name="Footer Placeholder 5"/>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Defense</a:t>
            </a:r>
          </a:p>
        </p:txBody>
      </p:sp>
      <p:sp>
        <p:nvSpPr>
          <p:cNvPr id="132103" name="Slide Number Placeholder 6"/>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878B6F7D-1FF1-4661-A44C-8511CB43BB04}" type="slidenum">
              <a:rPr lang="en-US" smtClean="0">
                <a:solidFill>
                  <a:prstClr val="black"/>
                </a:solidFill>
                <a:latin typeface="Calibri" pitchFamily="34" charset="0"/>
              </a:rPr>
              <a:pPr fontAlgn="base">
                <a:spcBef>
                  <a:spcPct val="0"/>
                </a:spcBef>
                <a:spcAft>
                  <a:spcPct val="0"/>
                </a:spcAft>
                <a:defRPr/>
              </a:pPr>
              <a:t>131</a:t>
            </a:fld>
            <a:endParaRPr lang="en-US">
              <a:solidFill>
                <a:prstClr val="black"/>
              </a:solidFill>
              <a:latin typeface="Calibri" pitchFamily="34" charset="0"/>
            </a:endParaRPr>
          </a:p>
        </p:txBody>
      </p:sp>
    </p:spTree>
    <p:extLst>
      <p:ext uri="{BB962C8B-B14F-4D97-AF65-F5344CB8AC3E}">
        <p14:creationId xmlns:p14="http://schemas.microsoft.com/office/powerpoint/2010/main" val="3097417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sz="1200" kern="1200" baseline="0" dirty="0">
                <a:solidFill>
                  <a:schemeClr val="tx1"/>
                </a:solidFill>
                <a:latin typeface="Times New Roman" pitchFamily="-110" charset="0"/>
                <a:ea typeface="ＭＳ Ｐゴシック" pitchFamily="-110" charset="-128"/>
                <a:cs typeface="ＭＳ Ｐゴシック" pitchFamily="-110" charset="-128"/>
              </a:rPr>
              <a:t>Personal computers and microcomputer</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workstations began to achieve widespread acceptance in business computing in the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early 1980s and have now achieved virtually the status of the telephone: an essential</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tool for office workers. Until relatively recently, office LANs provided basic</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connectivity services—connecting personal computers and terminals to mainframes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and midrange systems that ran corporate applications, and providing workgroup</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connectivity at the departmental or divisional level. In both cases, traffic patterns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were relatively light, with an emphasis on file transfer and electronic mail. The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LANs that were available for this type of workload, primarily Ethernet and token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ring, are well suited to this environment.</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In the last 20 years, two significant trends altered the role of the personal computer</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and therefore the requirements on the LAN:</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1.  The speed and computing power of personal computers continued to enjoy</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explosive growth. These more powerful platforms support graphics-intensive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applications and ever more elaborate graphical user interfaces to the operating</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system.</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2. MIS (management information systems) organizations have recognized the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LAN as a viable and essential computing platform, resulting in the focus on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network computing. This trend began with client/server computing, which has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become a dominant architecture in the business environment and the more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recent Web-focused intranet trend. Both of these approaches involve the frequent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transfer of potentially large volumes of data in a transaction-oriented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environment.</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effect of these trends has been to increase the volume of data to be handled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over LANs and, because applications are more interactive, to reduce the acceptable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delay on data transfers. The earlier generation of 10-Mbps Ethernets and 16-Mbps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token rings was simply not up to the job of supporting these requirements.</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 following are examples of requirements that call for higher-speed LANs:</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 Centralized server farms:  In many applications, there is a need for user, or</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client, systems to be able to draw huge amounts of data from multiple centralized</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servers, called server farms. An example is a color publishing operation,</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in which servers typically contain tens of gigabytes of image data that must</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be downloaded to imaging workstations. As the performance of the servers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themselves has increased, the bottleneck has shifted to the network.</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 Power workgroups:  These groups typically consist of a small number of</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cooperating users who need to draw massive data files across the network.</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Examples are a software development group that runs tests on a new software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version, or a computer-aided design (CAD) company that regularly runs simulations</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of new designs. In such cases, large amounts of data are distributed to</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several workstations, processed, and updated at very high speed for multiple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iterations.</a:t>
            </a:r>
          </a:p>
          <a:p>
            <a:endParaRPr lang="en-US" sz="1200" kern="1200" baseline="0" dirty="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 High-speed local backbone:  As processing demand grows, LANs proliferate</a:t>
            </a:r>
          </a:p>
          <a:p>
            <a:r>
              <a:rPr lang="en-US" sz="1200" kern="1200" baseline="0" dirty="0">
                <a:solidFill>
                  <a:schemeClr val="tx1"/>
                </a:solidFill>
                <a:latin typeface="Times New Roman" pitchFamily="-110" charset="0"/>
                <a:ea typeface="ＭＳ Ｐゴシック" pitchFamily="-110" charset="-128"/>
                <a:cs typeface="ＭＳ Ｐゴシック" pitchFamily="-110" charset="-128"/>
              </a:rPr>
              <a:t>at a site, and high-speed interconnection is necessary.</a:t>
            </a:r>
            <a:endParaRPr lang="en-US" dirty="0"/>
          </a:p>
        </p:txBody>
      </p:sp>
      <p:sp>
        <p:nvSpPr>
          <p:cNvPr id="4" name="Slide Number Placeholder 3"/>
          <p:cNvSpPr>
            <a:spLocks noGrp="1"/>
          </p:cNvSpPr>
          <p:nvPr>
            <p:ph type="sldNum" sz="quarter" idx="10"/>
          </p:nvPr>
        </p:nvSpPr>
        <p:spPr/>
        <p:txBody>
          <a:bodyPr/>
          <a:lstStyle/>
          <a:p>
            <a:fld id="{E3E3EA8F-80EC-0440-AAD7-660383B5A31B}" type="slidenum">
              <a:rPr lang="en-US" smtClean="0"/>
              <a:pPr/>
              <a:t>9</a:t>
            </a:fld>
            <a:endParaRPr lang="en-US" dirty="0"/>
          </a:p>
        </p:txBody>
      </p:sp>
    </p:spTree>
    <p:extLst>
      <p:ext uri="{BB962C8B-B14F-4D97-AF65-F5344CB8AC3E}">
        <p14:creationId xmlns:p14="http://schemas.microsoft.com/office/powerpoint/2010/main" val="425849775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33124" name="Header Placeholder 3"/>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Christo Wilson</a:t>
            </a:r>
          </a:p>
        </p:txBody>
      </p:sp>
      <p:sp>
        <p:nvSpPr>
          <p:cNvPr id="133125"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8/22/2012</a:t>
            </a:r>
          </a:p>
        </p:txBody>
      </p:sp>
      <p:sp>
        <p:nvSpPr>
          <p:cNvPr id="133126" name="Footer Placeholder 5"/>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Defense</a:t>
            </a:r>
          </a:p>
        </p:txBody>
      </p:sp>
      <p:sp>
        <p:nvSpPr>
          <p:cNvPr id="133127" name="Slide Number Placeholder 6"/>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C1B10AE6-4F75-42AF-9A4E-ABEC218C678A}" type="slidenum">
              <a:rPr lang="en-US" smtClean="0">
                <a:solidFill>
                  <a:prstClr val="black"/>
                </a:solidFill>
                <a:latin typeface="Calibri" pitchFamily="34" charset="0"/>
              </a:rPr>
              <a:pPr fontAlgn="base">
                <a:spcBef>
                  <a:spcPct val="0"/>
                </a:spcBef>
                <a:spcAft>
                  <a:spcPct val="0"/>
                </a:spcAft>
                <a:defRPr/>
              </a:pPr>
              <a:t>132</a:t>
            </a:fld>
            <a:endParaRPr lang="en-US">
              <a:solidFill>
                <a:prstClr val="black"/>
              </a:solidFill>
              <a:latin typeface="Calibri" pitchFamily="34" charset="0"/>
            </a:endParaRPr>
          </a:p>
        </p:txBody>
      </p:sp>
    </p:spTree>
    <p:extLst>
      <p:ext uri="{BB962C8B-B14F-4D97-AF65-F5344CB8AC3E}">
        <p14:creationId xmlns:p14="http://schemas.microsoft.com/office/powerpoint/2010/main" val="42744785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34148" name="Header Placeholder 3"/>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Christo Wilson</a:t>
            </a:r>
          </a:p>
        </p:txBody>
      </p:sp>
      <p:sp>
        <p:nvSpPr>
          <p:cNvPr id="134149"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8/22/2012</a:t>
            </a:r>
          </a:p>
        </p:txBody>
      </p:sp>
      <p:sp>
        <p:nvSpPr>
          <p:cNvPr id="134150" name="Footer Placeholder 5"/>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r>
              <a:rPr lang="en-US">
                <a:solidFill>
                  <a:prstClr val="black"/>
                </a:solidFill>
                <a:latin typeface="Calibri" pitchFamily="34" charset="0"/>
              </a:rPr>
              <a:t>Defense</a:t>
            </a:r>
          </a:p>
        </p:txBody>
      </p:sp>
      <p:sp>
        <p:nvSpPr>
          <p:cNvPr id="134151" name="Slide Number Placeholder 6"/>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D53C2E20-868E-4136-997D-6D065EB0F670}" type="slidenum">
              <a:rPr lang="en-US" smtClean="0">
                <a:solidFill>
                  <a:prstClr val="black"/>
                </a:solidFill>
                <a:latin typeface="Calibri" pitchFamily="34" charset="0"/>
              </a:rPr>
              <a:pPr fontAlgn="base">
                <a:spcBef>
                  <a:spcPct val="0"/>
                </a:spcBef>
                <a:spcAft>
                  <a:spcPct val="0"/>
                </a:spcAft>
                <a:defRPr/>
              </a:pPr>
              <a:t>133</a:t>
            </a:fld>
            <a:endParaRPr lang="en-US">
              <a:solidFill>
                <a:prstClr val="black"/>
              </a:solidFill>
              <a:latin typeface="Calibri" pitchFamily="34" charset="0"/>
            </a:endParaRPr>
          </a:p>
        </p:txBody>
      </p:sp>
    </p:spTree>
    <p:extLst>
      <p:ext uri="{BB962C8B-B14F-4D97-AF65-F5344CB8AC3E}">
        <p14:creationId xmlns:p14="http://schemas.microsoft.com/office/powerpoint/2010/main" val="16006923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34741D27-5464-41E8-9EFF-844200E82689}" type="slidenum">
              <a:rPr lang="en-US" smtClean="0">
                <a:solidFill>
                  <a:prstClr val="black"/>
                </a:solidFill>
              </a:rPr>
              <a:pPr>
                <a:defRPr/>
              </a:pPr>
              <a:t>134</a:t>
            </a:fld>
            <a:endParaRPr lang="en-US">
              <a:solidFill>
                <a:prstClr val="black"/>
              </a:solidFill>
            </a:endParaRPr>
          </a:p>
        </p:txBody>
      </p:sp>
    </p:spTree>
    <p:extLst>
      <p:ext uri="{BB962C8B-B14F-4D97-AF65-F5344CB8AC3E}">
        <p14:creationId xmlns:p14="http://schemas.microsoft.com/office/powerpoint/2010/main" val="285906009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E8872377-FB41-42B8-A4EA-6C9646350321}" type="slidenum">
              <a:rPr lang="en-US" smtClean="0">
                <a:solidFill>
                  <a:prstClr val="black"/>
                </a:solidFill>
              </a:rPr>
              <a:pPr>
                <a:defRPr/>
              </a:pPr>
              <a:t>135</a:t>
            </a:fld>
            <a:endParaRPr lang="en-US">
              <a:solidFill>
                <a:prstClr val="black"/>
              </a:solidFill>
            </a:endParaRPr>
          </a:p>
        </p:txBody>
      </p:sp>
    </p:spTree>
    <p:extLst>
      <p:ext uri="{BB962C8B-B14F-4D97-AF65-F5344CB8AC3E}">
        <p14:creationId xmlns:p14="http://schemas.microsoft.com/office/powerpoint/2010/main" val="141697903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717BB8E8-08FF-40DB-98B7-4A818662DE08}" type="slidenum">
              <a:rPr lang="en-US" smtClean="0">
                <a:solidFill>
                  <a:prstClr val="black"/>
                </a:solidFill>
              </a:rPr>
              <a:pPr>
                <a:defRPr/>
              </a:pPr>
              <a:t>136</a:t>
            </a:fld>
            <a:endParaRPr lang="en-US">
              <a:solidFill>
                <a:prstClr val="black"/>
              </a:solidFill>
            </a:endParaRPr>
          </a:p>
        </p:txBody>
      </p:sp>
    </p:spTree>
    <p:extLst>
      <p:ext uri="{BB962C8B-B14F-4D97-AF65-F5344CB8AC3E}">
        <p14:creationId xmlns:p14="http://schemas.microsoft.com/office/powerpoint/2010/main" val="26946529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E1106039-55DB-41FB-838F-CE675AC6B136}" type="slidenum">
              <a:rPr lang="en-US" smtClean="0">
                <a:solidFill>
                  <a:prstClr val="black"/>
                </a:solidFill>
              </a:rPr>
              <a:pPr>
                <a:defRPr/>
              </a:pPr>
              <a:t>137</a:t>
            </a:fld>
            <a:endParaRPr lang="en-US">
              <a:solidFill>
                <a:prstClr val="black"/>
              </a:solidFill>
            </a:endParaRPr>
          </a:p>
        </p:txBody>
      </p:sp>
    </p:spTree>
    <p:extLst>
      <p:ext uri="{BB962C8B-B14F-4D97-AF65-F5344CB8AC3E}">
        <p14:creationId xmlns:p14="http://schemas.microsoft.com/office/powerpoint/2010/main" val="243672956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471215DE-C251-489B-87C6-009DC6928BBA}" type="slidenum">
              <a:rPr lang="en-US" smtClean="0">
                <a:solidFill>
                  <a:prstClr val="black"/>
                </a:solidFill>
              </a:rPr>
              <a:pPr>
                <a:defRPr/>
              </a:pPr>
              <a:t>138</a:t>
            </a:fld>
            <a:endParaRPr lang="en-US">
              <a:solidFill>
                <a:prstClr val="black"/>
              </a:solidFill>
            </a:endParaRPr>
          </a:p>
        </p:txBody>
      </p:sp>
    </p:spTree>
    <p:extLst>
      <p:ext uri="{BB962C8B-B14F-4D97-AF65-F5344CB8AC3E}">
        <p14:creationId xmlns:p14="http://schemas.microsoft.com/office/powerpoint/2010/main" val="346067912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83D3F1E6-D82F-4600-942C-9CF4D8BB8D0A}" type="slidenum">
              <a:rPr lang="en-US" smtClean="0">
                <a:solidFill>
                  <a:prstClr val="black"/>
                </a:solidFill>
              </a:rPr>
              <a:pPr>
                <a:defRPr/>
              </a:pPr>
              <a:t>139</a:t>
            </a:fld>
            <a:endParaRPr lang="en-US">
              <a:solidFill>
                <a:prstClr val="black"/>
              </a:solidFill>
            </a:endParaRPr>
          </a:p>
        </p:txBody>
      </p:sp>
    </p:spTree>
    <p:extLst>
      <p:ext uri="{BB962C8B-B14F-4D97-AF65-F5344CB8AC3E}">
        <p14:creationId xmlns:p14="http://schemas.microsoft.com/office/powerpoint/2010/main" val="10549954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DFA4C92B-812C-43B2-961E-2609F03432F2}" type="slidenum">
              <a:rPr lang="en-US" smtClean="0">
                <a:solidFill>
                  <a:prstClr val="black"/>
                </a:solidFill>
              </a:rPr>
              <a:pPr>
                <a:defRPr/>
              </a:pPr>
              <a:t>140</a:t>
            </a:fld>
            <a:endParaRPr lang="en-US">
              <a:solidFill>
                <a:prstClr val="black"/>
              </a:solidFill>
            </a:endParaRPr>
          </a:p>
        </p:txBody>
      </p:sp>
    </p:spTree>
    <p:extLst>
      <p:ext uri="{BB962C8B-B14F-4D97-AF65-F5344CB8AC3E}">
        <p14:creationId xmlns:p14="http://schemas.microsoft.com/office/powerpoint/2010/main" val="238356669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Christo Wilson</a:t>
            </a:r>
          </a:p>
        </p:txBody>
      </p:sp>
      <p:sp>
        <p:nvSpPr>
          <p:cNvPr id="5" name="Date Placeholder 4"/>
          <p:cNvSpPr>
            <a:spLocks noGrp="1"/>
          </p:cNvSpPr>
          <p:nvPr>
            <p:ph type="dt" sz="quarter" idx="1"/>
          </p:nvPr>
        </p:nvSpPr>
        <p:spPr/>
        <p:txBody>
          <a:bodyPr/>
          <a:lstStyle/>
          <a:p>
            <a:pPr>
              <a:defRPr/>
            </a:pPr>
            <a:r>
              <a:rPr lang="en-US">
                <a:solidFill>
                  <a:prstClr val="black"/>
                </a:solidFill>
              </a:rPr>
              <a:t>8/22/2012</a:t>
            </a:r>
          </a:p>
        </p:txBody>
      </p:sp>
      <p:sp>
        <p:nvSpPr>
          <p:cNvPr id="6" name="Footer Placeholder 5"/>
          <p:cNvSpPr>
            <a:spLocks noGrp="1"/>
          </p:cNvSpPr>
          <p:nvPr>
            <p:ph type="ftr" sz="quarter" idx="4"/>
          </p:nvPr>
        </p:nvSpPr>
        <p:spPr/>
        <p:txBody>
          <a:bodyPr/>
          <a:lstStyle/>
          <a:p>
            <a:pPr>
              <a:defRPr/>
            </a:pPr>
            <a:r>
              <a:rPr lang="en-US">
                <a:solidFill>
                  <a:prstClr val="black"/>
                </a:solidFill>
              </a:rPr>
              <a:t>Defense</a:t>
            </a:r>
          </a:p>
        </p:txBody>
      </p:sp>
      <p:sp>
        <p:nvSpPr>
          <p:cNvPr id="7" name="Slide Number Placeholder 6"/>
          <p:cNvSpPr>
            <a:spLocks noGrp="1"/>
          </p:cNvSpPr>
          <p:nvPr>
            <p:ph type="sldNum" sz="quarter" idx="5"/>
          </p:nvPr>
        </p:nvSpPr>
        <p:spPr/>
        <p:txBody>
          <a:bodyPr/>
          <a:lstStyle/>
          <a:p>
            <a:pPr>
              <a:defRPr/>
            </a:pPr>
            <a:fld id="{0628125A-0C00-43C1-8A82-5C6CB9BE4291}" type="slidenum">
              <a:rPr lang="en-US" smtClean="0">
                <a:solidFill>
                  <a:prstClr val="black"/>
                </a:solidFill>
              </a:rPr>
              <a:pPr>
                <a:defRPr/>
              </a:pPr>
              <a:t>141</a:t>
            </a:fld>
            <a:endParaRPr lang="en-US">
              <a:solidFill>
                <a:prstClr val="black"/>
              </a:solidFill>
            </a:endParaRPr>
          </a:p>
        </p:txBody>
      </p:sp>
    </p:spTree>
    <p:extLst>
      <p:ext uri="{BB962C8B-B14F-4D97-AF65-F5344CB8AC3E}">
        <p14:creationId xmlns:p14="http://schemas.microsoft.com/office/powerpoint/2010/main" val="846183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3175" y="4267200"/>
            <a:ext cx="9140825" cy="2590800"/>
            <a:chOff x="2" y="2688"/>
            <a:chExt cx="5758" cy="1632"/>
          </a:xfrm>
          <a:noFill/>
        </p:grpSpPr>
        <p:sp>
          <p:nvSpPr>
            <p:cNvPr id="5"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pFill/>
            <a:ln w="9525">
              <a:noFill/>
              <a:round/>
              <a:headEnd/>
              <a:tailEnd/>
            </a:ln>
          </p:spPr>
          <p:txBody>
            <a:bodyPr/>
            <a:lstStyle/>
            <a:p>
              <a:pPr eaLnBrk="0" hangingPunct="0">
                <a:defRPr/>
              </a:pPr>
              <a:endParaRPr lang="en-US" dirty="0">
                <a:ea typeface="+mn-ea"/>
                <a:cs typeface="+mn-cs"/>
              </a:endParaRPr>
            </a:p>
          </p:txBody>
        </p:sp>
        <p:grpSp>
          <p:nvGrpSpPr>
            <p:cNvPr id="6" name="Group 4"/>
            <p:cNvGrpSpPr>
              <a:grpSpLocks/>
            </p:cNvGrpSpPr>
            <p:nvPr/>
          </p:nvGrpSpPr>
          <p:grpSpPr bwMode="auto">
            <a:xfrm>
              <a:off x="1776" y="3024"/>
              <a:ext cx="3929" cy="1290"/>
              <a:chOff x="1776" y="3024"/>
              <a:chExt cx="3929" cy="1290"/>
            </a:xfrm>
            <a:grpFill/>
          </p:grpSpPr>
          <p:grpSp>
            <p:nvGrpSpPr>
              <p:cNvPr id="7" name="Group 5"/>
              <p:cNvGrpSpPr>
                <a:grpSpLocks/>
              </p:cNvGrpSpPr>
              <p:nvPr/>
            </p:nvGrpSpPr>
            <p:grpSpPr bwMode="auto">
              <a:xfrm>
                <a:off x="2268" y="3934"/>
                <a:ext cx="638" cy="377"/>
                <a:chOff x="2268" y="3934"/>
                <a:chExt cx="638" cy="377"/>
              </a:xfrm>
              <a:grpFill/>
            </p:grpSpPr>
            <p:sp>
              <p:nvSpPr>
                <p:cNvPr id="60" name="Oval 6"/>
                <p:cNvSpPr>
                  <a:spLocks noChangeArrowheads="1"/>
                </p:cNvSpPr>
                <p:nvPr/>
              </p:nvSpPr>
              <p:spPr bwMode="hidden">
                <a:xfrm>
                  <a:off x="2268" y="3934"/>
                  <a:ext cx="638" cy="377"/>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61" name="Oval 7"/>
                <p:cNvSpPr>
                  <a:spLocks noChangeArrowheads="1"/>
                </p:cNvSpPr>
                <p:nvPr/>
              </p:nvSpPr>
              <p:spPr bwMode="hidden">
                <a:xfrm>
                  <a:off x="2314" y="3958"/>
                  <a:ext cx="543" cy="332"/>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62" name="Oval 8"/>
                <p:cNvSpPr>
                  <a:spLocks noChangeArrowheads="1"/>
                </p:cNvSpPr>
                <p:nvPr/>
              </p:nvSpPr>
              <p:spPr bwMode="hidden">
                <a:xfrm>
                  <a:off x="2341" y="3979"/>
                  <a:ext cx="501" cy="299"/>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63" name="Oval 9"/>
                <p:cNvSpPr>
                  <a:spLocks noChangeArrowheads="1"/>
                </p:cNvSpPr>
                <p:nvPr/>
              </p:nvSpPr>
              <p:spPr bwMode="hidden">
                <a:xfrm>
                  <a:off x="2368" y="3997"/>
                  <a:ext cx="444" cy="258"/>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64" name="Oval 10"/>
                <p:cNvSpPr>
                  <a:spLocks noChangeArrowheads="1"/>
                </p:cNvSpPr>
                <p:nvPr/>
              </p:nvSpPr>
              <p:spPr bwMode="hidden">
                <a:xfrm>
                  <a:off x="2385" y="4005"/>
                  <a:ext cx="413" cy="240"/>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65" name="Oval 11"/>
                <p:cNvSpPr>
                  <a:spLocks noChangeArrowheads="1"/>
                </p:cNvSpPr>
                <p:nvPr/>
              </p:nvSpPr>
              <p:spPr bwMode="hidden">
                <a:xfrm>
                  <a:off x="2437" y="4026"/>
                  <a:ext cx="306" cy="192"/>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66" name="Oval 12"/>
                <p:cNvSpPr>
                  <a:spLocks noChangeArrowheads="1"/>
                </p:cNvSpPr>
                <p:nvPr/>
              </p:nvSpPr>
              <p:spPr bwMode="hidden">
                <a:xfrm>
                  <a:off x="2476" y="4056"/>
                  <a:ext cx="227" cy="135"/>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67" name="Oval 13"/>
                <p:cNvSpPr>
                  <a:spLocks noChangeArrowheads="1"/>
                </p:cNvSpPr>
                <p:nvPr/>
              </p:nvSpPr>
              <p:spPr bwMode="hidden">
                <a:xfrm>
                  <a:off x="2542" y="4097"/>
                  <a:ext cx="90" cy="60"/>
                </a:xfrm>
                <a:prstGeom prst="ellipse">
                  <a:avLst/>
                </a:prstGeom>
                <a:grpFill/>
                <a:ln w="9525">
                  <a:noFill/>
                  <a:round/>
                  <a:headEnd/>
                  <a:tailEnd/>
                </a:ln>
                <a:effectLst/>
              </p:spPr>
              <p:txBody>
                <a:bodyPr/>
                <a:lstStyle/>
                <a:p>
                  <a:pPr eaLnBrk="0" hangingPunct="0">
                    <a:defRPr/>
                  </a:pPr>
                  <a:endParaRPr lang="en-US" dirty="0">
                    <a:ea typeface="+mn-ea"/>
                    <a:cs typeface="+mn-cs"/>
                  </a:endParaRPr>
                </a:p>
              </p:txBody>
            </p:sp>
          </p:grpSp>
          <p:sp>
            <p:nvSpPr>
              <p:cNvPr id="8" name="Oval 14"/>
              <p:cNvSpPr>
                <a:spLocks noChangeArrowheads="1"/>
              </p:cNvSpPr>
              <p:nvPr/>
            </p:nvSpPr>
            <p:spPr bwMode="hidden">
              <a:xfrm>
                <a:off x="3686" y="3810"/>
                <a:ext cx="532" cy="327"/>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9" name="Oval 15"/>
              <p:cNvSpPr>
                <a:spLocks noChangeArrowheads="1"/>
              </p:cNvSpPr>
              <p:nvPr/>
            </p:nvSpPr>
            <p:spPr bwMode="hidden">
              <a:xfrm>
                <a:off x="3726" y="3840"/>
                <a:ext cx="452" cy="275"/>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10" name="Oval 16"/>
              <p:cNvSpPr>
                <a:spLocks noChangeArrowheads="1"/>
              </p:cNvSpPr>
              <p:nvPr/>
            </p:nvSpPr>
            <p:spPr bwMode="hidden">
              <a:xfrm>
                <a:off x="3782" y="3872"/>
                <a:ext cx="344" cy="207"/>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11" name="Oval 17"/>
              <p:cNvSpPr>
                <a:spLocks noChangeArrowheads="1"/>
              </p:cNvSpPr>
              <p:nvPr/>
            </p:nvSpPr>
            <p:spPr bwMode="hidden">
              <a:xfrm>
                <a:off x="3822" y="3896"/>
                <a:ext cx="262" cy="159"/>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12" name="Oval 18"/>
              <p:cNvSpPr>
                <a:spLocks noChangeArrowheads="1"/>
              </p:cNvSpPr>
              <p:nvPr/>
            </p:nvSpPr>
            <p:spPr bwMode="hidden">
              <a:xfrm>
                <a:off x="3856" y="3922"/>
                <a:ext cx="192" cy="107"/>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13" name="Freeform 19"/>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14" name="Freeform 20"/>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15" name="Freeform 21"/>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16" name="Freeform 22"/>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17" name="Freeform 23"/>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18" name="Freeform 24"/>
              <p:cNvSpPr>
                <a:spLocks/>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19"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20"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21"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22"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23"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24"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25"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26"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27"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28"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29" name="Freeform 35"/>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30" name="Freeform 36"/>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31" name="Freeform 37"/>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32" name="Freeform 38"/>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33" name="Freeform 39"/>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34" name="Freeform 40"/>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35" name="Freeform 41"/>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36" name="Freeform 42"/>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37" name="Freeform 43"/>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38" name="Freeform 44"/>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39" name="Freeform 45"/>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40" name="Freeform 46"/>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41" name="Freeform 47"/>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42" name="Freeform 48"/>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43" name="Freeform 49"/>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44" name="Freeform 50"/>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45" name="Freeform 51"/>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46" name="Freeform 52"/>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47" name="Oval 53"/>
              <p:cNvSpPr>
                <a:spLocks noChangeArrowheads="1"/>
              </p:cNvSpPr>
              <p:nvPr/>
            </p:nvSpPr>
            <p:spPr bwMode="hidden">
              <a:xfrm>
                <a:off x="3910" y="3948"/>
                <a:ext cx="84" cy="53"/>
              </a:xfrm>
              <a:prstGeom prst="ellipse">
                <a:avLst/>
              </a:prstGeom>
              <a:grpFill/>
              <a:ln w="9525">
                <a:noFill/>
                <a:round/>
                <a:headEnd/>
                <a:tailEnd/>
              </a:ln>
              <a:effectLst/>
            </p:spPr>
            <p:txBody>
              <a:bodyPr/>
              <a:lstStyle/>
              <a:p>
                <a:pPr eaLnBrk="0" hangingPunct="0">
                  <a:defRPr/>
                </a:pPr>
                <a:endParaRPr lang="en-US" dirty="0">
                  <a:ea typeface="+mn-ea"/>
                  <a:cs typeface="+mn-cs"/>
                </a:endParaRPr>
              </a:p>
            </p:txBody>
          </p:sp>
          <p:grpSp>
            <p:nvGrpSpPr>
              <p:cNvPr id="48" name="Group 54"/>
              <p:cNvGrpSpPr>
                <a:grpSpLocks/>
              </p:cNvGrpSpPr>
              <p:nvPr/>
            </p:nvGrpSpPr>
            <p:grpSpPr bwMode="auto">
              <a:xfrm>
                <a:off x="4546" y="3608"/>
                <a:ext cx="518" cy="319"/>
                <a:chOff x="4546" y="3608"/>
                <a:chExt cx="518" cy="319"/>
              </a:xfrm>
              <a:grpFill/>
            </p:grpSpPr>
            <p:sp>
              <p:nvSpPr>
                <p:cNvPr id="54" name="Oval 55"/>
                <p:cNvSpPr>
                  <a:spLocks noChangeArrowheads="1"/>
                </p:cNvSpPr>
                <p:nvPr/>
              </p:nvSpPr>
              <p:spPr bwMode="hidden">
                <a:xfrm>
                  <a:off x="4546" y="3608"/>
                  <a:ext cx="518" cy="319"/>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55" name="Oval 56"/>
                <p:cNvSpPr>
                  <a:spLocks noChangeArrowheads="1"/>
                </p:cNvSpPr>
                <p:nvPr/>
              </p:nvSpPr>
              <p:spPr bwMode="hidden">
                <a:xfrm>
                  <a:off x="4578" y="3630"/>
                  <a:ext cx="446" cy="271"/>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56" name="Oval 57"/>
                <p:cNvSpPr>
                  <a:spLocks noChangeArrowheads="1"/>
                </p:cNvSpPr>
                <p:nvPr/>
              </p:nvSpPr>
              <p:spPr bwMode="hidden">
                <a:xfrm>
                  <a:off x="4610" y="3650"/>
                  <a:ext cx="386" cy="233"/>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57" name="Oval 58"/>
                <p:cNvSpPr>
                  <a:spLocks noChangeArrowheads="1"/>
                </p:cNvSpPr>
                <p:nvPr/>
              </p:nvSpPr>
              <p:spPr bwMode="hidden">
                <a:xfrm>
                  <a:off x="4654" y="3678"/>
                  <a:ext cx="298" cy="177"/>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58" name="Oval 59"/>
                <p:cNvSpPr>
                  <a:spLocks noChangeArrowheads="1"/>
                </p:cNvSpPr>
                <p:nvPr/>
              </p:nvSpPr>
              <p:spPr bwMode="hidden">
                <a:xfrm>
                  <a:off x="4690" y="3698"/>
                  <a:ext cx="222" cy="139"/>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59" name="Oval 60"/>
                <p:cNvSpPr>
                  <a:spLocks noChangeArrowheads="1"/>
                </p:cNvSpPr>
                <p:nvPr/>
              </p:nvSpPr>
              <p:spPr bwMode="hidden">
                <a:xfrm>
                  <a:off x="4738" y="3728"/>
                  <a:ext cx="126" cy="81"/>
                </a:xfrm>
                <a:prstGeom prst="ellipse">
                  <a:avLst/>
                </a:prstGeom>
                <a:grpFill/>
                <a:ln w="9525">
                  <a:noFill/>
                  <a:round/>
                  <a:headEnd/>
                  <a:tailEnd/>
                </a:ln>
                <a:effectLst/>
              </p:spPr>
              <p:txBody>
                <a:bodyPr/>
                <a:lstStyle/>
                <a:p>
                  <a:pPr eaLnBrk="0" hangingPunct="0">
                    <a:defRPr/>
                  </a:pPr>
                  <a:endParaRPr lang="en-US" dirty="0">
                    <a:ea typeface="+mn-ea"/>
                    <a:cs typeface="+mn-cs"/>
                  </a:endParaRPr>
                </a:p>
              </p:txBody>
            </p:sp>
          </p:grpSp>
          <p:grpSp>
            <p:nvGrpSpPr>
              <p:cNvPr id="49" name="Group 61"/>
              <p:cNvGrpSpPr>
                <a:grpSpLocks/>
              </p:cNvGrpSpPr>
              <p:nvPr/>
            </p:nvGrpSpPr>
            <p:grpSpPr bwMode="auto">
              <a:xfrm>
                <a:off x="5381" y="3085"/>
                <a:ext cx="227" cy="132"/>
                <a:chOff x="5381" y="3085"/>
                <a:chExt cx="227" cy="132"/>
              </a:xfrm>
              <a:grpFill/>
            </p:grpSpPr>
            <p:sp>
              <p:nvSpPr>
                <p:cNvPr id="50" name="Oval 62"/>
                <p:cNvSpPr>
                  <a:spLocks noChangeArrowheads="1"/>
                </p:cNvSpPr>
                <p:nvPr/>
              </p:nvSpPr>
              <p:spPr bwMode="hidden">
                <a:xfrm>
                  <a:off x="5381" y="3085"/>
                  <a:ext cx="227" cy="132"/>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51" name="Oval 63"/>
                <p:cNvSpPr>
                  <a:spLocks noChangeArrowheads="1"/>
                </p:cNvSpPr>
                <p:nvPr/>
              </p:nvSpPr>
              <p:spPr bwMode="hidden">
                <a:xfrm>
                  <a:off x="5403" y="3099"/>
                  <a:ext cx="182" cy="102"/>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52" name="Oval 64"/>
                <p:cNvSpPr>
                  <a:spLocks noChangeArrowheads="1"/>
                </p:cNvSpPr>
                <p:nvPr/>
              </p:nvSpPr>
              <p:spPr bwMode="hidden">
                <a:xfrm>
                  <a:off x="5431" y="3109"/>
                  <a:ext cx="125" cy="82"/>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53" name="Oval 65"/>
                <p:cNvSpPr>
                  <a:spLocks noChangeArrowheads="1"/>
                </p:cNvSpPr>
                <p:nvPr/>
              </p:nvSpPr>
              <p:spPr bwMode="hidden">
                <a:xfrm>
                  <a:off x="5458" y="3125"/>
                  <a:ext cx="73" cy="47"/>
                </a:xfrm>
                <a:prstGeom prst="ellipse">
                  <a:avLst/>
                </a:prstGeom>
                <a:grpFill/>
                <a:ln w="9525">
                  <a:noFill/>
                  <a:round/>
                  <a:headEnd/>
                  <a:tailEnd/>
                </a:ln>
                <a:effectLst/>
              </p:spPr>
              <p:txBody>
                <a:bodyPr/>
                <a:lstStyle/>
                <a:p>
                  <a:pPr eaLnBrk="0" hangingPunct="0">
                    <a:defRPr/>
                  </a:pPr>
                  <a:endParaRPr lang="en-US" dirty="0">
                    <a:ea typeface="+mn-ea"/>
                    <a:cs typeface="+mn-cs"/>
                  </a:endParaRPr>
                </a:p>
              </p:txBody>
            </p:sp>
          </p:grpSp>
        </p:grpSp>
      </p:grpSp>
      <p:sp>
        <p:nvSpPr>
          <p:cNvPr id="57410" name="Rectangle 66"/>
          <p:cNvSpPr>
            <a:spLocks noGrp="1" noChangeArrowheads="1"/>
          </p:cNvSpPr>
          <p:nvPr>
            <p:ph type="ctrTitle" sz="quarter"/>
          </p:nvPr>
        </p:nvSpPr>
        <p:spPr>
          <a:xfrm>
            <a:off x="685800" y="1692275"/>
            <a:ext cx="7772400" cy="1736725"/>
          </a:xfrm>
        </p:spPr>
        <p:txBody>
          <a:bodyPr anchor="b"/>
          <a:lstStyle>
            <a:lvl1pPr>
              <a:defRPr sz="5400"/>
            </a:lvl1pPr>
          </a:lstStyle>
          <a:p>
            <a:r>
              <a:rPr lang="en-US"/>
              <a:t>Click to edit Master title style</a:t>
            </a:r>
          </a:p>
        </p:txBody>
      </p:sp>
      <p:sp>
        <p:nvSpPr>
          <p:cNvPr id="57411" name="Rectangle 67"/>
          <p:cNvSpPr>
            <a:spLocks noGrp="1" noChangeArrowheads="1"/>
          </p:cNvSpPr>
          <p:nvPr>
            <p:ph type="subTitle" sz="quarter" idx="1"/>
          </p:nvPr>
        </p:nvSpPr>
        <p:spPr>
          <a:xfrm>
            <a:off x="1371600" y="3886200"/>
            <a:ext cx="6400800" cy="1752600"/>
          </a:xfrm>
        </p:spPr>
        <p:txBody>
          <a:bodyPr/>
          <a:lstStyle>
            <a:lvl1pPr marL="0" indent="0" algn="ctr">
              <a:buFont typeface="Wingdings" pitchFamily="-110" charset="2"/>
              <a:buNone/>
              <a:defRPr/>
            </a:lvl1pPr>
          </a:lstStyle>
          <a:p>
            <a:r>
              <a:rPr lang="en-US"/>
              <a:t>Click to edit Master subtitle style</a:t>
            </a:r>
          </a:p>
        </p:txBody>
      </p:sp>
      <p:sp>
        <p:nvSpPr>
          <p:cNvPr id="68" name="Rectangle 68"/>
          <p:cNvSpPr>
            <a:spLocks noGrp="1" noChangeArrowheads="1"/>
          </p:cNvSpPr>
          <p:nvPr>
            <p:ph type="dt" sz="quarter" idx="10"/>
          </p:nvPr>
        </p:nvSpPr>
        <p:spPr/>
        <p:txBody>
          <a:bodyPr/>
          <a:lstStyle>
            <a:lvl1pPr>
              <a:defRPr/>
            </a:lvl1pPr>
          </a:lstStyle>
          <a:p>
            <a:pPr>
              <a:defRPr/>
            </a:pPr>
            <a:endParaRPr lang="en-US" dirty="0"/>
          </a:p>
        </p:txBody>
      </p:sp>
      <p:sp>
        <p:nvSpPr>
          <p:cNvPr id="69" name="Rectangle 69"/>
          <p:cNvSpPr>
            <a:spLocks noGrp="1" noChangeArrowheads="1"/>
          </p:cNvSpPr>
          <p:nvPr>
            <p:ph type="ftr" sz="quarter" idx="11"/>
          </p:nvPr>
        </p:nvSpPr>
        <p:spPr/>
        <p:txBody>
          <a:bodyPr/>
          <a:lstStyle>
            <a:lvl1pPr>
              <a:defRPr>
                <a:solidFill>
                  <a:srgbClr val="000000"/>
                </a:solidFill>
                <a:effectLst/>
              </a:defRPr>
            </a:lvl1pPr>
          </a:lstStyle>
          <a:p>
            <a:pPr>
              <a:defRPr/>
            </a:pPr>
            <a:r>
              <a:rPr lang="en-US" dirty="0"/>
              <a:t>Data and Computer Communications, Ninth Edition by William Stallings, (c) Pearson Education - Prentice Hall, 2011</a:t>
            </a:r>
          </a:p>
        </p:txBody>
      </p:sp>
      <p:sp>
        <p:nvSpPr>
          <p:cNvPr id="70" name="Rectangle 70"/>
          <p:cNvSpPr>
            <a:spLocks noGrp="1" noChangeArrowheads="1"/>
          </p:cNvSpPr>
          <p:nvPr>
            <p:ph type="sldNum" sz="quarter" idx="12"/>
          </p:nvPr>
        </p:nvSpPr>
        <p:spPr/>
        <p:txBody>
          <a:bodyPr/>
          <a:lstStyle>
            <a:lvl1pPr>
              <a:defRPr/>
            </a:lvl1pPr>
          </a:lstStyle>
          <a:p>
            <a:fld id="{D17769CC-C4EF-CE44-8FE8-4417A2163FC5}" type="slidenum">
              <a:rPr lang="en-US"/>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dirty="0"/>
              <a:t>Data and Computer Communications, Ninth Edition by William Stallings, (c) Pearson Education - Prentice Hall, 2011</a:t>
            </a:r>
          </a:p>
        </p:txBody>
      </p:sp>
      <p:sp>
        <p:nvSpPr>
          <p:cNvPr id="6" name="Rectangle 69"/>
          <p:cNvSpPr>
            <a:spLocks noGrp="1" noChangeArrowheads="1"/>
          </p:cNvSpPr>
          <p:nvPr>
            <p:ph type="sldNum" sz="quarter" idx="12"/>
          </p:nvPr>
        </p:nvSpPr>
        <p:spPr>
          <a:ln/>
        </p:spPr>
        <p:txBody>
          <a:bodyPr/>
          <a:lstStyle>
            <a:lvl1pPr>
              <a:defRPr/>
            </a:lvl1pPr>
          </a:lstStyle>
          <a:p>
            <a:fld id="{E6BCC22B-BD40-EE4D-8BCA-11ADF8C63D87}" type="slidenum">
              <a:rPr lang="en-US"/>
              <a:pPr/>
              <a:t>‹#›</a:t>
            </a:fld>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5" name="Slide Number Placeholder 4"/>
          <p:cNvSpPr>
            <a:spLocks noGrp="1"/>
          </p:cNvSpPr>
          <p:nvPr>
            <p:ph type="sldNum" sz="quarter" idx="12"/>
          </p:nvPr>
        </p:nvSpPr>
        <p:spPr/>
        <p:txBody>
          <a:bodyPr/>
          <a:lstStyle>
            <a:lvl1pPr>
              <a:defRPr/>
            </a:lvl1pPr>
          </a:lstStyle>
          <a:p>
            <a:pPr>
              <a:defRPr/>
            </a:pPr>
            <a:r>
              <a:rPr lang="en-US">
                <a:solidFill>
                  <a:srgbClr val="000000"/>
                </a:solidFill>
              </a:rPr>
              <a:t>1-</a:t>
            </a:r>
            <a:fld id="{06278028-67E3-431A-B255-1744FE645FC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3042273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4" name="Slide Number Placeholder 3"/>
          <p:cNvSpPr>
            <a:spLocks noGrp="1"/>
          </p:cNvSpPr>
          <p:nvPr>
            <p:ph type="sldNum" sz="quarter" idx="12"/>
          </p:nvPr>
        </p:nvSpPr>
        <p:spPr/>
        <p:txBody>
          <a:bodyPr/>
          <a:lstStyle>
            <a:lvl1pPr>
              <a:defRPr/>
            </a:lvl1pPr>
          </a:lstStyle>
          <a:p>
            <a:pPr>
              <a:defRPr/>
            </a:pPr>
            <a:r>
              <a:rPr lang="en-US">
                <a:solidFill>
                  <a:srgbClr val="000000"/>
                </a:solidFill>
              </a:rPr>
              <a:t>1-</a:t>
            </a:r>
            <a:fld id="{4E3ECB50-EF25-4811-8785-022F92C4251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194094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pPr>
              <a:defRPr/>
            </a:pPr>
            <a:fld id="{E5D4535B-F6CD-4E4D-B7F3-E26FDCFC7CA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5263079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4"/>
            <a:ext cx="8229600" cy="4525963"/>
          </a:xfrm>
        </p:spPr>
        <p:txBody>
          <a:bodyPr/>
          <a:lstStyle/>
          <a:p>
            <a:pPr lvl="0"/>
            <a:endParaRPr lang="en-US" noProof="0"/>
          </a:p>
        </p:txBody>
      </p:sp>
      <p:sp>
        <p:nvSpPr>
          <p:cNvPr id="4" name="Date Placeholder 3"/>
          <p:cNvSpPr>
            <a:spLocks noGrp="1"/>
          </p:cNvSpPr>
          <p:nvPr>
            <p:ph type="dt" sz="half" idx="10"/>
          </p:nvPr>
        </p:nvSpPr>
        <p:spPr>
          <a:xfrm>
            <a:off x="457200" y="6245225"/>
            <a:ext cx="2133600" cy="476250"/>
          </a:xfrm>
        </p:spPr>
        <p:txBody>
          <a:bodyPr/>
          <a:lstStyle>
            <a:lvl1pPr>
              <a:defRPr/>
            </a:lvl1pPr>
          </a:lstStyle>
          <a:p>
            <a:pPr>
              <a:defRPr/>
            </a:pPr>
            <a:endParaRPr lang="en-US">
              <a:solidFill>
                <a:srgbClr val="000000"/>
              </a:solidFill>
            </a:endParaRPr>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pPr>
              <a:defRPr/>
            </a:pPr>
            <a:endParaRPr lang="en-US">
              <a:solidFill>
                <a:srgbClr val="000000"/>
              </a:solidFill>
            </a:endParaRPr>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pPr>
              <a:defRPr/>
            </a:pPr>
            <a:fld id="{EF663E2E-7566-4B03-A0FC-C617995256C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5594619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a:lstStyle>
            <a:lvl1pPr>
              <a:defRPr/>
            </a:lvl1pPr>
          </a:lstStyle>
          <a:p>
            <a:pPr>
              <a:defRPr/>
            </a:pPr>
            <a:fld id="{F6144183-3C9A-4A6A-BE1F-6445DCD33E75}" type="slidenum">
              <a:rPr lang="en-US">
                <a:solidFill>
                  <a:srgbClr val="000000"/>
                </a:solidFill>
              </a:rPr>
              <a:pPr>
                <a:defRPr/>
              </a:pPr>
              <a:t>‹#›</a:t>
            </a:fld>
            <a:endParaRPr lang="en-US">
              <a:solidFill>
                <a:srgbClr val="000000"/>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15541959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a:lstStyle>
            <a:lvl1pPr>
              <a:defRPr/>
            </a:lvl1pPr>
          </a:lstStyle>
          <a:p>
            <a:pPr>
              <a:defRPr/>
            </a:pPr>
            <a:fld id="{1DC27EC9-5885-4E75-A4CE-45187B7C138B}" type="slidenum">
              <a:rPr lang="en-US">
                <a:solidFill>
                  <a:srgbClr val="000000"/>
                </a:solidFill>
              </a:rPr>
              <a:pPr>
                <a:defRPr/>
              </a:pPr>
              <a:t>‹#›</a:t>
            </a:fld>
            <a:endParaRPr lang="en-US">
              <a:solidFill>
                <a:srgbClr val="000000"/>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60071992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Content, and 2 Content">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D390A27F-B460-4B98-A156-1867E9327E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5697795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a:lstStyle>
            <a:lvl1pPr>
              <a:defRPr/>
            </a:lvl1pPr>
          </a:lstStyle>
          <a:p>
            <a:pPr>
              <a:defRPr/>
            </a:pPr>
            <a:fld id="{1C1CE845-768D-4EE0-BE90-0547ED140B0F}" type="slidenum">
              <a:rPr lang="en-US">
                <a:solidFill>
                  <a:srgbClr val="000000"/>
                </a:solidFill>
              </a:rPr>
              <a:pPr>
                <a:defRPr/>
              </a:pPr>
              <a:t>‹#›</a:t>
            </a:fld>
            <a:endParaRPr lang="en-US">
              <a:solidFill>
                <a:srgbClr val="000000"/>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30922983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a:defRPr/>
            </a:pPr>
            <a:r>
              <a:rPr lang="en-US">
                <a:solidFill>
                  <a:srgbClr val="000000"/>
                </a:solidFill>
              </a:rPr>
              <a:t>1-</a:t>
            </a:r>
            <a:fld id="{B13D3F6E-BBA7-4F35-A393-C6087010888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9129779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a:defRPr/>
            </a:pPr>
            <a:r>
              <a:rPr lang="en-US">
                <a:solidFill>
                  <a:srgbClr val="000000"/>
                </a:solidFill>
              </a:rPr>
              <a:t>1-</a:t>
            </a:r>
            <a:fld id="{BEB10873-C205-4B10-8366-6EC749A4083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73114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dirty="0"/>
              <a:t>Data and Computer Communications, Ninth Edition by William Stallings, (c) Pearson Education - Prentice Hall, 2011</a:t>
            </a:r>
          </a:p>
        </p:txBody>
      </p:sp>
      <p:sp>
        <p:nvSpPr>
          <p:cNvPr id="6" name="Rectangle 69"/>
          <p:cNvSpPr>
            <a:spLocks noGrp="1" noChangeArrowheads="1"/>
          </p:cNvSpPr>
          <p:nvPr>
            <p:ph type="sldNum" sz="quarter" idx="12"/>
          </p:nvPr>
        </p:nvSpPr>
        <p:spPr>
          <a:ln/>
        </p:spPr>
        <p:txBody>
          <a:bodyPr/>
          <a:lstStyle>
            <a:lvl1pPr>
              <a:defRPr/>
            </a:lvl1pPr>
          </a:lstStyle>
          <a:p>
            <a:fld id="{B42123D3-5594-294D-847F-EF0836CFC416}" type="slidenum">
              <a:rPr lang="en-US"/>
              <a:pPr/>
              <a:t>‹#›</a:t>
            </a:fld>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5" name="Slide Number Placeholder 4"/>
          <p:cNvSpPr>
            <a:spLocks noGrp="1"/>
          </p:cNvSpPr>
          <p:nvPr>
            <p:ph type="sldNum" sz="quarter" idx="12"/>
          </p:nvPr>
        </p:nvSpPr>
        <p:spPr/>
        <p:txBody>
          <a:bodyPr/>
          <a:lstStyle>
            <a:lvl1pPr>
              <a:defRPr/>
            </a:lvl1pPr>
          </a:lstStyle>
          <a:p>
            <a:pPr>
              <a:defRPr/>
            </a:pPr>
            <a:r>
              <a:rPr lang="en-US">
                <a:solidFill>
                  <a:srgbClr val="000000"/>
                </a:solidFill>
              </a:rPr>
              <a:t>1-</a:t>
            </a:r>
            <a:fld id="{06278028-67E3-431A-B255-1744FE645FC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3149060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4" name="Slide Number Placeholder 3"/>
          <p:cNvSpPr>
            <a:spLocks noGrp="1"/>
          </p:cNvSpPr>
          <p:nvPr>
            <p:ph type="sldNum" sz="quarter" idx="12"/>
          </p:nvPr>
        </p:nvSpPr>
        <p:spPr/>
        <p:txBody>
          <a:bodyPr/>
          <a:lstStyle>
            <a:lvl1pPr>
              <a:defRPr/>
            </a:lvl1pPr>
          </a:lstStyle>
          <a:p>
            <a:pPr>
              <a:defRPr/>
            </a:pPr>
            <a:r>
              <a:rPr lang="en-US">
                <a:solidFill>
                  <a:srgbClr val="000000"/>
                </a:solidFill>
              </a:rPr>
              <a:t>1-</a:t>
            </a:r>
            <a:fld id="{4E3ECB50-EF25-4811-8785-022F92C4251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9486556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pPr>
              <a:defRPr/>
            </a:pPr>
            <a:fld id="{E5D4535B-F6CD-4E4D-B7F3-E26FDCFC7CA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4079213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4"/>
            <a:ext cx="8229600" cy="4525963"/>
          </a:xfrm>
        </p:spPr>
        <p:txBody>
          <a:bodyPr/>
          <a:lstStyle/>
          <a:p>
            <a:pPr lvl="0"/>
            <a:endParaRPr lang="en-US" noProof="0"/>
          </a:p>
        </p:txBody>
      </p:sp>
      <p:sp>
        <p:nvSpPr>
          <p:cNvPr id="4" name="Date Placeholder 3"/>
          <p:cNvSpPr>
            <a:spLocks noGrp="1"/>
          </p:cNvSpPr>
          <p:nvPr>
            <p:ph type="dt" sz="half" idx="10"/>
          </p:nvPr>
        </p:nvSpPr>
        <p:spPr>
          <a:xfrm>
            <a:off x="457200" y="6245225"/>
            <a:ext cx="2133600" cy="476250"/>
          </a:xfrm>
        </p:spPr>
        <p:txBody>
          <a:bodyPr/>
          <a:lstStyle>
            <a:lvl1pPr>
              <a:defRPr/>
            </a:lvl1pPr>
          </a:lstStyle>
          <a:p>
            <a:pPr>
              <a:defRPr/>
            </a:pPr>
            <a:endParaRPr lang="en-US">
              <a:solidFill>
                <a:srgbClr val="000000"/>
              </a:solidFill>
            </a:endParaRPr>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pPr>
              <a:defRPr/>
            </a:pPr>
            <a:endParaRPr lang="en-US">
              <a:solidFill>
                <a:srgbClr val="000000"/>
              </a:solidFill>
            </a:endParaRPr>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pPr>
              <a:defRPr/>
            </a:pPr>
            <a:fld id="{EF663E2E-7566-4B03-A0FC-C617995256C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9581124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a:lstStyle>
            <a:lvl1pPr>
              <a:defRPr/>
            </a:lvl1pPr>
          </a:lstStyle>
          <a:p>
            <a:pPr>
              <a:defRPr/>
            </a:pPr>
            <a:fld id="{F6144183-3C9A-4A6A-BE1F-6445DCD33E75}" type="slidenum">
              <a:rPr lang="en-US">
                <a:solidFill>
                  <a:srgbClr val="000000"/>
                </a:solidFill>
              </a:rPr>
              <a:pPr>
                <a:defRPr/>
              </a:pPr>
              <a:t>‹#›</a:t>
            </a:fld>
            <a:endParaRPr lang="en-US">
              <a:solidFill>
                <a:srgbClr val="000000"/>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46699236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a:lstStyle>
            <a:lvl1pPr>
              <a:defRPr/>
            </a:lvl1pPr>
          </a:lstStyle>
          <a:p>
            <a:pPr>
              <a:defRPr/>
            </a:pPr>
            <a:fld id="{1DC27EC9-5885-4E75-A4CE-45187B7C138B}" type="slidenum">
              <a:rPr lang="en-US">
                <a:solidFill>
                  <a:srgbClr val="000000"/>
                </a:solidFill>
              </a:rPr>
              <a:pPr>
                <a:defRPr/>
              </a:pPr>
              <a:t>‹#›</a:t>
            </a:fld>
            <a:endParaRPr lang="en-US">
              <a:solidFill>
                <a:srgbClr val="000000"/>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409165326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Content, and 2 Content">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D390A27F-B460-4B98-A156-1867E9327E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4219190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a:lstStyle>
            <a:lvl1pPr>
              <a:defRPr/>
            </a:lvl1pPr>
          </a:lstStyle>
          <a:p>
            <a:pPr>
              <a:defRPr/>
            </a:pPr>
            <a:fld id="{1C1CE845-768D-4EE0-BE90-0547ED140B0F}" type="slidenum">
              <a:rPr lang="en-US">
                <a:solidFill>
                  <a:srgbClr val="000000"/>
                </a:solidFill>
              </a:rPr>
              <a:pPr>
                <a:defRPr/>
              </a:pPr>
              <a:t>‹#›</a:t>
            </a:fld>
            <a:endParaRPr lang="en-US">
              <a:solidFill>
                <a:srgbClr val="000000"/>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69946393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a:defRPr/>
            </a:pPr>
            <a:r>
              <a:rPr lang="en-US">
                <a:solidFill>
                  <a:srgbClr val="000000"/>
                </a:solidFill>
              </a:rPr>
              <a:t>1-</a:t>
            </a:r>
            <a:fld id="{B13D3F6E-BBA7-4F35-A393-C6087010888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0373281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a:defRPr/>
            </a:pPr>
            <a:r>
              <a:rPr lang="en-US">
                <a:solidFill>
                  <a:srgbClr val="000000"/>
                </a:solidFill>
              </a:rPr>
              <a:t>1-</a:t>
            </a:r>
            <a:fld id="{BEB10873-C205-4B10-8366-6EC749A4083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25859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able Placeholder 2"/>
          <p:cNvSpPr>
            <a:spLocks noGrp="1"/>
          </p:cNvSpPr>
          <p:nvPr>
            <p:ph type="tbl" idx="1"/>
          </p:nvPr>
        </p:nvSpPr>
        <p:spPr>
          <a:xfrm>
            <a:off x="457200" y="1676400"/>
            <a:ext cx="8229600" cy="4454525"/>
          </a:xfrm>
        </p:spPr>
        <p:txBody>
          <a:bodyPr/>
          <a:lstStyle/>
          <a:p>
            <a:pPr lvl="0"/>
            <a:endParaRPr lang="en-US" noProof="0" dirty="0"/>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dirty="0"/>
              <a:t>Data and Computer Communications, Ninth Edition by William Stallings, (c) Pearson Education - Prentice Hall, 2011</a:t>
            </a:r>
          </a:p>
        </p:txBody>
      </p:sp>
      <p:sp>
        <p:nvSpPr>
          <p:cNvPr id="6" name="Rectangle 69"/>
          <p:cNvSpPr>
            <a:spLocks noGrp="1" noChangeArrowheads="1"/>
          </p:cNvSpPr>
          <p:nvPr>
            <p:ph type="sldNum" sz="quarter" idx="12"/>
          </p:nvPr>
        </p:nvSpPr>
        <p:spPr>
          <a:ln/>
        </p:spPr>
        <p:txBody>
          <a:bodyPr/>
          <a:lstStyle>
            <a:lvl1pPr>
              <a:defRPr/>
            </a:lvl1pPr>
          </a:lstStyle>
          <a:p>
            <a:fld id="{55FDFAF5-A363-414A-8AFA-3B6F3B8F6A3D}" type="slidenum">
              <a:rPr lang="en-US"/>
              <a:pPr/>
              <a:t>‹#›</a:t>
            </a:fld>
            <a:endParaRPr 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5" name="Slide Number Placeholder 4"/>
          <p:cNvSpPr>
            <a:spLocks noGrp="1"/>
          </p:cNvSpPr>
          <p:nvPr>
            <p:ph type="sldNum" sz="quarter" idx="12"/>
          </p:nvPr>
        </p:nvSpPr>
        <p:spPr/>
        <p:txBody>
          <a:bodyPr/>
          <a:lstStyle>
            <a:lvl1pPr>
              <a:defRPr/>
            </a:lvl1pPr>
          </a:lstStyle>
          <a:p>
            <a:pPr>
              <a:defRPr/>
            </a:pPr>
            <a:r>
              <a:rPr lang="en-US">
                <a:solidFill>
                  <a:srgbClr val="000000"/>
                </a:solidFill>
              </a:rPr>
              <a:t>1-</a:t>
            </a:r>
            <a:fld id="{06278028-67E3-431A-B255-1744FE645FC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1466755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4" name="Slide Number Placeholder 3"/>
          <p:cNvSpPr>
            <a:spLocks noGrp="1"/>
          </p:cNvSpPr>
          <p:nvPr>
            <p:ph type="sldNum" sz="quarter" idx="12"/>
          </p:nvPr>
        </p:nvSpPr>
        <p:spPr/>
        <p:txBody>
          <a:bodyPr/>
          <a:lstStyle>
            <a:lvl1pPr>
              <a:defRPr/>
            </a:lvl1pPr>
          </a:lstStyle>
          <a:p>
            <a:pPr>
              <a:defRPr/>
            </a:pPr>
            <a:r>
              <a:rPr lang="en-US">
                <a:solidFill>
                  <a:srgbClr val="000000"/>
                </a:solidFill>
              </a:rPr>
              <a:t>1-</a:t>
            </a:r>
            <a:fld id="{4E3ECB50-EF25-4811-8785-022F92C4251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5152812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pPr>
              <a:defRPr/>
            </a:pPr>
            <a:fld id="{E5D4535B-F6CD-4E4D-B7F3-E26FDCFC7CA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9221401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4"/>
            <a:ext cx="8229600" cy="4525963"/>
          </a:xfrm>
        </p:spPr>
        <p:txBody>
          <a:bodyPr/>
          <a:lstStyle/>
          <a:p>
            <a:pPr lvl="0"/>
            <a:endParaRPr lang="en-US" noProof="0"/>
          </a:p>
        </p:txBody>
      </p:sp>
      <p:sp>
        <p:nvSpPr>
          <p:cNvPr id="4" name="Date Placeholder 3"/>
          <p:cNvSpPr>
            <a:spLocks noGrp="1"/>
          </p:cNvSpPr>
          <p:nvPr>
            <p:ph type="dt" sz="half" idx="10"/>
          </p:nvPr>
        </p:nvSpPr>
        <p:spPr>
          <a:xfrm>
            <a:off x="457200" y="6245225"/>
            <a:ext cx="2133600" cy="476250"/>
          </a:xfrm>
        </p:spPr>
        <p:txBody>
          <a:bodyPr/>
          <a:lstStyle>
            <a:lvl1pPr>
              <a:defRPr/>
            </a:lvl1pPr>
          </a:lstStyle>
          <a:p>
            <a:pPr>
              <a:defRPr/>
            </a:pPr>
            <a:endParaRPr lang="en-US">
              <a:solidFill>
                <a:srgbClr val="000000"/>
              </a:solidFill>
            </a:endParaRPr>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pPr>
              <a:defRPr/>
            </a:pPr>
            <a:endParaRPr lang="en-US">
              <a:solidFill>
                <a:srgbClr val="000000"/>
              </a:solidFill>
            </a:endParaRPr>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pPr>
              <a:defRPr/>
            </a:pPr>
            <a:fld id="{EF663E2E-7566-4B03-A0FC-C617995256C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3119735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a:lstStyle>
            <a:lvl1pPr>
              <a:defRPr/>
            </a:lvl1pPr>
          </a:lstStyle>
          <a:p>
            <a:pPr>
              <a:defRPr/>
            </a:pPr>
            <a:fld id="{F6144183-3C9A-4A6A-BE1F-6445DCD33E75}" type="slidenum">
              <a:rPr lang="en-US">
                <a:solidFill>
                  <a:srgbClr val="000000"/>
                </a:solidFill>
              </a:rPr>
              <a:pPr>
                <a:defRPr/>
              </a:pPr>
              <a:t>‹#›</a:t>
            </a:fld>
            <a:endParaRPr lang="en-US">
              <a:solidFill>
                <a:srgbClr val="000000"/>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38575747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a:lstStyle>
            <a:lvl1pPr>
              <a:defRPr/>
            </a:lvl1pPr>
          </a:lstStyle>
          <a:p>
            <a:pPr>
              <a:defRPr/>
            </a:pPr>
            <a:fld id="{1DC27EC9-5885-4E75-A4CE-45187B7C138B}" type="slidenum">
              <a:rPr lang="en-US">
                <a:solidFill>
                  <a:srgbClr val="000000"/>
                </a:solidFill>
              </a:rPr>
              <a:pPr>
                <a:defRPr/>
              </a:pPr>
              <a:t>‹#›</a:t>
            </a:fld>
            <a:endParaRPr lang="en-US">
              <a:solidFill>
                <a:srgbClr val="000000"/>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61458316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Content, and 2 Content">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D390A27F-B460-4B98-A156-1867E9327E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8567407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a:lstStyle>
            <a:lvl1pPr>
              <a:defRPr/>
            </a:lvl1pPr>
          </a:lstStyle>
          <a:p>
            <a:pPr>
              <a:defRPr/>
            </a:pPr>
            <a:fld id="{1C1CE845-768D-4EE0-BE90-0547ED140B0F}" type="slidenum">
              <a:rPr lang="en-US">
                <a:solidFill>
                  <a:srgbClr val="000000"/>
                </a:solidFill>
              </a:rPr>
              <a:pPr>
                <a:defRPr/>
              </a:pPr>
              <a:t>‹#›</a:t>
            </a:fld>
            <a:endParaRPr lang="en-US">
              <a:solidFill>
                <a:srgbClr val="000000"/>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99291591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a:defRPr/>
            </a:pPr>
            <a:r>
              <a:rPr lang="en-US">
                <a:solidFill>
                  <a:srgbClr val="000000"/>
                </a:solidFill>
              </a:rPr>
              <a:t>1-</a:t>
            </a:r>
            <a:fld id="{B13D3F6E-BBA7-4F35-A393-C6087010888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3606572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a:defRPr/>
            </a:pPr>
            <a:r>
              <a:rPr lang="en-US">
                <a:solidFill>
                  <a:srgbClr val="000000"/>
                </a:solidFill>
              </a:rPr>
              <a:t>1-</a:t>
            </a:r>
            <a:fld id="{BEB10873-C205-4B10-8366-6EC749A4083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02081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a:defRPr/>
            </a:pPr>
            <a:r>
              <a:rPr lang="en-US">
                <a:solidFill>
                  <a:srgbClr val="000000"/>
                </a:solidFill>
              </a:rPr>
              <a:t>1-</a:t>
            </a:r>
            <a:fld id="{B13D3F6E-BBA7-4F35-A393-C6087010888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0022500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5" name="Slide Number Placeholder 4"/>
          <p:cNvSpPr>
            <a:spLocks noGrp="1"/>
          </p:cNvSpPr>
          <p:nvPr>
            <p:ph type="sldNum" sz="quarter" idx="12"/>
          </p:nvPr>
        </p:nvSpPr>
        <p:spPr/>
        <p:txBody>
          <a:bodyPr/>
          <a:lstStyle>
            <a:lvl1pPr>
              <a:defRPr/>
            </a:lvl1pPr>
          </a:lstStyle>
          <a:p>
            <a:pPr>
              <a:defRPr/>
            </a:pPr>
            <a:r>
              <a:rPr lang="en-US">
                <a:solidFill>
                  <a:srgbClr val="000000"/>
                </a:solidFill>
              </a:rPr>
              <a:t>1-</a:t>
            </a:r>
            <a:fld id="{06278028-67E3-431A-B255-1744FE645FC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5837974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4" name="Slide Number Placeholder 3"/>
          <p:cNvSpPr>
            <a:spLocks noGrp="1"/>
          </p:cNvSpPr>
          <p:nvPr>
            <p:ph type="sldNum" sz="quarter" idx="12"/>
          </p:nvPr>
        </p:nvSpPr>
        <p:spPr/>
        <p:txBody>
          <a:bodyPr/>
          <a:lstStyle>
            <a:lvl1pPr>
              <a:defRPr/>
            </a:lvl1pPr>
          </a:lstStyle>
          <a:p>
            <a:pPr>
              <a:defRPr/>
            </a:pPr>
            <a:r>
              <a:rPr lang="en-US">
                <a:solidFill>
                  <a:srgbClr val="000000"/>
                </a:solidFill>
              </a:rPr>
              <a:t>1-</a:t>
            </a:r>
            <a:fld id="{4E3ECB50-EF25-4811-8785-022F92C4251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8528067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pPr>
              <a:defRPr/>
            </a:pPr>
            <a:fld id="{E5D4535B-F6CD-4E4D-B7F3-E26FDCFC7CA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9963289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4"/>
            <a:ext cx="8229600" cy="4525963"/>
          </a:xfrm>
        </p:spPr>
        <p:txBody>
          <a:bodyPr/>
          <a:lstStyle/>
          <a:p>
            <a:pPr lvl="0"/>
            <a:endParaRPr lang="en-US" noProof="0"/>
          </a:p>
        </p:txBody>
      </p:sp>
      <p:sp>
        <p:nvSpPr>
          <p:cNvPr id="4" name="Date Placeholder 3"/>
          <p:cNvSpPr>
            <a:spLocks noGrp="1"/>
          </p:cNvSpPr>
          <p:nvPr>
            <p:ph type="dt" sz="half" idx="10"/>
          </p:nvPr>
        </p:nvSpPr>
        <p:spPr>
          <a:xfrm>
            <a:off x="457200" y="6245225"/>
            <a:ext cx="2133600" cy="476250"/>
          </a:xfrm>
        </p:spPr>
        <p:txBody>
          <a:bodyPr/>
          <a:lstStyle>
            <a:lvl1pPr>
              <a:defRPr/>
            </a:lvl1pPr>
          </a:lstStyle>
          <a:p>
            <a:pPr>
              <a:defRPr/>
            </a:pPr>
            <a:endParaRPr lang="en-US">
              <a:solidFill>
                <a:srgbClr val="000000"/>
              </a:solidFill>
            </a:endParaRPr>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pPr>
              <a:defRPr/>
            </a:pPr>
            <a:endParaRPr lang="en-US">
              <a:solidFill>
                <a:srgbClr val="000000"/>
              </a:solidFill>
            </a:endParaRPr>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pPr>
              <a:defRPr/>
            </a:pPr>
            <a:fld id="{EF663E2E-7566-4B03-A0FC-C617995256C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0008437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a:lstStyle>
            <a:lvl1pPr>
              <a:defRPr/>
            </a:lvl1pPr>
          </a:lstStyle>
          <a:p>
            <a:pPr>
              <a:defRPr/>
            </a:pPr>
            <a:fld id="{F6144183-3C9A-4A6A-BE1F-6445DCD33E75}" type="slidenum">
              <a:rPr lang="en-US">
                <a:solidFill>
                  <a:srgbClr val="000000"/>
                </a:solidFill>
              </a:rPr>
              <a:pPr>
                <a:defRPr/>
              </a:pPr>
              <a:t>‹#›</a:t>
            </a:fld>
            <a:endParaRPr lang="en-US">
              <a:solidFill>
                <a:srgbClr val="000000"/>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11734705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a:lstStyle>
            <a:lvl1pPr>
              <a:defRPr/>
            </a:lvl1pPr>
          </a:lstStyle>
          <a:p>
            <a:pPr>
              <a:defRPr/>
            </a:pPr>
            <a:fld id="{1DC27EC9-5885-4E75-A4CE-45187B7C138B}" type="slidenum">
              <a:rPr lang="en-US">
                <a:solidFill>
                  <a:srgbClr val="000000"/>
                </a:solidFill>
              </a:rPr>
              <a:pPr>
                <a:defRPr/>
              </a:pPr>
              <a:t>‹#›</a:t>
            </a:fld>
            <a:endParaRPr lang="en-US">
              <a:solidFill>
                <a:srgbClr val="000000"/>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401849068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Content, and 2 Content">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D390A27F-B460-4B98-A156-1867E9327E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8620408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a:lstStyle>
            <a:lvl1pPr>
              <a:defRPr/>
            </a:lvl1pPr>
          </a:lstStyle>
          <a:p>
            <a:pPr>
              <a:defRPr/>
            </a:pPr>
            <a:fld id="{1C1CE845-768D-4EE0-BE90-0547ED140B0F}" type="slidenum">
              <a:rPr lang="en-US">
                <a:solidFill>
                  <a:srgbClr val="000000"/>
                </a:solidFill>
              </a:rPr>
              <a:pPr>
                <a:defRPr/>
              </a:pPr>
              <a:t>‹#›</a:t>
            </a:fld>
            <a:endParaRPr lang="en-US">
              <a:solidFill>
                <a:srgbClr val="000000"/>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10948046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a:defRPr/>
            </a:pPr>
            <a:r>
              <a:rPr lang="en-US">
                <a:solidFill>
                  <a:srgbClr val="000000"/>
                </a:solidFill>
              </a:rPr>
              <a:t>1-</a:t>
            </a:r>
            <a:fld id="{B13D3F6E-BBA7-4F35-A393-C6087010888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7301273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a:defRPr/>
            </a:pPr>
            <a:r>
              <a:rPr lang="en-US">
                <a:solidFill>
                  <a:srgbClr val="000000"/>
                </a:solidFill>
              </a:rPr>
              <a:t>1-</a:t>
            </a:r>
            <a:fld id="{BEB10873-C205-4B10-8366-6EC749A4083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90751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a:defRPr/>
            </a:pPr>
            <a:r>
              <a:rPr lang="en-US">
                <a:solidFill>
                  <a:srgbClr val="000000"/>
                </a:solidFill>
              </a:rPr>
              <a:t>1-</a:t>
            </a:r>
            <a:fld id="{BEB10873-C205-4B10-8366-6EC749A4083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5007674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5" name="Slide Number Placeholder 4"/>
          <p:cNvSpPr>
            <a:spLocks noGrp="1"/>
          </p:cNvSpPr>
          <p:nvPr>
            <p:ph type="sldNum" sz="quarter" idx="12"/>
          </p:nvPr>
        </p:nvSpPr>
        <p:spPr/>
        <p:txBody>
          <a:bodyPr/>
          <a:lstStyle>
            <a:lvl1pPr>
              <a:defRPr/>
            </a:lvl1pPr>
          </a:lstStyle>
          <a:p>
            <a:pPr>
              <a:defRPr/>
            </a:pPr>
            <a:r>
              <a:rPr lang="en-US">
                <a:solidFill>
                  <a:srgbClr val="000000"/>
                </a:solidFill>
              </a:rPr>
              <a:t>1-</a:t>
            </a:r>
            <a:fld id="{06278028-67E3-431A-B255-1744FE645FC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1247707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4" name="Slide Number Placeholder 3"/>
          <p:cNvSpPr>
            <a:spLocks noGrp="1"/>
          </p:cNvSpPr>
          <p:nvPr>
            <p:ph type="sldNum" sz="quarter" idx="12"/>
          </p:nvPr>
        </p:nvSpPr>
        <p:spPr/>
        <p:txBody>
          <a:bodyPr/>
          <a:lstStyle>
            <a:lvl1pPr>
              <a:defRPr/>
            </a:lvl1pPr>
          </a:lstStyle>
          <a:p>
            <a:pPr>
              <a:defRPr/>
            </a:pPr>
            <a:r>
              <a:rPr lang="en-US">
                <a:solidFill>
                  <a:srgbClr val="000000"/>
                </a:solidFill>
              </a:rPr>
              <a:t>1-</a:t>
            </a:r>
            <a:fld id="{4E3ECB50-EF25-4811-8785-022F92C4251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8646550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pPr>
              <a:defRPr/>
            </a:pPr>
            <a:fld id="{E5D4535B-F6CD-4E4D-B7F3-E26FDCFC7CA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5936623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4"/>
            <a:ext cx="8229600" cy="4525963"/>
          </a:xfrm>
        </p:spPr>
        <p:txBody>
          <a:bodyPr/>
          <a:lstStyle/>
          <a:p>
            <a:pPr lvl="0"/>
            <a:endParaRPr lang="en-US" noProof="0"/>
          </a:p>
        </p:txBody>
      </p:sp>
      <p:sp>
        <p:nvSpPr>
          <p:cNvPr id="4" name="Date Placeholder 3"/>
          <p:cNvSpPr>
            <a:spLocks noGrp="1"/>
          </p:cNvSpPr>
          <p:nvPr>
            <p:ph type="dt" sz="half" idx="10"/>
          </p:nvPr>
        </p:nvSpPr>
        <p:spPr>
          <a:xfrm>
            <a:off x="457200" y="6245225"/>
            <a:ext cx="2133600" cy="476250"/>
          </a:xfrm>
        </p:spPr>
        <p:txBody>
          <a:bodyPr/>
          <a:lstStyle>
            <a:lvl1pPr>
              <a:defRPr/>
            </a:lvl1pPr>
          </a:lstStyle>
          <a:p>
            <a:pPr>
              <a:defRPr/>
            </a:pPr>
            <a:endParaRPr lang="en-US">
              <a:solidFill>
                <a:srgbClr val="000000"/>
              </a:solidFill>
            </a:endParaRPr>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pPr>
              <a:defRPr/>
            </a:pPr>
            <a:endParaRPr lang="en-US">
              <a:solidFill>
                <a:srgbClr val="000000"/>
              </a:solidFill>
            </a:endParaRPr>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pPr>
              <a:defRPr/>
            </a:pPr>
            <a:fld id="{EF663E2E-7566-4B03-A0FC-C617995256C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1807939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a:lstStyle>
            <a:lvl1pPr>
              <a:defRPr/>
            </a:lvl1pPr>
          </a:lstStyle>
          <a:p>
            <a:pPr>
              <a:defRPr/>
            </a:pPr>
            <a:fld id="{F6144183-3C9A-4A6A-BE1F-6445DCD33E75}" type="slidenum">
              <a:rPr lang="en-US">
                <a:solidFill>
                  <a:srgbClr val="000000"/>
                </a:solidFill>
              </a:rPr>
              <a:pPr>
                <a:defRPr/>
              </a:pPr>
              <a:t>‹#›</a:t>
            </a:fld>
            <a:endParaRPr lang="en-US">
              <a:solidFill>
                <a:srgbClr val="000000"/>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73985207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a:lstStyle>
            <a:lvl1pPr>
              <a:defRPr/>
            </a:lvl1pPr>
          </a:lstStyle>
          <a:p>
            <a:pPr>
              <a:defRPr/>
            </a:pPr>
            <a:fld id="{1DC27EC9-5885-4E75-A4CE-45187B7C138B}" type="slidenum">
              <a:rPr lang="en-US">
                <a:solidFill>
                  <a:srgbClr val="000000"/>
                </a:solidFill>
              </a:rPr>
              <a:pPr>
                <a:defRPr/>
              </a:pPr>
              <a:t>‹#›</a:t>
            </a:fld>
            <a:endParaRPr lang="en-US">
              <a:solidFill>
                <a:srgbClr val="000000"/>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94646766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Content, and 2 Content">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D390A27F-B460-4B98-A156-1867E9327E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7835014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a:lstStyle>
            <a:lvl1pPr>
              <a:defRPr/>
            </a:lvl1pPr>
          </a:lstStyle>
          <a:p>
            <a:pPr>
              <a:defRPr/>
            </a:pPr>
            <a:fld id="{1C1CE845-768D-4EE0-BE90-0547ED140B0F}" type="slidenum">
              <a:rPr lang="en-US">
                <a:solidFill>
                  <a:srgbClr val="000000"/>
                </a:solidFill>
              </a:rPr>
              <a:pPr>
                <a:defRPr/>
              </a:pPr>
              <a:t>‹#›</a:t>
            </a:fld>
            <a:endParaRPr lang="en-US">
              <a:solidFill>
                <a:srgbClr val="000000"/>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50653271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a:defRPr/>
            </a:pPr>
            <a:r>
              <a:rPr lang="en-US">
                <a:solidFill>
                  <a:srgbClr val="000000"/>
                </a:solidFill>
              </a:rPr>
              <a:t>1-</a:t>
            </a:r>
            <a:fld id="{B13D3F6E-BBA7-4F35-A393-C6087010888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416330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a:defRPr/>
            </a:pPr>
            <a:r>
              <a:rPr lang="en-US">
                <a:solidFill>
                  <a:srgbClr val="000000"/>
                </a:solidFill>
              </a:rPr>
              <a:t>1-</a:t>
            </a:r>
            <a:fld id="{BEB10873-C205-4B10-8366-6EC749A4083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124445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5" name="Slide Number Placeholder 4"/>
          <p:cNvSpPr>
            <a:spLocks noGrp="1"/>
          </p:cNvSpPr>
          <p:nvPr>
            <p:ph type="sldNum" sz="quarter" idx="12"/>
          </p:nvPr>
        </p:nvSpPr>
        <p:spPr/>
        <p:txBody>
          <a:bodyPr/>
          <a:lstStyle>
            <a:lvl1pPr>
              <a:defRPr/>
            </a:lvl1pPr>
          </a:lstStyle>
          <a:p>
            <a:pPr>
              <a:defRPr/>
            </a:pPr>
            <a:r>
              <a:rPr lang="en-US">
                <a:solidFill>
                  <a:srgbClr val="000000"/>
                </a:solidFill>
              </a:rPr>
              <a:t>1-</a:t>
            </a:r>
            <a:fld id="{06278028-67E3-431A-B255-1744FE645FC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6075933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5" name="Slide Number Placeholder 4"/>
          <p:cNvSpPr>
            <a:spLocks noGrp="1"/>
          </p:cNvSpPr>
          <p:nvPr>
            <p:ph type="sldNum" sz="quarter" idx="12"/>
          </p:nvPr>
        </p:nvSpPr>
        <p:spPr/>
        <p:txBody>
          <a:bodyPr/>
          <a:lstStyle>
            <a:lvl1pPr>
              <a:defRPr/>
            </a:lvl1pPr>
          </a:lstStyle>
          <a:p>
            <a:pPr>
              <a:defRPr/>
            </a:pPr>
            <a:r>
              <a:rPr lang="en-US">
                <a:solidFill>
                  <a:srgbClr val="000000"/>
                </a:solidFill>
              </a:rPr>
              <a:t>1-</a:t>
            </a:r>
            <a:fld id="{06278028-67E3-431A-B255-1744FE645FC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0676988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4" name="Slide Number Placeholder 3"/>
          <p:cNvSpPr>
            <a:spLocks noGrp="1"/>
          </p:cNvSpPr>
          <p:nvPr>
            <p:ph type="sldNum" sz="quarter" idx="12"/>
          </p:nvPr>
        </p:nvSpPr>
        <p:spPr/>
        <p:txBody>
          <a:bodyPr/>
          <a:lstStyle>
            <a:lvl1pPr>
              <a:defRPr/>
            </a:lvl1pPr>
          </a:lstStyle>
          <a:p>
            <a:pPr>
              <a:defRPr/>
            </a:pPr>
            <a:r>
              <a:rPr lang="en-US">
                <a:solidFill>
                  <a:srgbClr val="000000"/>
                </a:solidFill>
              </a:rPr>
              <a:t>1-</a:t>
            </a:r>
            <a:fld id="{4E3ECB50-EF25-4811-8785-022F92C4251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8040468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pPr>
              <a:defRPr/>
            </a:pPr>
            <a:fld id="{E5D4535B-F6CD-4E4D-B7F3-E26FDCFC7CA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5706506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4"/>
            <a:ext cx="8229600" cy="4525963"/>
          </a:xfrm>
        </p:spPr>
        <p:txBody>
          <a:bodyPr/>
          <a:lstStyle/>
          <a:p>
            <a:pPr lvl="0"/>
            <a:endParaRPr lang="en-US" noProof="0"/>
          </a:p>
        </p:txBody>
      </p:sp>
      <p:sp>
        <p:nvSpPr>
          <p:cNvPr id="4" name="Date Placeholder 3"/>
          <p:cNvSpPr>
            <a:spLocks noGrp="1"/>
          </p:cNvSpPr>
          <p:nvPr>
            <p:ph type="dt" sz="half" idx="10"/>
          </p:nvPr>
        </p:nvSpPr>
        <p:spPr>
          <a:xfrm>
            <a:off x="457200" y="6245225"/>
            <a:ext cx="2133600" cy="476250"/>
          </a:xfrm>
        </p:spPr>
        <p:txBody>
          <a:bodyPr/>
          <a:lstStyle>
            <a:lvl1pPr>
              <a:defRPr/>
            </a:lvl1pPr>
          </a:lstStyle>
          <a:p>
            <a:pPr>
              <a:defRPr/>
            </a:pPr>
            <a:endParaRPr lang="en-US">
              <a:solidFill>
                <a:srgbClr val="000000"/>
              </a:solidFill>
            </a:endParaRPr>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pPr>
              <a:defRPr/>
            </a:pPr>
            <a:endParaRPr lang="en-US">
              <a:solidFill>
                <a:srgbClr val="000000"/>
              </a:solidFill>
            </a:endParaRPr>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pPr>
              <a:defRPr/>
            </a:pPr>
            <a:fld id="{EF663E2E-7566-4B03-A0FC-C617995256C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8076995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a:lstStyle>
            <a:lvl1pPr>
              <a:defRPr/>
            </a:lvl1pPr>
          </a:lstStyle>
          <a:p>
            <a:pPr>
              <a:defRPr/>
            </a:pPr>
            <a:fld id="{F6144183-3C9A-4A6A-BE1F-6445DCD33E75}" type="slidenum">
              <a:rPr lang="en-US">
                <a:solidFill>
                  <a:srgbClr val="000000"/>
                </a:solidFill>
              </a:rPr>
              <a:pPr>
                <a:defRPr/>
              </a:pPr>
              <a:t>‹#›</a:t>
            </a:fld>
            <a:endParaRPr lang="en-US">
              <a:solidFill>
                <a:srgbClr val="000000"/>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26079855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a:lstStyle>
            <a:lvl1pPr>
              <a:defRPr/>
            </a:lvl1pPr>
          </a:lstStyle>
          <a:p>
            <a:pPr>
              <a:defRPr/>
            </a:pPr>
            <a:fld id="{1DC27EC9-5885-4E75-A4CE-45187B7C138B}" type="slidenum">
              <a:rPr lang="en-US">
                <a:solidFill>
                  <a:srgbClr val="000000"/>
                </a:solidFill>
              </a:rPr>
              <a:pPr>
                <a:defRPr/>
              </a:pPr>
              <a:t>‹#›</a:t>
            </a:fld>
            <a:endParaRPr lang="en-US">
              <a:solidFill>
                <a:srgbClr val="000000"/>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94032399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Content, and 2 Content">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D390A27F-B460-4B98-A156-1867E9327E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9960924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a:lstStyle>
            <a:lvl1pPr>
              <a:defRPr/>
            </a:lvl1pPr>
          </a:lstStyle>
          <a:p>
            <a:pPr>
              <a:defRPr/>
            </a:pPr>
            <a:fld id="{1C1CE845-768D-4EE0-BE90-0547ED140B0F}" type="slidenum">
              <a:rPr lang="en-US">
                <a:solidFill>
                  <a:srgbClr val="000000"/>
                </a:solidFill>
              </a:rPr>
              <a:pPr>
                <a:defRPr/>
              </a:pPr>
              <a:t>‹#›</a:t>
            </a:fld>
            <a:endParaRPr lang="en-US">
              <a:solidFill>
                <a:srgbClr val="000000"/>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84600814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a:defRPr/>
            </a:pPr>
            <a:r>
              <a:rPr lang="en-US">
                <a:solidFill>
                  <a:srgbClr val="000000"/>
                </a:solidFill>
              </a:rPr>
              <a:t>1-</a:t>
            </a:r>
            <a:fld id="{B13D3F6E-BBA7-4F35-A393-C6087010888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9256540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a:defRPr/>
            </a:pPr>
            <a:r>
              <a:rPr lang="en-US">
                <a:solidFill>
                  <a:srgbClr val="000000"/>
                </a:solidFill>
              </a:rPr>
              <a:t>1-</a:t>
            </a:r>
            <a:fld id="{BEB10873-C205-4B10-8366-6EC749A4083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71615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4" name="Slide Number Placeholder 3"/>
          <p:cNvSpPr>
            <a:spLocks noGrp="1"/>
          </p:cNvSpPr>
          <p:nvPr>
            <p:ph type="sldNum" sz="quarter" idx="12"/>
          </p:nvPr>
        </p:nvSpPr>
        <p:spPr/>
        <p:txBody>
          <a:bodyPr/>
          <a:lstStyle>
            <a:lvl1pPr>
              <a:defRPr/>
            </a:lvl1pPr>
          </a:lstStyle>
          <a:p>
            <a:pPr>
              <a:defRPr/>
            </a:pPr>
            <a:r>
              <a:rPr lang="en-US">
                <a:solidFill>
                  <a:srgbClr val="000000"/>
                </a:solidFill>
              </a:rPr>
              <a:t>1-</a:t>
            </a:r>
            <a:fld id="{4E3ECB50-EF25-4811-8785-022F92C4251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7675373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5" name="Slide Number Placeholder 4"/>
          <p:cNvSpPr>
            <a:spLocks noGrp="1"/>
          </p:cNvSpPr>
          <p:nvPr>
            <p:ph type="sldNum" sz="quarter" idx="12"/>
          </p:nvPr>
        </p:nvSpPr>
        <p:spPr/>
        <p:txBody>
          <a:bodyPr/>
          <a:lstStyle>
            <a:lvl1pPr>
              <a:defRPr/>
            </a:lvl1pPr>
          </a:lstStyle>
          <a:p>
            <a:pPr>
              <a:defRPr/>
            </a:pPr>
            <a:r>
              <a:rPr lang="en-US">
                <a:solidFill>
                  <a:srgbClr val="000000"/>
                </a:solidFill>
              </a:rPr>
              <a:t>1-</a:t>
            </a:r>
            <a:fld id="{06278028-67E3-431A-B255-1744FE645FC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961123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4" name="Slide Number Placeholder 3"/>
          <p:cNvSpPr>
            <a:spLocks noGrp="1"/>
          </p:cNvSpPr>
          <p:nvPr>
            <p:ph type="sldNum" sz="quarter" idx="12"/>
          </p:nvPr>
        </p:nvSpPr>
        <p:spPr/>
        <p:txBody>
          <a:bodyPr/>
          <a:lstStyle>
            <a:lvl1pPr>
              <a:defRPr/>
            </a:lvl1pPr>
          </a:lstStyle>
          <a:p>
            <a:pPr>
              <a:defRPr/>
            </a:pPr>
            <a:r>
              <a:rPr lang="en-US">
                <a:solidFill>
                  <a:srgbClr val="000000"/>
                </a:solidFill>
              </a:rPr>
              <a:t>1-</a:t>
            </a:r>
            <a:fld id="{4E3ECB50-EF25-4811-8785-022F92C4251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6591495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pPr>
              <a:defRPr/>
            </a:pPr>
            <a:fld id="{E5D4535B-F6CD-4E4D-B7F3-E26FDCFC7CA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2769711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4"/>
            <a:ext cx="8229600" cy="4525963"/>
          </a:xfrm>
        </p:spPr>
        <p:txBody>
          <a:bodyPr/>
          <a:lstStyle/>
          <a:p>
            <a:pPr lvl="0"/>
            <a:endParaRPr lang="en-US" noProof="0"/>
          </a:p>
        </p:txBody>
      </p:sp>
      <p:sp>
        <p:nvSpPr>
          <p:cNvPr id="4" name="Date Placeholder 3"/>
          <p:cNvSpPr>
            <a:spLocks noGrp="1"/>
          </p:cNvSpPr>
          <p:nvPr>
            <p:ph type="dt" sz="half" idx="10"/>
          </p:nvPr>
        </p:nvSpPr>
        <p:spPr>
          <a:xfrm>
            <a:off x="457200" y="6245225"/>
            <a:ext cx="2133600" cy="476250"/>
          </a:xfrm>
        </p:spPr>
        <p:txBody>
          <a:bodyPr/>
          <a:lstStyle>
            <a:lvl1pPr>
              <a:defRPr/>
            </a:lvl1pPr>
          </a:lstStyle>
          <a:p>
            <a:pPr>
              <a:defRPr/>
            </a:pPr>
            <a:endParaRPr lang="en-US">
              <a:solidFill>
                <a:srgbClr val="000000"/>
              </a:solidFill>
            </a:endParaRPr>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pPr>
              <a:defRPr/>
            </a:pPr>
            <a:endParaRPr lang="en-US">
              <a:solidFill>
                <a:srgbClr val="000000"/>
              </a:solidFill>
            </a:endParaRPr>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pPr>
              <a:defRPr/>
            </a:pPr>
            <a:fld id="{EF663E2E-7566-4B03-A0FC-C617995256C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842573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a:lstStyle>
            <a:lvl1pPr>
              <a:defRPr/>
            </a:lvl1pPr>
          </a:lstStyle>
          <a:p>
            <a:pPr>
              <a:defRPr/>
            </a:pPr>
            <a:fld id="{F6144183-3C9A-4A6A-BE1F-6445DCD33E75}" type="slidenum">
              <a:rPr lang="en-US">
                <a:solidFill>
                  <a:srgbClr val="000000"/>
                </a:solidFill>
              </a:rPr>
              <a:pPr>
                <a:defRPr/>
              </a:pPr>
              <a:t>‹#›</a:t>
            </a:fld>
            <a:endParaRPr lang="en-US">
              <a:solidFill>
                <a:srgbClr val="000000"/>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15242886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a:lstStyle>
            <a:lvl1pPr>
              <a:defRPr/>
            </a:lvl1pPr>
          </a:lstStyle>
          <a:p>
            <a:pPr>
              <a:defRPr/>
            </a:pPr>
            <a:fld id="{1DC27EC9-5885-4E75-A4CE-45187B7C138B}" type="slidenum">
              <a:rPr lang="en-US">
                <a:solidFill>
                  <a:srgbClr val="000000"/>
                </a:solidFill>
              </a:rPr>
              <a:pPr>
                <a:defRPr/>
              </a:pPr>
              <a:t>‹#›</a:t>
            </a:fld>
            <a:endParaRPr lang="en-US">
              <a:solidFill>
                <a:srgbClr val="000000"/>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95056684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Content, and 2 Content">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D390A27F-B460-4B98-A156-1867E9327E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2141113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a:lstStyle>
            <a:lvl1pPr>
              <a:defRPr/>
            </a:lvl1pPr>
          </a:lstStyle>
          <a:p>
            <a:pPr>
              <a:defRPr/>
            </a:pPr>
            <a:fld id="{1C1CE845-768D-4EE0-BE90-0547ED140B0F}" type="slidenum">
              <a:rPr lang="en-US">
                <a:solidFill>
                  <a:srgbClr val="000000"/>
                </a:solidFill>
              </a:rPr>
              <a:pPr>
                <a:defRPr/>
              </a:pPr>
              <a:t>‹#›</a:t>
            </a:fld>
            <a:endParaRPr lang="en-US">
              <a:solidFill>
                <a:srgbClr val="000000"/>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21443225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a:defRPr/>
            </a:pPr>
            <a:r>
              <a:rPr lang="en-US">
                <a:solidFill>
                  <a:srgbClr val="000000"/>
                </a:solidFill>
              </a:rPr>
              <a:t>1-</a:t>
            </a:r>
            <a:fld id="{B13D3F6E-BBA7-4F35-A393-C6087010888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7881184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a:defRPr/>
            </a:pPr>
            <a:r>
              <a:rPr lang="en-US">
                <a:solidFill>
                  <a:srgbClr val="000000"/>
                </a:solidFill>
              </a:rPr>
              <a:t>1-</a:t>
            </a:r>
            <a:fld id="{BEB10873-C205-4B10-8366-6EC749A4083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323488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pPr>
              <a:defRPr/>
            </a:pPr>
            <a:fld id="{E5D4535B-F6CD-4E4D-B7F3-E26FDCFC7CA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0663208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5" name="Slide Number Placeholder 4"/>
          <p:cNvSpPr>
            <a:spLocks noGrp="1"/>
          </p:cNvSpPr>
          <p:nvPr>
            <p:ph type="sldNum" sz="quarter" idx="12"/>
          </p:nvPr>
        </p:nvSpPr>
        <p:spPr/>
        <p:txBody>
          <a:bodyPr/>
          <a:lstStyle>
            <a:lvl1pPr>
              <a:defRPr/>
            </a:lvl1pPr>
          </a:lstStyle>
          <a:p>
            <a:pPr>
              <a:defRPr/>
            </a:pPr>
            <a:r>
              <a:rPr lang="en-US">
                <a:solidFill>
                  <a:srgbClr val="000000"/>
                </a:solidFill>
              </a:rPr>
              <a:t>1-</a:t>
            </a:r>
            <a:fld id="{06278028-67E3-431A-B255-1744FE645FC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6048365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4" name="Slide Number Placeholder 3"/>
          <p:cNvSpPr>
            <a:spLocks noGrp="1"/>
          </p:cNvSpPr>
          <p:nvPr>
            <p:ph type="sldNum" sz="quarter" idx="12"/>
          </p:nvPr>
        </p:nvSpPr>
        <p:spPr/>
        <p:txBody>
          <a:bodyPr/>
          <a:lstStyle>
            <a:lvl1pPr>
              <a:defRPr/>
            </a:lvl1pPr>
          </a:lstStyle>
          <a:p>
            <a:pPr>
              <a:defRPr/>
            </a:pPr>
            <a:r>
              <a:rPr lang="en-US">
                <a:solidFill>
                  <a:srgbClr val="000000"/>
                </a:solidFill>
              </a:rPr>
              <a:t>1-</a:t>
            </a:r>
            <a:fld id="{4E3ECB50-EF25-4811-8785-022F92C4251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2992893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pPr>
              <a:defRPr/>
            </a:pPr>
            <a:fld id="{E5D4535B-F6CD-4E4D-B7F3-E26FDCFC7CA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1194719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4"/>
            <a:ext cx="8229600" cy="4525963"/>
          </a:xfrm>
        </p:spPr>
        <p:txBody>
          <a:bodyPr/>
          <a:lstStyle/>
          <a:p>
            <a:pPr lvl="0"/>
            <a:endParaRPr lang="en-US" noProof="0"/>
          </a:p>
        </p:txBody>
      </p:sp>
      <p:sp>
        <p:nvSpPr>
          <p:cNvPr id="4" name="Date Placeholder 3"/>
          <p:cNvSpPr>
            <a:spLocks noGrp="1"/>
          </p:cNvSpPr>
          <p:nvPr>
            <p:ph type="dt" sz="half" idx="10"/>
          </p:nvPr>
        </p:nvSpPr>
        <p:spPr>
          <a:xfrm>
            <a:off x="457200" y="6245225"/>
            <a:ext cx="2133600" cy="476250"/>
          </a:xfrm>
        </p:spPr>
        <p:txBody>
          <a:bodyPr/>
          <a:lstStyle>
            <a:lvl1pPr>
              <a:defRPr/>
            </a:lvl1pPr>
          </a:lstStyle>
          <a:p>
            <a:pPr>
              <a:defRPr/>
            </a:pPr>
            <a:endParaRPr lang="en-US">
              <a:solidFill>
                <a:srgbClr val="000000"/>
              </a:solidFill>
            </a:endParaRPr>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pPr>
              <a:defRPr/>
            </a:pPr>
            <a:endParaRPr lang="en-US">
              <a:solidFill>
                <a:srgbClr val="000000"/>
              </a:solidFill>
            </a:endParaRPr>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pPr>
              <a:defRPr/>
            </a:pPr>
            <a:fld id="{EF663E2E-7566-4B03-A0FC-C617995256C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4532760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a:lstStyle>
            <a:lvl1pPr>
              <a:defRPr/>
            </a:lvl1pPr>
          </a:lstStyle>
          <a:p>
            <a:pPr>
              <a:defRPr/>
            </a:pPr>
            <a:fld id="{F6144183-3C9A-4A6A-BE1F-6445DCD33E75}" type="slidenum">
              <a:rPr lang="en-US">
                <a:solidFill>
                  <a:srgbClr val="000000"/>
                </a:solidFill>
              </a:rPr>
              <a:pPr>
                <a:defRPr/>
              </a:pPr>
              <a:t>‹#›</a:t>
            </a:fld>
            <a:endParaRPr lang="en-US">
              <a:solidFill>
                <a:srgbClr val="000000"/>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88253322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a:lstStyle>
            <a:lvl1pPr>
              <a:defRPr/>
            </a:lvl1pPr>
          </a:lstStyle>
          <a:p>
            <a:pPr>
              <a:defRPr/>
            </a:pPr>
            <a:fld id="{1DC27EC9-5885-4E75-A4CE-45187B7C138B}" type="slidenum">
              <a:rPr lang="en-US">
                <a:solidFill>
                  <a:srgbClr val="000000"/>
                </a:solidFill>
              </a:rPr>
              <a:pPr>
                <a:defRPr/>
              </a:pPr>
              <a:t>‹#›</a:t>
            </a:fld>
            <a:endParaRPr lang="en-US">
              <a:solidFill>
                <a:srgbClr val="000000"/>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52066869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Content, and 2 Content">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D390A27F-B460-4B98-A156-1867E9327E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6168605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a:lstStyle>
            <a:lvl1pPr>
              <a:defRPr/>
            </a:lvl1pPr>
          </a:lstStyle>
          <a:p>
            <a:pPr>
              <a:defRPr/>
            </a:pPr>
            <a:fld id="{1C1CE845-768D-4EE0-BE90-0547ED140B0F}" type="slidenum">
              <a:rPr lang="en-US">
                <a:solidFill>
                  <a:srgbClr val="000000"/>
                </a:solidFill>
              </a:rPr>
              <a:pPr>
                <a:defRPr/>
              </a:pPr>
              <a:t>‹#›</a:t>
            </a:fld>
            <a:endParaRPr lang="en-US">
              <a:solidFill>
                <a:srgbClr val="000000"/>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0705263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Date Placeholder 3"/>
          <p:cNvSpPr>
            <a:spLocks noGrp="1"/>
          </p:cNvSpPr>
          <p:nvPr>
            <p:ph type="dt" sz="half" idx="10"/>
          </p:nvPr>
        </p:nvSpPr>
        <p:spPr>
          <a:xfrm>
            <a:off x="457200" y="6245225"/>
            <a:ext cx="2133600" cy="476250"/>
          </a:xfrm>
        </p:spPr>
        <p:txBody>
          <a:bodyPr/>
          <a:lstStyle>
            <a:lvl1pPr>
              <a:defRPr/>
            </a:lvl1pPr>
          </a:lstStyle>
          <a:p>
            <a:pPr>
              <a:defRPr/>
            </a:pPr>
            <a:endParaRPr lang="en-US">
              <a:solidFill>
                <a:srgbClr val="000000"/>
              </a:solidFill>
            </a:endParaRPr>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pPr>
              <a:defRPr/>
            </a:pPr>
            <a:endParaRPr lang="en-US">
              <a:solidFill>
                <a:srgbClr val="000000"/>
              </a:solidFill>
            </a:endParaRPr>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pPr>
              <a:defRPr/>
            </a:pPr>
            <a:fld id="{EF663E2E-7566-4B03-A0FC-C617995256C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833964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a:lstStyle>
            <a:lvl1pPr>
              <a:defRPr/>
            </a:lvl1pPr>
          </a:lstStyle>
          <a:p>
            <a:pPr>
              <a:defRPr/>
            </a:pPr>
            <a:fld id="{F6144183-3C9A-4A6A-BE1F-6445DCD33E75}" type="slidenum">
              <a:rPr lang="en-US">
                <a:solidFill>
                  <a:srgbClr val="000000"/>
                </a:solidFill>
              </a:rPr>
              <a:pPr>
                <a:defRPr/>
              </a:pPr>
              <a:t>‹#›</a:t>
            </a:fld>
            <a:endParaRPr lang="en-US">
              <a:solidFill>
                <a:srgbClr val="000000"/>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129370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dirty="0"/>
              <a:t>Data and Computer Communications, Ninth Edition by William Stallings, (c) Pearson Education - Prentice Hall, 2011</a:t>
            </a:r>
          </a:p>
        </p:txBody>
      </p:sp>
      <p:sp>
        <p:nvSpPr>
          <p:cNvPr id="6" name="Rectangle 69"/>
          <p:cNvSpPr>
            <a:spLocks noGrp="1" noChangeArrowheads="1"/>
          </p:cNvSpPr>
          <p:nvPr>
            <p:ph type="sldNum" sz="quarter" idx="12"/>
          </p:nvPr>
        </p:nvSpPr>
        <p:spPr>
          <a:ln/>
        </p:spPr>
        <p:txBody>
          <a:bodyPr/>
          <a:lstStyle>
            <a:lvl1pPr>
              <a:defRPr/>
            </a:lvl1pPr>
          </a:lstStyle>
          <a:p>
            <a:fld id="{1C4FC1D6-BF0C-9749-816C-1702B0C4A78A}" type="slidenum">
              <a:rPr lang="en-US"/>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a:lstStyle>
            <a:lvl1pPr>
              <a:defRPr/>
            </a:lvl1pPr>
          </a:lstStyle>
          <a:p>
            <a:pPr>
              <a:defRPr/>
            </a:pPr>
            <a:fld id="{1DC27EC9-5885-4E75-A4CE-45187B7C138B}" type="slidenum">
              <a:rPr lang="en-US">
                <a:solidFill>
                  <a:srgbClr val="000000"/>
                </a:solidFill>
              </a:rPr>
              <a:pPr>
                <a:defRPr/>
              </a:pPr>
              <a:t>‹#›</a:t>
            </a:fld>
            <a:endParaRPr lang="en-US">
              <a:solidFill>
                <a:srgbClr val="000000"/>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700447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Content, and 2 Content">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D390A27F-B460-4B98-A156-1867E9327E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394107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a:lstStyle>
            <a:lvl1pPr>
              <a:defRPr/>
            </a:lvl1pPr>
          </a:lstStyle>
          <a:p>
            <a:pPr>
              <a:defRPr/>
            </a:pPr>
            <a:fld id="{1C1CE845-768D-4EE0-BE90-0547ED140B0F}" type="slidenum">
              <a:rPr lang="en-US">
                <a:solidFill>
                  <a:srgbClr val="000000"/>
                </a:solidFill>
              </a:rPr>
              <a:pPr>
                <a:defRPr/>
              </a:pPr>
              <a:t>‹#›</a:t>
            </a:fld>
            <a:endParaRPr lang="en-US">
              <a:solidFill>
                <a:srgbClr val="000000"/>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3718942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a:defRPr/>
            </a:pPr>
            <a:r>
              <a:rPr lang="en-US">
                <a:solidFill>
                  <a:srgbClr val="000000"/>
                </a:solidFill>
              </a:rPr>
              <a:t>1-</a:t>
            </a:r>
            <a:fld id="{80A2B726-4F17-42D9-8A3A-91DD213AC0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192459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a:defRPr/>
            </a:pPr>
            <a:r>
              <a:rPr lang="en-US">
                <a:solidFill>
                  <a:srgbClr val="000000"/>
                </a:solidFill>
              </a:rPr>
              <a:t>1-</a:t>
            </a:r>
            <a:fld id="{2C629E50-E486-48AD-8E0D-C3F1F62CBA6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789414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5" name="Slide Number Placeholder 4"/>
          <p:cNvSpPr>
            <a:spLocks noGrp="1"/>
          </p:cNvSpPr>
          <p:nvPr>
            <p:ph type="sldNum" sz="quarter" idx="12"/>
          </p:nvPr>
        </p:nvSpPr>
        <p:spPr/>
        <p:txBody>
          <a:bodyPr/>
          <a:lstStyle>
            <a:lvl1pPr>
              <a:defRPr/>
            </a:lvl1pPr>
          </a:lstStyle>
          <a:p>
            <a:pPr>
              <a:defRPr/>
            </a:pPr>
            <a:r>
              <a:rPr lang="en-US">
                <a:solidFill>
                  <a:srgbClr val="000000"/>
                </a:solidFill>
              </a:rPr>
              <a:t>1-</a:t>
            </a:r>
            <a:fld id="{97BED9B0-AEEB-4ADF-9805-C9DF3017934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434252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4" name="Slide Number Placeholder 3"/>
          <p:cNvSpPr>
            <a:spLocks noGrp="1"/>
          </p:cNvSpPr>
          <p:nvPr>
            <p:ph type="sldNum" sz="quarter" idx="12"/>
          </p:nvPr>
        </p:nvSpPr>
        <p:spPr/>
        <p:txBody>
          <a:bodyPr/>
          <a:lstStyle>
            <a:lvl1pPr>
              <a:defRPr/>
            </a:lvl1pPr>
          </a:lstStyle>
          <a:p>
            <a:pPr>
              <a:defRPr/>
            </a:pPr>
            <a:r>
              <a:rPr lang="en-US">
                <a:solidFill>
                  <a:srgbClr val="000000"/>
                </a:solidFill>
              </a:rPr>
              <a:t>1-</a:t>
            </a:r>
            <a:fld id="{4E725E23-BA25-4A77-B60D-B1E213E8127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582410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2">
            <a:lumMod val="25000"/>
          </a:schemeClr>
        </a:solidFill>
        <a:effectLst/>
      </p:bgPr>
    </p:bg>
    <p:spTree>
      <p:nvGrpSpPr>
        <p:cNvPr id="1" name=""/>
        <p:cNvGrpSpPr/>
        <p:nvPr/>
      </p:nvGrpSpPr>
      <p:grpSpPr>
        <a:xfrm>
          <a:off x="0" y="0"/>
          <a:ext cx="0" cy="0"/>
          <a:chOff x="0" y="0"/>
          <a:chExt cx="0" cy="0"/>
        </a:xfrm>
      </p:grpSpPr>
      <p:sp>
        <p:nvSpPr>
          <p:cNvPr id="4" name="Rectangle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p:nvSpPr>
          <p:cNvPr id="5" name="Rectangle 4"/>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p:nvSpPr>
          <p:cNvPr id="6" name="Rectangle 5"/>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7" name="Date Placeholder 27"/>
          <p:cNvSpPr>
            <a:spLocks noGrp="1"/>
          </p:cNvSpPr>
          <p:nvPr>
            <p:ph type="dt" sz="half" idx="10"/>
          </p:nvPr>
        </p:nvSpPr>
        <p:spPr>
          <a:xfrm>
            <a:off x="76200" y="6069013"/>
            <a:ext cx="2057400" cy="685800"/>
          </a:xfrm>
          <a:prstGeom prst="rect">
            <a:avLst/>
          </a:prstGeom>
        </p:spPr>
        <p:txBody>
          <a:bodyPr>
            <a:noAutofit/>
          </a:bodyPr>
          <a:lstStyle>
            <a:lvl1pPr algn="ctr" fontAlgn="auto">
              <a:spcBef>
                <a:spcPts val="0"/>
              </a:spcBef>
              <a:spcAft>
                <a:spcPts val="0"/>
              </a:spcAft>
              <a:defRPr sz="2000">
                <a:solidFill>
                  <a:srgbClr val="FFFFFF"/>
                </a:solidFill>
                <a:latin typeface="+mn-lt"/>
                <a:cs typeface="+mn-cs"/>
              </a:defRPr>
            </a:lvl1pPr>
          </a:lstStyle>
          <a:p>
            <a:pPr>
              <a:defRPr/>
            </a:pPr>
            <a:endParaRPr lang="en-US">
              <a:ea typeface="+mn-ea"/>
            </a:endParaRPr>
          </a:p>
        </p:txBody>
      </p:sp>
      <p:sp>
        <p:nvSpPr>
          <p:cNvPr id="10" name="Footer Placeholder 16"/>
          <p:cNvSpPr>
            <a:spLocks noGrp="1"/>
          </p:cNvSpPr>
          <p:nvPr>
            <p:ph type="ftr" sz="quarter" idx="11"/>
          </p:nvPr>
        </p:nvSpPr>
        <p:spPr>
          <a:xfrm>
            <a:off x="2085975" y="236538"/>
            <a:ext cx="5867400" cy="365125"/>
          </a:xfrm>
          <a:prstGeom prst="rect">
            <a:avLst/>
          </a:prstGeom>
        </p:spPr>
        <p:txBody>
          <a:bodyPr/>
          <a:lstStyle>
            <a:lvl1pPr algn="r" fontAlgn="auto">
              <a:spcBef>
                <a:spcPts val="0"/>
              </a:spcBef>
              <a:spcAft>
                <a:spcPts val="0"/>
              </a:spcAft>
              <a:defRPr>
                <a:solidFill>
                  <a:schemeClr val="tx2"/>
                </a:solidFill>
                <a:latin typeface="+mn-lt"/>
                <a:cs typeface="+mn-cs"/>
              </a:defRPr>
            </a:lvl1pPr>
          </a:lstStyle>
          <a:p>
            <a:pPr>
              <a:defRPr/>
            </a:pPr>
            <a:endParaRPr lang="en-US" sz="1800">
              <a:solidFill>
                <a:srgbClr val="DEF5FA"/>
              </a:solidFill>
              <a:ea typeface="+mn-ea"/>
            </a:endParaRPr>
          </a:p>
        </p:txBody>
      </p:sp>
      <p:sp>
        <p:nvSpPr>
          <p:cNvPr id="11" name="Slide Number Placeholder 28"/>
          <p:cNvSpPr>
            <a:spLocks noGrp="1"/>
          </p:cNvSpPr>
          <p:nvPr>
            <p:ph type="sldNum" sz="quarter" idx="12"/>
          </p:nvPr>
        </p:nvSpPr>
        <p:spPr>
          <a:xfrm>
            <a:off x="8001000" y="228600"/>
            <a:ext cx="838200" cy="381000"/>
          </a:xfrm>
        </p:spPr>
        <p:txBody>
          <a:bodyPr/>
          <a:lstStyle>
            <a:lvl1pPr>
              <a:defRPr>
                <a:solidFill>
                  <a:srgbClr val="00B0F0"/>
                </a:solidFill>
              </a:defRPr>
            </a:lvl1pPr>
          </a:lstStyle>
          <a:p>
            <a:pPr>
              <a:defRPr/>
            </a:pPr>
            <a:endParaRPr lang="en-US"/>
          </a:p>
        </p:txBody>
      </p:sp>
    </p:spTree>
    <p:extLst>
      <p:ext uri="{BB962C8B-B14F-4D97-AF65-F5344CB8AC3E}">
        <p14:creationId xmlns:p14="http://schemas.microsoft.com/office/powerpoint/2010/main" val="2897326393"/>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990600"/>
          </a:xfrm>
        </p:spPr>
        <p:txBody>
          <a:bodyPr/>
          <a:lstStyle/>
          <a:p>
            <a:r>
              <a:rPr lang="en-US"/>
              <a:t>Click to edit Master title style</a:t>
            </a:r>
          </a:p>
        </p:txBody>
      </p:sp>
      <p:sp>
        <p:nvSpPr>
          <p:cNvPr id="8" name="Content Placeholder 7"/>
          <p:cNvSpPr>
            <a:spLocks noGrp="1"/>
          </p:cNvSpPr>
          <p:nvPr>
            <p:ph sz="quarter" idx="1"/>
          </p:nvPr>
        </p:nvSpPr>
        <p:spPr>
          <a:xfrm>
            <a:off x="152400" y="1600200"/>
            <a:ext cx="88392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a:xfrm>
            <a:off x="0" y="1255713"/>
            <a:ext cx="533400" cy="304800"/>
          </a:xfrm>
        </p:spPr>
        <p:txBody>
          <a:bodyPr/>
          <a:lstStyle>
            <a:lvl1pPr>
              <a:defRPr sz="1800">
                <a:solidFill>
                  <a:srgbClr val="FFFFFF"/>
                </a:solidFill>
              </a:defRPr>
            </a:lvl1pPr>
          </a:lstStyle>
          <a:p>
            <a:pPr>
              <a:defRPr/>
            </a:pPr>
            <a:endParaRPr lang="en-US"/>
          </a:p>
        </p:txBody>
      </p:sp>
    </p:spTree>
    <p:extLst>
      <p:ext uri="{BB962C8B-B14F-4D97-AF65-F5344CB8AC3E}">
        <p14:creationId xmlns:p14="http://schemas.microsoft.com/office/powerpoint/2010/main" val="28425781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bwMode="white">
          <a:xfrm>
            <a:off x="0" y="2286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p:nvSpPr>
          <p:cNvPr id="5" name="Rectangle 4"/>
          <p:cNvSpPr/>
          <p:nvPr/>
        </p:nvSpPr>
        <p:spPr>
          <a:xfrm>
            <a:off x="0" y="3048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p:nvSpPr>
          <p:cNvPr id="6" name="Rectangle 5"/>
          <p:cNvSpPr/>
          <p:nvPr/>
        </p:nvSpPr>
        <p:spPr>
          <a:xfrm>
            <a:off x="1371600" y="3048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p:nvSpPr>
          <p:cNvPr id="3" name="Text Placehold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 name="Title 1"/>
          <p:cNvSpPr>
            <a:spLocks noGrp="1"/>
          </p:cNvSpPr>
          <p:nvPr>
            <p:ph type="title"/>
          </p:nvPr>
        </p:nvSpPr>
        <p:spPr>
          <a:xfrm>
            <a:off x="1371600" y="304800"/>
            <a:ext cx="7620000" cy="990600"/>
          </a:xfrm>
        </p:spPr>
        <p:txBody>
          <a:bodyPr/>
          <a:lstStyle>
            <a:lvl1pPr algn="l">
              <a:buNone/>
              <a:defRPr sz="4400" b="0" cap="none">
                <a:solidFill>
                  <a:srgbClr val="FFFFFF"/>
                </a:solidFill>
              </a:defRPr>
            </a:lvl1pPr>
          </a:lstStyle>
          <a:p>
            <a:r>
              <a:rPr lang="en-US"/>
              <a:t>Click to edit Master title style</a:t>
            </a:r>
          </a:p>
        </p:txBody>
      </p:sp>
      <p:sp>
        <p:nvSpPr>
          <p:cNvPr id="7" name="Slide Number Placeholder 12"/>
          <p:cNvSpPr>
            <a:spLocks noGrp="1"/>
          </p:cNvSpPr>
          <p:nvPr>
            <p:ph type="sldNum" sz="quarter" idx="10"/>
          </p:nvPr>
        </p:nvSpPr>
        <p:spPr>
          <a:xfrm>
            <a:off x="0" y="457200"/>
            <a:ext cx="1295400" cy="701675"/>
          </a:xfrm>
        </p:spPr>
        <p:txBody>
          <a:bodyPr>
            <a:noAutofit/>
          </a:bodyPr>
          <a:lstStyle>
            <a:lvl1pPr>
              <a:defRPr sz="2400">
                <a:solidFill>
                  <a:srgbClr val="FFFFFF"/>
                </a:solidFill>
              </a:defRPr>
            </a:lvl1pPr>
          </a:lstStyle>
          <a:p>
            <a:pPr>
              <a:defRPr/>
            </a:pPr>
            <a:endParaRPr lang="en-US"/>
          </a:p>
        </p:txBody>
      </p:sp>
    </p:spTree>
    <p:extLst>
      <p:ext uri="{BB962C8B-B14F-4D97-AF65-F5344CB8AC3E}">
        <p14:creationId xmlns:p14="http://schemas.microsoft.com/office/powerpoint/2010/main" val="240527824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dirty="0"/>
              <a:t>Data and Computer Communications, Ninth Edition by William Stallings, (c) Pearson Education - Prentice Hall, 2011</a:t>
            </a:r>
          </a:p>
        </p:txBody>
      </p:sp>
      <p:sp>
        <p:nvSpPr>
          <p:cNvPr id="6" name="Rectangle 69"/>
          <p:cNvSpPr>
            <a:spLocks noGrp="1" noChangeArrowheads="1"/>
          </p:cNvSpPr>
          <p:nvPr>
            <p:ph type="sldNum" sz="quarter" idx="12"/>
          </p:nvPr>
        </p:nvSpPr>
        <p:spPr>
          <a:ln/>
        </p:spPr>
        <p:txBody>
          <a:bodyPr/>
          <a:lstStyle>
            <a:lvl1pPr>
              <a:defRPr/>
            </a:lvl1pPr>
          </a:lstStyle>
          <a:p>
            <a:fld id="{D08B9C47-D783-9040-89DA-8EF84378EE92}" type="slidenum">
              <a:rPr lang="en-US"/>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844901"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7"/>
          <p:cNvSpPr>
            <a:spLocks noGrp="1"/>
          </p:cNvSpPr>
          <p:nvPr>
            <p:ph type="dt" sz="half" idx="10"/>
          </p:nvPr>
        </p:nvSpPr>
        <p:spPr>
          <a:xfrm>
            <a:off x="6096000" y="6248400"/>
            <a:ext cx="2667000" cy="365125"/>
          </a:xfrm>
          <a:prstGeom prst="rect">
            <a:avLst/>
          </a:prstGeom>
        </p:spPr>
        <p:txBody>
          <a:bodyPr rtlCol="0"/>
          <a:lstStyle>
            <a:lvl1pPr fontAlgn="auto">
              <a:spcBef>
                <a:spcPts val="0"/>
              </a:spcBef>
              <a:spcAft>
                <a:spcPts val="0"/>
              </a:spcAft>
              <a:defRPr>
                <a:latin typeface="+mn-lt"/>
                <a:cs typeface="+mn-cs"/>
              </a:defRPr>
            </a:lvl1pPr>
          </a:lstStyle>
          <a:p>
            <a:pPr>
              <a:defRPr/>
            </a:pPr>
            <a:endParaRPr lang="en-US" sz="1800">
              <a:solidFill>
                <a:prstClr val="black"/>
              </a:solidFill>
              <a:ea typeface="+mn-ea"/>
            </a:endParaRPr>
          </a:p>
        </p:txBody>
      </p:sp>
      <p:sp>
        <p:nvSpPr>
          <p:cNvPr id="6" name="Slide Number Placeholder 9"/>
          <p:cNvSpPr>
            <a:spLocks noGrp="1"/>
          </p:cNvSpPr>
          <p:nvPr>
            <p:ph type="sldNum" sz="quarter" idx="11"/>
          </p:nvPr>
        </p:nvSpPr>
        <p:spPr/>
        <p:txBody>
          <a:bodyPr rtlCol="0"/>
          <a:lstStyle>
            <a:lvl1pPr>
              <a:defRPr/>
            </a:lvl1pPr>
          </a:lstStyle>
          <a:p>
            <a:pPr>
              <a:defRPr/>
            </a:pPr>
            <a:endParaRPr lang="en-US"/>
          </a:p>
        </p:txBody>
      </p:sp>
      <p:sp>
        <p:nvSpPr>
          <p:cNvPr id="7" name="Footer Placeholder 11"/>
          <p:cNvSpPr>
            <a:spLocks noGrp="1"/>
          </p:cNvSpPr>
          <p:nvPr>
            <p:ph type="ftr" sz="quarter" idx="12"/>
          </p:nvPr>
        </p:nvSpPr>
        <p:spPr>
          <a:xfrm>
            <a:off x="609600" y="6248400"/>
            <a:ext cx="5421313" cy="365125"/>
          </a:xfrm>
          <a:prstGeom prst="rect">
            <a:avLst/>
          </a:prstGeom>
        </p:spPr>
        <p:txBody>
          <a:bodyPr rtlCol="0"/>
          <a:lstStyle>
            <a:lvl1pPr fontAlgn="auto">
              <a:spcBef>
                <a:spcPts val="0"/>
              </a:spcBef>
              <a:spcAft>
                <a:spcPts val="0"/>
              </a:spcAft>
              <a:defRPr>
                <a:latin typeface="+mn-lt"/>
                <a:cs typeface="+mn-cs"/>
              </a:defRPr>
            </a:lvl1pPr>
          </a:lstStyle>
          <a:p>
            <a:pPr>
              <a:defRPr/>
            </a:pPr>
            <a:endParaRPr lang="en-US" sz="1800">
              <a:solidFill>
                <a:prstClr val="black"/>
              </a:solidFill>
              <a:ea typeface="+mn-ea"/>
            </a:endParaRPr>
          </a:p>
        </p:txBody>
      </p:sp>
    </p:spTree>
    <p:extLst>
      <p:ext uri="{BB962C8B-B14F-4D97-AF65-F5344CB8AC3E}">
        <p14:creationId xmlns:p14="http://schemas.microsoft.com/office/powerpoint/2010/main" val="38637749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4800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7" name="Date Placeholder 9"/>
          <p:cNvSpPr>
            <a:spLocks noGrp="1"/>
          </p:cNvSpPr>
          <p:nvPr>
            <p:ph type="dt" sz="half" idx="10"/>
          </p:nvPr>
        </p:nvSpPr>
        <p:spPr>
          <a:xfrm>
            <a:off x="6096000" y="6248400"/>
            <a:ext cx="2667000" cy="365125"/>
          </a:xfrm>
          <a:prstGeom prst="rect">
            <a:avLst/>
          </a:prstGeom>
        </p:spPr>
        <p:txBody>
          <a:bodyPr rtlCol="0"/>
          <a:lstStyle>
            <a:lvl1pPr fontAlgn="auto">
              <a:spcBef>
                <a:spcPts val="0"/>
              </a:spcBef>
              <a:spcAft>
                <a:spcPts val="0"/>
              </a:spcAft>
              <a:defRPr>
                <a:latin typeface="+mn-lt"/>
                <a:cs typeface="+mn-cs"/>
              </a:defRPr>
            </a:lvl1pPr>
          </a:lstStyle>
          <a:p>
            <a:pPr>
              <a:defRPr/>
            </a:pPr>
            <a:endParaRPr lang="en-US" sz="1800">
              <a:solidFill>
                <a:prstClr val="black"/>
              </a:solidFill>
              <a:ea typeface="+mn-ea"/>
            </a:endParaRPr>
          </a:p>
        </p:txBody>
      </p:sp>
      <p:sp>
        <p:nvSpPr>
          <p:cNvPr id="8" name="Slide Number Placeholder 11"/>
          <p:cNvSpPr>
            <a:spLocks noGrp="1"/>
          </p:cNvSpPr>
          <p:nvPr>
            <p:ph type="sldNum" sz="quarter" idx="11"/>
          </p:nvPr>
        </p:nvSpPr>
        <p:spPr/>
        <p:txBody>
          <a:bodyPr rtlCol="0"/>
          <a:lstStyle>
            <a:lvl1pPr>
              <a:defRPr/>
            </a:lvl1pPr>
          </a:lstStyle>
          <a:p>
            <a:pPr>
              <a:defRPr/>
            </a:pPr>
            <a:endParaRPr lang="en-US"/>
          </a:p>
        </p:txBody>
      </p:sp>
      <p:sp>
        <p:nvSpPr>
          <p:cNvPr id="9" name="Footer Placeholder 13"/>
          <p:cNvSpPr>
            <a:spLocks noGrp="1"/>
          </p:cNvSpPr>
          <p:nvPr>
            <p:ph type="ftr" sz="quarter" idx="12"/>
          </p:nvPr>
        </p:nvSpPr>
        <p:spPr>
          <a:xfrm>
            <a:off x="609600" y="6248400"/>
            <a:ext cx="5421313" cy="365125"/>
          </a:xfrm>
          <a:prstGeom prst="rect">
            <a:avLst/>
          </a:prstGeom>
        </p:spPr>
        <p:txBody>
          <a:bodyPr rtlCol="0"/>
          <a:lstStyle>
            <a:lvl1pPr fontAlgn="auto">
              <a:spcBef>
                <a:spcPts val="0"/>
              </a:spcBef>
              <a:spcAft>
                <a:spcPts val="0"/>
              </a:spcAft>
              <a:defRPr>
                <a:latin typeface="+mn-lt"/>
                <a:cs typeface="+mn-cs"/>
              </a:defRPr>
            </a:lvl1pPr>
          </a:lstStyle>
          <a:p>
            <a:pPr>
              <a:defRPr/>
            </a:pPr>
            <a:endParaRPr lang="en-US" sz="1800">
              <a:solidFill>
                <a:prstClr val="black"/>
              </a:solidFill>
              <a:ea typeface="+mn-ea"/>
            </a:endParaRPr>
          </a:p>
        </p:txBody>
      </p:sp>
    </p:spTree>
    <p:extLst>
      <p:ext uri="{BB962C8B-B14F-4D97-AF65-F5344CB8AC3E}">
        <p14:creationId xmlns:p14="http://schemas.microsoft.com/office/powerpoint/2010/main" val="32929834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0" y="6248400"/>
            <a:ext cx="26670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sz="1800">
              <a:solidFill>
                <a:prstClr val="black"/>
              </a:solidFill>
              <a:ea typeface="+mn-ea"/>
            </a:endParaRPr>
          </a:p>
        </p:txBody>
      </p:sp>
      <p:sp>
        <p:nvSpPr>
          <p:cNvPr id="4" name="Footer Placeholder 3"/>
          <p:cNvSpPr>
            <a:spLocks noGrp="1"/>
          </p:cNvSpPr>
          <p:nvPr>
            <p:ph type="ftr" sz="quarter" idx="11"/>
          </p:nvPr>
        </p:nvSpPr>
        <p:spPr>
          <a:xfrm>
            <a:off x="609600" y="6248400"/>
            <a:ext cx="5421313" cy="365125"/>
          </a:xfrm>
          <a:prstGeom prst="rect">
            <a:avLst/>
          </a:prstGeom>
        </p:spPr>
        <p:txBody>
          <a:bodyPr/>
          <a:lstStyle>
            <a:lvl1pPr fontAlgn="auto">
              <a:spcBef>
                <a:spcPts val="0"/>
              </a:spcBef>
              <a:spcAft>
                <a:spcPts val="0"/>
              </a:spcAft>
              <a:defRPr>
                <a:latin typeface="+mn-lt"/>
                <a:cs typeface="+mn-cs"/>
              </a:defRPr>
            </a:lvl1pPr>
          </a:lstStyle>
          <a:p>
            <a:pPr>
              <a:defRPr/>
            </a:pPr>
            <a:endParaRPr lang="en-US" sz="1800">
              <a:solidFill>
                <a:prstClr val="black"/>
              </a:solidFill>
              <a:ea typeface="+mn-ea"/>
            </a:endParaRPr>
          </a:p>
        </p:txBody>
      </p:sp>
      <p:sp>
        <p:nvSpPr>
          <p:cNvPr id="5" name="Slide Number Placeholder 4"/>
          <p:cNvSpPr>
            <a:spLocks noGrp="1"/>
          </p:cNvSpPr>
          <p:nvPr>
            <p:ph type="sldNum" sz="quarter" idx="12"/>
          </p:nvPr>
        </p:nvSpPr>
        <p:spPr/>
        <p:txBody>
          <a:bodyPr/>
          <a:lstStyle>
            <a:lvl1pPr>
              <a:defRPr>
                <a:solidFill>
                  <a:srgbClr val="FFFFFF"/>
                </a:solidFill>
              </a:defRPr>
            </a:lvl1pPr>
          </a:lstStyle>
          <a:p>
            <a:pPr>
              <a:defRPr/>
            </a:pPr>
            <a:endParaRPr lang="en-US"/>
          </a:p>
        </p:txBody>
      </p:sp>
    </p:spTree>
    <p:extLst>
      <p:ext uri="{BB962C8B-B14F-4D97-AF65-F5344CB8AC3E}">
        <p14:creationId xmlns:p14="http://schemas.microsoft.com/office/powerpoint/2010/main" val="40627895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0" y="6248400"/>
            <a:ext cx="26670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sz="1800">
              <a:solidFill>
                <a:prstClr val="black"/>
              </a:solidFill>
              <a:ea typeface="+mn-ea"/>
            </a:endParaRPr>
          </a:p>
        </p:txBody>
      </p:sp>
      <p:sp>
        <p:nvSpPr>
          <p:cNvPr id="3" name="Footer Placeholder 2"/>
          <p:cNvSpPr>
            <a:spLocks noGrp="1"/>
          </p:cNvSpPr>
          <p:nvPr>
            <p:ph type="ftr" sz="quarter" idx="11"/>
          </p:nvPr>
        </p:nvSpPr>
        <p:spPr>
          <a:xfrm>
            <a:off x="609600" y="6248400"/>
            <a:ext cx="5421313" cy="365125"/>
          </a:xfrm>
          <a:prstGeom prst="rect">
            <a:avLst/>
          </a:prstGeom>
        </p:spPr>
        <p:txBody>
          <a:bodyPr/>
          <a:lstStyle>
            <a:lvl1pPr fontAlgn="auto">
              <a:spcBef>
                <a:spcPts val="0"/>
              </a:spcBef>
              <a:spcAft>
                <a:spcPts val="0"/>
              </a:spcAft>
              <a:defRPr>
                <a:latin typeface="+mn-lt"/>
                <a:cs typeface="+mn-cs"/>
              </a:defRPr>
            </a:lvl1pPr>
          </a:lstStyle>
          <a:p>
            <a:pPr>
              <a:defRPr/>
            </a:pPr>
            <a:endParaRPr lang="en-US" sz="1800">
              <a:solidFill>
                <a:prstClr val="black"/>
              </a:solidFill>
              <a:ea typeface="+mn-ea"/>
            </a:endParaRPr>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pPr>
              <a:defRPr/>
            </a:pPr>
            <a:fld id="{EBFE20E2-1C39-4128-802F-36A4A02771CD}" type="slidenum">
              <a:rPr lang="en-US">
                <a:solidFill>
                  <a:srgbClr val="464646"/>
                </a:solidFill>
              </a:rPr>
              <a:pPr>
                <a:defRPr/>
              </a:pPr>
              <a:t>‹#›</a:t>
            </a:fld>
            <a:endParaRPr lang="en-US" dirty="0">
              <a:solidFill>
                <a:srgbClr val="464646"/>
              </a:solidFill>
            </a:endParaRPr>
          </a:p>
        </p:txBody>
      </p:sp>
    </p:spTree>
    <p:extLst>
      <p:ext uri="{BB962C8B-B14F-4D97-AF65-F5344CB8AC3E}">
        <p14:creationId xmlns:p14="http://schemas.microsoft.com/office/powerpoint/2010/main" val="22401062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a:t>Click to edit Master title style</a:t>
            </a:r>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0" y="6248400"/>
            <a:ext cx="26670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sz="1800">
              <a:solidFill>
                <a:prstClr val="black"/>
              </a:solidFill>
              <a:ea typeface="+mn-ea"/>
            </a:endParaRPr>
          </a:p>
        </p:txBody>
      </p:sp>
      <p:sp>
        <p:nvSpPr>
          <p:cNvPr id="6" name="Footer Placeholder 5"/>
          <p:cNvSpPr>
            <a:spLocks noGrp="1"/>
          </p:cNvSpPr>
          <p:nvPr>
            <p:ph type="ftr" sz="quarter" idx="11"/>
          </p:nvPr>
        </p:nvSpPr>
        <p:spPr>
          <a:xfrm>
            <a:off x="609600" y="6248400"/>
            <a:ext cx="5421313" cy="365125"/>
          </a:xfrm>
          <a:prstGeom prst="rect">
            <a:avLst/>
          </a:prstGeom>
        </p:spPr>
        <p:txBody>
          <a:bodyPr/>
          <a:lstStyle>
            <a:lvl1pPr fontAlgn="auto">
              <a:spcBef>
                <a:spcPts val="0"/>
              </a:spcBef>
              <a:spcAft>
                <a:spcPts val="0"/>
              </a:spcAft>
              <a:defRPr>
                <a:latin typeface="+mn-lt"/>
                <a:cs typeface="+mn-cs"/>
              </a:defRPr>
            </a:lvl1pPr>
          </a:lstStyle>
          <a:p>
            <a:pPr>
              <a:defRPr/>
            </a:pPr>
            <a:endParaRPr lang="en-US" sz="1800">
              <a:solidFill>
                <a:prstClr val="black"/>
              </a:solidFill>
              <a:ea typeface="+mn-ea"/>
            </a:endParaRPr>
          </a:p>
        </p:txBody>
      </p:sp>
      <p:sp>
        <p:nvSpPr>
          <p:cNvPr id="7" name="Slide Number Placeholder 6"/>
          <p:cNvSpPr>
            <a:spLocks noGrp="1"/>
          </p:cNvSpPr>
          <p:nvPr>
            <p:ph type="sldNum" sz="quarter" idx="12"/>
          </p:nvPr>
        </p:nvSpPr>
        <p:spPr/>
        <p:txBody>
          <a:bodyPr/>
          <a:lstStyle>
            <a:lvl1pPr>
              <a:defRPr>
                <a:solidFill>
                  <a:srgbClr val="FFFFFF"/>
                </a:solidFill>
              </a:defRPr>
            </a:lvl1pPr>
          </a:lstStyle>
          <a:p>
            <a:pPr>
              <a:defRPr/>
            </a:pPr>
            <a:endParaRPr lang="en-US"/>
          </a:p>
        </p:txBody>
      </p:sp>
    </p:spTree>
    <p:extLst>
      <p:ext uri="{BB962C8B-B14F-4D97-AF65-F5344CB8AC3E}">
        <p14:creationId xmlns:p14="http://schemas.microsoft.com/office/powerpoint/2010/main" val="7468029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a:t>Click to edit Master title style</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11"/>
          <p:cNvSpPr>
            <a:spLocks noGrp="1"/>
          </p:cNvSpPr>
          <p:nvPr>
            <p:ph type="dt" sz="half" idx="10"/>
          </p:nvPr>
        </p:nvSpPr>
        <p:spPr>
          <a:xfrm>
            <a:off x="6248400" y="6248400"/>
            <a:ext cx="2667000" cy="365125"/>
          </a:xfrm>
          <a:prstGeom prst="rect">
            <a:avLst/>
          </a:prstGeom>
        </p:spPr>
        <p:txBody>
          <a:bodyPr rtlCol="0"/>
          <a:lstStyle>
            <a:lvl1pPr fontAlgn="auto">
              <a:spcBef>
                <a:spcPts val="0"/>
              </a:spcBef>
              <a:spcAft>
                <a:spcPts val="0"/>
              </a:spcAft>
              <a:defRPr>
                <a:latin typeface="+mn-lt"/>
                <a:cs typeface="+mn-cs"/>
              </a:defRPr>
            </a:lvl1pPr>
          </a:lstStyle>
          <a:p>
            <a:pPr>
              <a:defRPr/>
            </a:pPr>
            <a:endParaRPr lang="en-US" sz="1800">
              <a:solidFill>
                <a:prstClr val="black"/>
              </a:solidFill>
              <a:ea typeface="+mn-ea"/>
            </a:endParaRPr>
          </a:p>
        </p:txBody>
      </p:sp>
      <p:sp>
        <p:nvSpPr>
          <p:cNvPr id="10" name="Slide Number Placeholder 12"/>
          <p:cNvSpPr>
            <a:spLocks noGrp="1"/>
          </p:cNvSpPr>
          <p:nvPr>
            <p:ph type="sldNum" sz="quarter" idx="11"/>
          </p:nvPr>
        </p:nvSpPr>
        <p:spPr>
          <a:xfrm>
            <a:off x="0" y="4667250"/>
            <a:ext cx="1447800" cy="663575"/>
          </a:xfrm>
        </p:spPr>
        <p:txBody>
          <a:bodyPr rtlCol="0"/>
          <a:lstStyle>
            <a:lvl1pPr>
              <a:defRPr sz="2800"/>
            </a:lvl1pPr>
          </a:lstStyle>
          <a:p>
            <a:pPr>
              <a:defRPr/>
            </a:pPr>
            <a:endParaRPr lang="en-US"/>
          </a:p>
        </p:txBody>
      </p:sp>
      <p:sp>
        <p:nvSpPr>
          <p:cNvPr id="11" name="Footer Placeholder 13"/>
          <p:cNvSpPr>
            <a:spLocks noGrp="1"/>
          </p:cNvSpPr>
          <p:nvPr>
            <p:ph type="ftr" sz="quarter" idx="12"/>
          </p:nvPr>
        </p:nvSpPr>
        <p:spPr>
          <a:xfrm>
            <a:off x="1600200" y="6248400"/>
            <a:ext cx="4572000" cy="365125"/>
          </a:xfrm>
          <a:prstGeom prst="rect">
            <a:avLst/>
          </a:prstGeom>
        </p:spPr>
        <p:txBody>
          <a:bodyPr rtlCol="0"/>
          <a:lstStyle>
            <a:lvl1pPr fontAlgn="auto">
              <a:spcBef>
                <a:spcPts val="0"/>
              </a:spcBef>
              <a:spcAft>
                <a:spcPts val="0"/>
              </a:spcAft>
              <a:defRPr>
                <a:latin typeface="+mn-lt"/>
                <a:cs typeface="+mn-cs"/>
              </a:defRPr>
            </a:lvl1pPr>
          </a:lstStyle>
          <a:p>
            <a:pPr>
              <a:defRPr/>
            </a:pPr>
            <a:endParaRPr lang="en-US" sz="1800">
              <a:solidFill>
                <a:prstClr val="black"/>
              </a:solidFill>
              <a:ea typeface="+mn-ea"/>
            </a:endParaRPr>
          </a:p>
        </p:txBody>
      </p:sp>
    </p:spTree>
    <p:extLst>
      <p:ext uri="{BB962C8B-B14F-4D97-AF65-F5344CB8AC3E}">
        <p14:creationId xmlns:p14="http://schemas.microsoft.com/office/powerpoint/2010/main" val="1149333589"/>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0" y="6248400"/>
            <a:ext cx="26670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sz="1800">
              <a:solidFill>
                <a:prstClr val="black"/>
              </a:solidFill>
              <a:ea typeface="+mn-ea"/>
            </a:endParaRPr>
          </a:p>
        </p:txBody>
      </p:sp>
      <p:sp>
        <p:nvSpPr>
          <p:cNvPr id="5" name="Footer Placeholder 4"/>
          <p:cNvSpPr>
            <a:spLocks noGrp="1"/>
          </p:cNvSpPr>
          <p:nvPr>
            <p:ph type="ftr" sz="quarter" idx="11"/>
          </p:nvPr>
        </p:nvSpPr>
        <p:spPr>
          <a:xfrm>
            <a:off x="609600" y="6248400"/>
            <a:ext cx="5421313" cy="365125"/>
          </a:xfrm>
          <a:prstGeom prst="rect">
            <a:avLst/>
          </a:prstGeom>
        </p:spPr>
        <p:txBody>
          <a:bodyPr/>
          <a:lstStyle>
            <a:lvl1pPr fontAlgn="auto">
              <a:spcBef>
                <a:spcPts val="0"/>
              </a:spcBef>
              <a:spcAft>
                <a:spcPts val="0"/>
              </a:spcAft>
              <a:defRPr>
                <a:latin typeface="+mn-lt"/>
                <a:cs typeface="+mn-cs"/>
              </a:defRPr>
            </a:lvl1pPr>
          </a:lstStyle>
          <a:p>
            <a:pPr>
              <a:defRPr/>
            </a:pPr>
            <a:endParaRPr lang="en-US" sz="1800">
              <a:solidFill>
                <a:prstClr val="black"/>
              </a:solidFill>
              <a:ea typeface="+mn-ea"/>
            </a:endParaRPr>
          </a:p>
        </p:txBody>
      </p:sp>
      <p:sp>
        <p:nvSpPr>
          <p:cNvPr id="6" name="Slide Number Placeholder 5"/>
          <p:cNvSpPr>
            <a:spLocks noGrp="1"/>
          </p:cNvSpPr>
          <p:nvPr>
            <p:ph type="sldNum"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5940528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p:nvSpPr>
          <p:cNvPr id="2" name="Vertical Title 1"/>
          <p:cNvSpPr>
            <a:spLocks noGrp="1"/>
          </p:cNvSpPr>
          <p:nvPr>
            <p:ph type="title" orient="vert"/>
          </p:nvPr>
        </p:nvSpPr>
        <p:spPr>
          <a:xfrm>
            <a:off x="6553200" y="609600"/>
            <a:ext cx="2057400" cy="5516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6553200" y="6248400"/>
            <a:ext cx="22098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sz="1800">
              <a:solidFill>
                <a:prstClr val="black"/>
              </a:solidFill>
              <a:ea typeface="+mn-ea"/>
            </a:endParaRPr>
          </a:p>
        </p:txBody>
      </p:sp>
      <p:sp>
        <p:nvSpPr>
          <p:cNvPr id="8" name="Footer Placeholder 4"/>
          <p:cNvSpPr>
            <a:spLocks noGrp="1"/>
          </p:cNvSpPr>
          <p:nvPr>
            <p:ph type="ftr" sz="quarter" idx="11"/>
          </p:nvPr>
        </p:nvSpPr>
        <p:spPr>
          <a:xfrm>
            <a:off x="457200" y="6248400"/>
            <a:ext cx="5573713" cy="365125"/>
          </a:xfrm>
          <a:prstGeom prst="rect">
            <a:avLst/>
          </a:prstGeom>
        </p:spPr>
        <p:txBody>
          <a:bodyPr/>
          <a:lstStyle>
            <a:lvl1pPr fontAlgn="auto">
              <a:spcBef>
                <a:spcPts val="0"/>
              </a:spcBef>
              <a:spcAft>
                <a:spcPts val="0"/>
              </a:spcAft>
              <a:defRPr>
                <a:latin typeface="+mn-lt"/>
                <a:cs typeface="+mn-cs"/>
              </a:defRPr>
            </a:lvl1pPr>
          </a:lstStyle>
          <a:p>
            <a:pPr>
              <a:defRPr/>
            </a:pPr>
            <a:endParaRPr lang="en-US" sz="1800">
              <a:solidFill>
                <a:prstClr val="black"/>
              </a:solidFill>
              <a:ea typeface="+mn-ea"/>
            </a:endParaRPr>
          </a:p>
        </p:txBody>
      </p:sp>
      <p:sp>
        <p:nvSpPr>
          <p:cNvPr id="9" name="Slide Number Placeholder 5"/>
          <p:cNvSpPr>
            <a:spLocks noGrp="1"/>
          </p:cNvSpPr>
          <p:nvPr>
            <p:ph type="sldNum" sz="quarter" idx="12"/>
          </p:nvPr>
        </p:nvSpPr>
        <p:spPr>
          <a:xfrm rot="5400000">
            <a:off x="5989638" y="144462"/>
            <a:ext cx="533400" cy="244475"/>
          </a:xfrm>
        </p:spPr>
        <p:txBody>
          <a:bodyPr/>
          <a:lstStyle>
            <a:lvl1pPr>
              <a:defRPr/>
            </a:lvl1pPr>
          </a:lstStyle>
          <a:p>
            <a:pPr>
              <a:defRPr/>
            </a:pPr>
            <a:endParaRPr lang="en-US"/>
          </a:p>
        </p:txBody>
      </p:sp>
    </p:spTree>
    <p:extLst>
      <p:ext uri="{BB962C8B-B14F-4D97-AF65-F5344CB8AC3E}">
        <p14:creationId xmlns:p14="http://schemas.microsoft.com/office/powerpoint/2010/main" val="1800779758"/>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0946" name="Group 2"/>
          <p:cNvGrpSpPr>
            <a:grpSpLocks/>
          </p:cNvGrpSpPr>
          <p:nvPr/>
        </p:nvGrpSpPr>
        <p:grpSpPr bwMode="auto">
          <a:xfrm>
            <a:off x="0" y="2438400"/>
            <a:ext cx="9009063" cy="1052513"/>
            <a:chOff x="0" y="1536"/>
            <a:chExt cx="5675" cy="663"/>
          </a:xfrm>
        </p:grpSpPr>
        <p:grpSp>
          <p:nvGrpSpPr>
            <p:cNvPr id="210947" name="Group 3"/>
            <p:cNvGrpSpPr>
              <a:grpSpLocks/>
            </p:cNvGrpSpPr>
            <p:nvPr/>
          </p:nvGrpSpPr>
          <p:grpSpPr bwMode="auto">
            <a:xfrm>
              <a:off x="183" y="1604"/>
              <a:ext cx="448" cy="299"/>
              <a:chOff x="720" y="336"/>
              <a:chExt cx="624" cy="432"/>
            </a:xfrm>
          </p:grpSpPr>
          <p:sp>
            <p:nvSpPr>
              <p:cNvPr id="210948"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sp>
            <p:nvSpPr>
              <p:cNvPr id="210949"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grpSp>
        <p:grpSp>
          <p:nvGrpSpPr>
            <p:cNvPr id="210950" name="Group 6"/>
            <p:cNvGrpSpPr>
              <a:grpSpLocks/>
            </p:cNvGrpSpPr>
            <p:nvPr/>
          </p:nvGrpSpPr>
          <p:grpSpPr bwMode="auto">
            <a:xfrm>
              <a:off x="261" y="1870"/>
              <a:ext cx="465" cy="299"/>
              <a:chOff x="912" y="2640"/>
              <a:chExt cx="672" cy="432"/>
            </a:xfrm>
          </p:grpSpPr>
          <p:sp>
            <p:nvSpPr>
              <p:cNvPr id="210951"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sp>
            <p:nvSpPr>
              <p:cNvPr id="210952"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grpSp>
        <p:sp>
          <p:nvSpPr>
            <p:cNvPr id="210953"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sp>
          <p:nvSpPr>
            <p:cNvPr id="210954"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sp>
          <p:nvSpPr>
            <p:cNvPr id="210955"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grpSp>
      <p:sp>
        <p:nvSpPr>
          <p:cNvPr id="210956" name="Rectangle 12"/>
          <p:cNvSpPr>
            <a:spLocks noGrp="1" noChangeArrowheads="1"/>
          </p:cNvSpPr>
          <p:nvPr>
            <p:ph type="ctrTitle"/>
          </p:nvPr>
        </p:nvSpPr>
        <p:spPr bwMode="auto">
          <a:xfrm>
            <a:off x="990600" y="1676400"/>
            <a:ext cx="7772400" cy="14620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a:lvl1pPr>
          </a:lstStyle>
          <a:p>
            <a:pPr lvl="0"/>
            <a:r>
              <a:rPr lang="en-US" altLang="en-US" noProof="0"/>
              <a:t>Click to edit Master title style</a:t>
            </a:r>
          </a:p>
        </p:txBody>
      </p:sp>
      <p:sp>
        <p:nvSpPr>
          <p:cNvPr id="210957" name="Rectangle 13"/>
          <p:cNvSpPr>
            <a:spLocks noGrp="1" noChangeArrowheads="1"/>
          </p:cNvSpPr>
          <p:nvPr>
            <p:ph type="subTitle" idx="1"/>
          </p:nvPr>
        </p:nvSpPr>
        <p:spPr bwMode="auto">
          <a:xfrm>
            <a:off x="1371600" y="3886200"/>
            <a:ext cx="6400800" cy="1752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210958" name="Rectangle 14"/>
          <p:cNvSpPr>
            <a:spLocks noGrp="1" noChangeArrowheads="1"/>
          </p:cNvSpPr>
          <p:nvPr>
            <p:ph type="dt" sz="half" idx="2"/>
          </p:nvPr>
        </p:nvSpPr>
        <p:spPr bwMode="auto">
          <a:xfrm>
            <a:off x="9906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a:solidFill>
                  <a:schemeClr val="bg2"/>
                </a:solidFill>
                <a:latin typeface="+mn-lt"/>
              </a:defRPr>
            </a:lvl1pPr>
          </a:lstStyle>
          <a:p>
            <a:endParaRPr lang="en-US" altLang="en-US">
              <a:solidFill>
                <a:srgbClr val="1C1C1C"/>
              </a:solidFill>
              <a:ea typeface="+mn-ea"/>
              <a:cs typeface="+mn-cs"/>
            </a:endParaRPr>
          </a:p>
        </p:txBody>
      </p:sp>
      <p:sp>
        <p:nvSpPr>
          <p:cNvPr id="210959" name="Rectangle 15"/>
          <p:cNvSpPr>
            <a:spLocks noGrp="1" noChangeArrowheads="1"/>
          </p:cNvSpPr>
          <p:nvPr>
            <p:ph type="ftr" sz="quarter" idx="3"/>
          </p:nvPr>
        </p:nvSpPr>
        <p:spPr bwMode="auto">
          <a:xfrm>
            <a:off x="3429000" y="6248400"/>
            <a:ext cx="28956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b="0">
                <a:solidFill>
                  <a:schemeClr val="bg2"/>
                </a:solidFill>
                <a:latin typeface="+mn-lt"/>
              </a:defRPr>
            </a:lvl1pPr>
          </a:lstStyle>
          <a:p>
            <a:endParaRPr lang="en-US" altLang="en-US">
              <a:solidFill>
                <a:srgbClr val="1C1C1C"/>
              </a:solidFill>
              <a:ea typeface="+mn-ea"/>
              <a:cs typeface="+mn-cs"/>
            </a:endParaRPr>
          </a:p>
        </p:txBody>
      </p:sp>
      <p:sp>
        <p:nvSpPr>
          <p:cNvPr id="210960" name="Rectangle 16"/>
          <p:cNvSpPr>
            <a:spLocks noGrp="1" noChangeArrowheads="1"/>
          </p:cNvSpPr>
          <p:nvPr>
            <p:ph type="sldNum" sz="quarter" idx="4"/>
          </p:nvPr>
        </p:nvSpPr>
        <p:spPr>
          <a:xfrm>
            <a:off x="6858000" y="6248400"/>
            <a:ext cx="1905000" cy="457200"/>
          </a:xfrm>
        </p:spPr>
        <p:txBody>
          <a:bodyPr/>
          <a:lstStyle>
            <a:lvl1pPr algn="r">
              <a:defRPr sz="1400" b="0">
                <a:solidFill>
                  <a:schemeClr val="bg2"/>
                </a:solidFill>
                <a:latin typeface="+mn-lt"/>
              </a:defRPr>
            </a:lvl1pPr>
          </a:lstStyle>
          <a:p>
            <a:fld id="{DAE5D86F-1065-48D4-A8CA-EBDAD675B935}" type="slidenum">
              <a:rPr lang="en-US" altLang="en-US">
                <a:solidFill>
                  <a:srgbClr val="1C1C1C"/>
                </a:solidFill>
              </a:rPr>
              <a:pPr/>
              <a:t>‹#›</a:t>
            </a:fld>
            <a:endParaRPr lang="en-US" altLang="en-US">
              <a:solidFill>
                <a:srgbClr val="1C1C1C"/>
              </a:solidFill>
            </a:endParaRPr>
          </a:p>
        </p:txBody>
      </p:sp>
      <p:sp>
        <p:nvSpPr>
          <p:cNvPr id="210961" name="Text Box 17"/>
          <p:cNvSpPr txBox="1">
            <a:spLocks noChangeArrowheads="1"/>
          </p:cNvSpPr>
          <p:nvPr/>
        </p:nvSpPr>
        <p:spPr bwMode="auto">
          <a:xfrm>
            <a:off x="0" y="6553200"/>
            <a:ext cx="2209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solidFill>
                  <a:srgbClr val="000000"/>
                </a:solidFill>
                <a:latin typeface="McGrawHill-Italic" pitchFamily="2" charset="0"/>
                <a:ea typeface="+mn-ea"/>
                <a:cs typeface="+mn-cs"/>
              </a:rPr>
              <a:t>McGraw-Hill</a:t>
            </a:r>
            <a:endParaRPr lang="en-US" altLang="en-US">
              <a:solidFill>
                <a:srgbClr val="000000"/>
              </a:solidFill>
              <a:latin typeface="Times New Roman" panose="02020603050405020304" pitchFamily="18" charset="0"/>
              <a:ea typeface="+mn-ea"/>
              <a:cs typeface="+mn-cs"/>
            </a:endParaRPr>
          </a:p>
        </p:txBody>
      </p:sp>
      <p:sp>
        <p:nvSpPr>
          <p:cNvPr id="210962" name="Text Box 18"/>
          <p:cNvSpPr txBox="1">
            <a:spLocks noChangeArrowheads="1"/>
          </p:cNvSpPr>
          <p:nvPr/>
        </p:nvSpPr>
        <p:spPr bwMode="auto">
          <a:xfrm>
            <a:off x="4572000" y="6553200"/>
            <a:ext cx="457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buFontTx/>
              <a:buChar char="©"/>
            </a:pPr>
            <a:r>
              <a:rPr lang="en-US" altLang="en-US" sz="1400">
                <a:solidFill>
                  <a:srgbClr val="000000"/>
                </a:solidFill>
                <a:latin typeface="McGrawHill-Italic" pitchFamily="2" charset="0"/>
                <a:ea typeface="+mn-ea"/>
                <a:cs typeface="+mn-cs"/>
              </a:rPr>
              <a:t>The McGraw-Hill Companies, Inc., 2000</a:t>
            </a:r>
            <a:endParaRPr lang="en-US" altLang="en-US">
              <a:solidFill>
                <a:srgbClr val="000000"/>
              </a:solidFill>
              <a:latin typeface="Times New Roman" panose="02020603050405020304" pitchFamily="18" charset="0"/>
              <a:ea typeface="+mn-ea"/>
              <a:cs typeface="+mn-cs"/>
            </a:endParaRPr>
          </a:p>
        </p:txBody>
      </p:sp>
    </p:spTree>
    <p:extLst>
      <p:ext uri="{BB962C8B-B14F-4D97-AF65-F5344CB8AC3E}">
        <p14:creationId xmlns:p14="http://schemas.microsoft.com/office/powerpoint/2010/main" val="39499925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p:cNvSpPr>
            <a:spLocks noGrp="1"/>
          </p:cNvSpPr>
          <p:nvPr>
            <p:ph type="sldNum" sz="quarter" idx="10"/>
          </p:nvPr>
        </p:nvSpPr>
        <p:spPr/>
        <p:txBody>
          <a:bodyPr/>
          <a:lstStyle>
            <a:lvl1pPr>
              <a:defRPr/>
            </a:lvl1pPr>
          </a:lstStyle>
          <a:p>
            <a:r>
              <a:rPr lang="en-US" altLang="en-US">
                <a:solidFill>
                  <a:srgbClr val="000000"/>
                </a:solidFill>
              </a:rPr>
              <a:t>1.</a:t>
            </a:r>
            <a:fld id="{C9B4CA36-2414-4167-AF0B-5615FC651BF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43270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r>
              <a:rPr lang="en-US" dirty="0"/>
              <a:t>Data and Computer Communications, Ninth Edition by William Stallings, (c) Pearson Education - Prentice Hall, 2011</a:t>
            </a:r>
          </a:p>
        </p:txBody>
      </p:sp>
      <p:sp>
        <p:nvSpPr>
          <p:cNvPr id="7" name="Rectangle 69"/>
          <p:cNvSpPr>
            <a:spLocks noGrp="1" noChangeArrowheads="1"/>
          </p:cNvSpPr>
          <p:nvPr>
            <p:ph type="sldNum" sz="quarter" idx="12"/>
          </p:nvPr>
        </p:nvSpPr>
        <p:spPr>
          <a:ln/>
        </p:spPr>
        <p:txBody>
          <a:bodyPr/>
          <a:lstStyle>
            <a:lvl1pPr>
              <a:defRPr/>
            </a:lvl1pPr>
          </a:lstStyle>
          <a:p>
            <a:fld id="{A61F1B6F-62CC-5F4D-9F84-332ECC650186}" type="slidenum">
              <a:rPr lang="en-US"/>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a:prstGeom prst="rect">
            <a:avLst/>
          </a:prstGeo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ltLang="en-US">
                <a:solidFill>
                  <a:srgbClr val="000000"/>
                </a:solidFill>
              </a:rPr>
              <a:t>1.</a:t>
            </a:r>
            <a:fld id="{14A830CE-28B1-4228-9A7C-26E551958FE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199748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endParaRPr lang="en-GB"/>
          </a:p>
        </p:txBody>
      </p:sp>
      <p:sp>
        <p:nvSpPr>
          <p:cNvPr id="3" name="Content Placeholder 2"/>
          <p:cNvSpPr>
            <a:spLocks noGrp="1"/>
          </p:cNvSpPr>
          <p:nvPr>
            <p:ph sz="half" idx="1"/>
          </p:nvPr>
        </p:nvSpPr>
        <p:spPr>
          <a:xfrm>
            <a:off x="62865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p:cNvSpPr>
            <a:spLocks noGrp="1"/>
          </p:cNvSpPr>
          <p:nvPr>
            <p:ph type="sldNum" sz="quarter" idx="10"/>
          </p:nvPr>
        </p:nvSpPr>
        <p:spPr/>
        <p:txBody>
          <a:bodyPr/>
          <a:lstStyle>
            <a:lvl1pPr>
              <a:defRPr/>
            </a:lvl1pPr>
          </a:lstStyle>
          <a:p>
            <a:r>
              <a:rPr lang="en-US" altLang="en-US">
                <a:solidFill>
                  <a:srgbClr val="000000"/>
                </a:solidFill>
              </a:rPr>
              <a:t>1.</a:t>
            </a:r>
            <a:fld id="{4A9D0195-6EEB-45D4-8C09-D89A48433BD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170933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a:prstGeom prst="rect">
            <a:avLst/>
          </a:prstGeom>
        </p:spPr>
        <p:txBody>
          <a:bodyPr/>
          <a:lstStyle/>
          <a:p>
            <a:r>
              <a:rPr lang="en-US"/>
              <a:t>Click to edit Master title style</a:t>
            </a:r>
            <a:endParaRPr lang="en-GB"/>
          </a:p>
        </p:txBody>
      </p:sp>
      <p:sp>
        <p:nvSpPr>
          <p:cNvPr id="3" name="Text Placeholder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10"/>
          </p:nvPr>
        </p:nvSpPr>
        <p:spPr/>
        <p:txBody>
          <a:bodyPr/>
          <a:lstStyle>
            <a:lvl1pPr>
              <a:defRPr/>
            </a:lvl1pPr>
          </a:lstStyle>
          <a:p>
            <a:r>
              <a:rPr lang="en-US" altLang="en-US">
                <a:solidFill>
                  <a:srgbClr val="000000"/>
                </a:solidFill>
              </a:rPr>
              <a:t>1.</a:t>
            </a:r>
            <a:fld id="{A6DD6ED0-FF28-4365-996E-ECBEA2CF623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893231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endParaRPr lang="en-GB"/>
          </a:p>
        </p:txBody>
      </p:sp>
      <p:sp>
        <p:nvSpPr>
          <p:cNvPr id="3" name="Slide Number Placeholder 2"/>
          <p:cNvSpPr>
            <a:spLocks noGrp="1"/>
          </p:cNvSpPr>
          <p:nvPr>
            <p:ph type="sldNum" sz="quarter" idx="10"/>
          </p:nvPr>
        </p:nvSpPr>
        <p:spPr/>
        <p:txBody>
          <a:bodyPr/>
          <a:lstStyle>
            <a:lvl1pPr>
              <a:defRPr/>
            </a:lvl1pPr>
          </a:lstStyle>
          <a:p>
            <a:r>
              <a:rPr lang="en-US" altLang="en-US">
                <a:solidFill>
                  <a:srgbClr val="000000"/>
                </a:solidFill>
              </a:rPr>
              <a:t>1.</a:t>
            </a:r>
            <a:fld id="{95D9BFE2-6BF5-4C55-B548-09A115484196}"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93309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ltLang="en-US">
                <a:solidFill>
                  <a:srgbClr val="000000"/>
                </a:solidFill>
              </a:rPr>
              <a:t>1.</a:t>
            </a:r>
            <a:fld id="{C7CA700D-9D99-4578-B43A-7748BFA3C94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277801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ltLang="en-US">
                <a:solidFill>
                  <a:srgbClr val="000000"/>
                </a:solidFill>
              </a:rPr>
              <a:t>1.</a:t>
            </a:r>
            <a:fld id="{288513F8-FBDD-4E2D-9606-FAC8B06501F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75625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ltLang="en-US">
                <a:solidFill>
                  <a:srgbClr val="000000"/>
                </a:solidFill>
              </a:rPr>
              <a:t>1.</a:t>
            </a:r>
            <a:fld id="{D8249B85-9B7E-4ACB-BC0D-F03513717BC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95677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p:cNvSpPr>
            <a:spLocks noGrp="1"/>
          </p:cNvSpPr>
          <p:nvPr>
            <p:ph type="sldNum" sz="quarter" idx="10"/>
          </p:nvPr>
        </p:nvSpPr>
        <p:spPr/>
        <p:txBody>
          <a:bodyPr/>
          <a:lstStyle>
            <a:lvl1pPr>
              <a:defRPr/>
            </a:lvl1pPr>
          </a:lstStyle>
          <a:p>
            <a:r>
              <a:rPr lang="en-US" altLang="en-US">
                <a:solidFill>
                  <a:srgbClr val="000000"/>
                </a:solidFill>
              </a:rPr>
              <a:t>1.</a:t>
            </a:r>
            <a:fld id="{7893E06A-DEA4-4683-B3D5-9D019E650C6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099202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28650" y="365125"/>
            <a:ext cx="5762625"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p:cNvSpPr>
            <a:spLocks noGrp="1"/>
          </p:cNvSpPr>
          <p:nvPr>
            <p:ph type="sldNum" sz="quarter" idx="10"/>
          </p:nvPr>
        </p:nvSpPr>
        <p:spPr/>
        <p:txBody>
          <a:bodyPr/>
          <a:lstStyle>
            <a:lvl1pPr>
              <a:defRPr/>
            </a:lvl1pPr>
          </a:lstStyle>
          <a:p>
            <a:r>
              <a:rPr lang="en-US" altLang="en-US">
                <a:solidFill>
                  <a:srgbClr val="000000"/>
                </a:solidFill>
              </a:rPr>
              <a:t>1.</a:t>
            </a:r>
            <a:fld id="{F414410F-32ED-460A-A72B-8F99C041EE7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796731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Slide Number Placeholder 2"/>
          <p:cNvSpPr>
            <a:spLocks noGrp="1"/>
          </p:cNvSpPr>
          <p:nvPr>
            <p:ph type="sldNum" sz="quarter" idx="10"/>
          </p:nvPr>
        </p:nvSpPr>
        <p:spPr>
          <a:xfrm>
            <a:off x="0" y="6400800"/>
            <a:ext cx="1905000" cy="457200"/>
          </a:xfrm>
        </p:spPr>
        <p:txBody>
          <a:bodyPr/>
          <a:lstStyle>
            <a:lvl1pPr>
              <a:defRPr/>
            </a:lvl1pPr>
          </a:lstStyle>
          <a:p>
            <a:r>
              <a:rPr lang="en-US" altLang="en-US">
                <a:solidFill>
                  <a:srgbClr val="000000"/>
                </a:solidFill>
              </a:rPr>
              <a:t>1.</a:t>
            </a:r>
            <a:fld id="{689DD14E-723C-4BE9-959C-A01A5A667DD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66448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7"/>
          <p:cNvSpPr>
            <a:spLocks noGrp="1" noChangeArrowheads="1"/>
          </p:cNvSpPr>
          <p:nvPr>
            <p:ph type="dt" sz="half" idx="10"/>
          </p:nvPr>
        </p:nvSpPr>
        <p:spPr>
          <a:ln/>
        </p:spPr>
        <p:txBody>
          <a:bodyPr/>
          <a:lstStyle>
            <a:lvl1pPr>
              <a:defRPr/>
            </a:lvl1pPr>
          </a:lstStyle>
          <a:p>
            <a:pPr>
              <a:defRPr/>
            </a:pPr>
            <a:endParaRPr lang="en-US" dirty="0"/>
          </a:p>
        </p:txBody>
      </p:sp>
      <p:sp>
        <p:nvSpPr>
          <p:cNvPr id="8" name="Rectangle 68"/>
          <p:cNvSpPr>
            <a:spLocks noGrp="1" noChangeArrowheads="1"/>
          </p:cNvSpPr>
          <p:nvPr>
            <p:ph type="ftr" sz="quarter" idx="11"/>
          </p:nvPr>
        </p:nvSpPr>
        <p:spPr>
          <a:ln/>
        </p:spPr>
        <p:txBody>
          <a:bodyPr/>
          <a:lstStyle>
            <a:lvl1pPr>
              <a:defRPr/>
            </a:lvl1pPr>
          </a:lstStyle>
          <a:p>
            <a:pPr>
              <a:defRPr/>
            </a:pPr>
            <a:r>
              <a:rPr lang="en-US" dirty="0"/>
              <a:t>Data and Computer Communications, Ninth Edition by William Stallings, (c) Pearson Education - Prentice Hall, 2011</a:t>
            </a:r>
          </a:p>
        </p:txBody>
      </p:sp>
      <p:sp>
        <p:nvSpPr>
          <p:cNvPr id="9" name="Rectangle 69"/>
          <p:cNvSpPr>
            <a:spLocks noGrp="1" noChangeArrowheads="1"/>
          </p:cNvSpPr>
          <p:nvPr>
            <p:ph type="sldNum" sz="quarter" idx="12"/>
          </p:nvPr>
        </p:nvSpPr>
        <p:spPr>
          <a:ln/>
        </p:spPr>
        <p:txBody>
          <a:bodyPr/>
          <a:lstStyle>
            <a:lvl1pPr>
              <a:defRPr/>
            </a:lvl1pPr>
          </a:lstStyle>
          <a:p>
            <a:fld id="{2DBE4D59-E122-044A-A01D-E29AED99A75E}" type="slidenum">
              <a:rPr lang="en-US"/>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0946" name="Group 2"/>
          <p:cNvGrpSpPr>
            <a:grpSpLocks/>
          </p:cNvGrpSpPr>
          <p:nvPr/>
        </p:nvGrpSpPr>
        <p:grpSpPr bwMode="auto">
          <a:xfrm>
            <a:off x="0" y="2438400"/>
            <a:ext cx="9009063" cy="1052513"/>
            <a:chOff x="0" y="1536"/>
            <a:chExt cx="5675" cy="663"/>
          </a:xfrm>
        </p:grpSpPr>
        <p:grpSp>
          <p:nvGrpSpPr>
            <p:cNvPr id="210947" name="Group 3"/>
            <p:cNvGrpSpPr>
              <a:grpSpLocks/>
            </p:cNvGrpSpPr>
            <p:nvPr/>
          </p:nvGrpSpPr>
          <p:grpSpPr bwMode="auto">
            <a:xfrm>
              <a:off x="183" y="1604"/>
              <a:ext cx="448" cy="299"/>
              <a:chOff x="720" y="336"/>
              <a:chExt cx="624" cy="432"/>
            </a:xfrm>
          </p:grpSpPr>
          <p:sp>
            <p:nvSpPr>
              <p:cNvPr id="210948"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sp>
            <p:nvSpPr>
              <p:cNvPr id="210949"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grpSp>
        <p:grpSp>
          <p:nvGrpSpPr>
            <p:cNvPr id="210950" name="Group 6"/>
            <p:cNvGrpSpPr>
              <a:grpSpLocks/>
            </p:cNvGrpSpPr>
            <p:nvPr/>
          </p:nvGrpSpPr>
          <p:grpSpPr bwMode="auto">
            <a:xfrm>
              <a:off x="261" y="1870"/>
              <a:ext cx="465" cy="299"/>
              <a:chOff x="912" y="2640"/>
              <a:chExt cx="672" cy="432"/>
            </a:xfrm>
          </p:grpSpPr>
          <p:sp>
            <p:nvSpPr>
              <p:cNvPr id="210951"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sp>
            <p:nvSpPr>
              <p:cNvPr id="210952"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grpSp>
        <p:sp>
          <p:nvSpPr>
            <p:cNvPr id="210953"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sp>
          <p:nvSpPr>
            <p:cNvPr id="210954"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sp>
          <p:nvSpPr>
            <p:cNvPr id="210955"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grpSp>
      <p:sp>
        <p:nvSpPr>
          <p:cNvPr id="210956" name="Rectangle 12"/>
          <p:cNvSpPr>
            <a:spLocks noGrp="1" noChangeArrowheads="1"/>
          </p:cNvSpPr>
          <p:nvPr>
            <p:ph type="ctrTitle"/>
          </p:nvPr>
        </p:nvSpPr>
        <p:spPr bwMode="auto">
          <a:xfrm>
            <a:off x="990600" y="1676400"/>
            <a:ext cx="7772400" cy="14620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a:lvl1pPr>
          </a:lstStyle>
          <a:p>
            <a:pPr lvl="0"/>
            <a:r>
              <a:rPr lang="en-US" altLang="en-US" noProof="0"/>
              <a:t>Click to edit Master title style</a:t>
            </a:r>
          </a:p>
        </p:txBody>
      </p:sp>
      <p:sp>
        <p:nvSpPr>
          <p:cNvPr id="210957" name="Rectangle 13"/>
          <p:cNvSpPr>
            <a:spLocks noGrp="1" noChangeArrowheads="1"/>
          </p:cNvSpPr>
          <p:nvPr>
            <p:ph type="subTitle" idx="1"/>
          </p:nvPr>
        </p:nvSpPr>
        <p:spPr bwMode="auto">
          <a:xfrm>
            <a:off x="1371600" y="3886200"/>
            <a:ext cx="6400800" cy="1752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210958" name="Rectangle 14"/>
          <p:cNvSpPr>
            <a:spLocks noGrp="1" noChangeArrowheads="1"/>
          </p:cNvSpPr>
          <p:nvPr>
            <p:ph type="dt" sz="half" idx="2"/>
          </p:nvPr>
        </p:nvSpPr>
        <p:spPr bwMode="auto">
          <a:xfrm>
            <a:off x="9906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a:solidFill>
                  <a:schemeClr val="bg2"/>
                </a:solidFill>
                <a:latin typeface="+mn-lt"/>
              </a:defRPr>
            </a:lvl1pPr>
          </a:lstStyle>
          <a:p>
            <a:endParaRPr lang="en-US" altLang="en-US">
              <a:solidFill>
                <a:srgbClr val="1C1C1C"/>
              </a:solidFill>
              <a:ea typeface="+mn-ea"/>
              <a:cs typeface="+mn-cs"/>
            </a:endParaRPr>
          </a:p>
        </p:txBody>
      </p:sp>
      <p:sp>
        <p:nvSpPr>
          <p:cNvPr id="210959" name="Rectangle 15"/>
          <p:cNvSpPr>
            <a:spLocks noGrp="1" noChangeArrowheads="1"/>
          </p:cNvSpPr>
          <p:nvPr>
            <p:ph type="ftr" sz="quarter" idx="3"/>
          </p:nvPr>
        </p:nvSpPr>
        <p:spPr bwMode="auto">
          <a:xfrm>
            <a:off x="3429000" y="6248400"/>
            <a:ext cx="28956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b="0">
                <a:solidFill>
                  <a:schemeClr val="bg2"/>
                </a:solidFill>
                <a:latin typeface="+mn-lt"/>
              </a:defRPr>
            </a:lvl1pPr>
          </a:lstStyle>
          <a:p>
            <a:endParaRPr lang="en-US" altLang="en-US">
              <a:solidFill>
                <a:srgbClr val="1C1C1C"/>
              </a:solidFill>
              <a:ea typeface="+mn-ea"/>
              <a:cs typeface="+mn-cs"/>
            </a:endParaRPr>
          </a:p>
        </p:txBody>
      </p:sp>
      <p:sp>
        <p:nvSpPr>
          <p:cNvPr id="210960" name="Rectangle 16"/>
          <p:cNvSpPr>
            <a:spLocks noGrp="1" noChangeArrowheads="1"/>
          </p:cNvSpPr>
          <p:nvPr>
            <p:ph type="sldNum" sz="quarter" idx="4"/>
          </p:nvPr>
        </p:nvSpPr>
        <p:spPr>
          <a:xfrm>
            <a:off x="6858000" y="6248400"/>
            <a:ext cx="1905000" cy="457200"/>
          </a:xfrm>
        </p:spPr>
        <p:txBody>
          <a:bodyPr/>
          <a:lstStyle>
            <a:lvl1pPr algn="r">
              <a:defRPr sz="1400" b="0">
                <a:solidFill>
                  <a:schemeClr val="bg2"/>
                </a:solidFill>
                <a:latin typeface="+mn-lt"/>
              </a:defRPr>
            </a:lvl1pPr>
          </a:lstStyle>
          <a:p>
            <a:fld id="{DAE5D86F-1065-48D4-A8CA-EBDAD675B935}" type="slidenum">
              <a:rPr lang="en-US" altLang="en-US">
                <a:solidFill>
                  <a:srgbClr val="1C1C1C"/>
                </a:solidFill>
              </a:rPr>
              <a:pPr/>
              <a:t>‹#›</a:t>
            </a:fld>
            <a:endParaRPr lang="en-US" altLang="en-US">
              <a:solidFill>
                <a:srgbClr val="1C1C1C"/>
              </a:solidFill>
            </a:endParaRPr>
          </a:p>
        </p:txBody>
      </p:sp>
      <p:sp>
        <p:nvSpPr>
          <p:cNvPr id="210961" name="Text Box 17"/>
          <p:cNvSpPr txBox="1">
            <a:spLocks noChangeArrowheads="1"/>
          </p:cNvSpPr>
          <p:nvPr/>
        </p:nvSpPr>
        <p:spPr bwMode="auto">
          <a:xfrm>
            <a:off x="0" y="6553200"/>
            <a:ext cx="2209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solidFill>
                  <a:srgbClr val="000000"/>
                </a:solidFill>
                <a:latin typeface="McGrawHill-Italic" pitchFamily="2" charset="0"/>
                <a:ea typeface="+mn-ea"/>
                <a:cs typeface="+mn-cs"/>
              </a:rPr>
              <a:t>McGraw-Hill</a:t>
            </a:r>
            <a:endParaRPr lang="en-US" altLang="en-US">
              <a:solidFill>
                <a:srgbClr val="000000"/>
              </a:solidFill>
              <a:latin typeface="Times New Roman" panose="02020603050405020304" pitchFamily="18" charset="0"/>
              <a:ea typeface="+mn-ea"/>
              <a:cs typeface="+mn-cs"/>
            </a:endParaRPr>
          </a:p>
        </p:txBody>
      </p:sp>
      <p:sp>
        <p:nvSpPr>
          <p:cNvPr id="210962" name="Text Box 18"/>
          <p:cNvSpPr txBox="1">
            <a:spLocks noChangeArrowheads="1"/>
          </p:cNvSpPr>
          <p:nvPr/>
        </p:nvSpPr>
        <p:spPr bwMode="auto">
          <a:xfrm>
            <a:off x="4572000" y="6553200"/>
            <a:ext cx="457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buFontTx/>
              <a:buChar char="©"/>
            </a:pPr>
            <a:r>
              <a:rPr lang="en-US" altLang="en-US" sz="1400">
                <a:solidFill>
                  <a:srgbClr val="000000"/>
                </a:solidFill>
                <a:latin typeface="McGrawHill-Italic" pitchFamily="2" charset="0"/>
                <a:ea typeface="+mn-ea"/>
                <a:cs typeface="+mn-cs"/>
              </a:rPr>
              <a:t>The McGraw-Hill Companies, Inc., 2000</a:t>
            </a:r>
            <a:endParaRPr lang="en-US" altLang="en-US">
              <a:solidFill>
                <a:srgbClr val="000000"/>
              </a:solidFill>
              <a:latin typeface="Times New Roman" panose="02020603050405020304" pitchFamily="18" charset="0"/>
              <a:ea typeface="+mn-ea"/>
              <a:cs typeface="+mn-cs"/>
            </a:endParaRPr>
          </a:p>
        </p:txBody>
      </p:sp>
    </p:spTree>
    <p:extLst>
      <p:ext uri="{BB962C8B-B14F-4D97-AF65-F5344CB8AC3E}">
        <p14:creationId xmlns:p14="http://schemas.microsoft.com/office/powerpoint/2010/main" val="39903322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p:cNvSpPr>
            <a:spLocks noGrp="1"/>
          </p:cNvSpPr>
          <p:nvPr>
            <p:ph type="sldNum" sz="quarter" idx="10"/>
          </p:nvPr>
        </p:nvSpPr>
        <p:spPr/>
        <p:txBody>
          <a:bodyPr/>
          <a:lstStyle>
            <a:lvl1pPr>
              <a:defRPr/>
            </a:lvl1pPr>
          </a:lstStyle>
          <a:p>
            <a:r>
              <a:rPr lang="en-US" altLang="en-US">
                <a:solidFill>
                  <a:srgbClr val="000000"/>
                </a:solidFill>
              </a:rPr>
              <a:t>1.</a:t>
            </a:r>
            <a:fld id="{C9B4CA36-2414-4167-AF0B-5615FC651BF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448872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a:prstGeom prst="rect">
            <a:avLst/>
          </a:prstGeo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ltLang="en-US">
                <a:solidFill>
                  <a:srgbClr val="000000"/>
                </a:solidFill>
              </a:rPr>
              <a:t>1.</a:t>
            </a:r>
            <a:fld id="{14A830CE-28B1-4228-9A7C-26E551958FE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427173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endParaRPr lang="en-GB"/>
          </a:p>
        </p:txBody>
      </p:sp>
      <p:sp>
        <p:nvSpPr>
          <p:cNvPr id="3" name="Content Placeholder 2"/>
          <p:cNvSpPr>
            <a:spLocks noGrp="1"/>
          </p:cNvSpPr>
          <p:nvPr>
            <p:ph sz="half" idx="1"/>
          </p:nvPr>
        </p:nvSpPr>
        <p:spPr>
          <a:xfrm>
            <a:off x="62865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p:cNvSpPr>
            <a:spLocks noGrp="1"/>
          </p:cNvSpPr>
          <p:nvPr>
            <p:ph type="sldNum" sz="quarter" idx="10"/>
          </p:nvPr>
        </p:nvSpPr>
        <p:spPr/>
        <p:txBody>
          <a:bodyPr/>
          <a:lstStyle>
            <a:lvl1pPr>
              <a:defRPr/>
            </a:lvl1pPr>
          </a:lstStyle>
          <a:p>
            <a:r>
              <a:rPr lang="en-US" altLang="en-US">
                <a:solidFill>
                  <a:srgbClr val="000000"/>
                </a:solidFill>
              </a:rPr>
              <a:t>1.</a:t>
            </a:r>
            <a:fld id="{4A9D0195-6EEB-45D4-8C09-D89A48433BD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680298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a:prstGeom prst="rect">
            <a:avLst/>
          </a:prstGeom>
        </p:spPr>
        <p:txBody>
          <a:bodyPr/>
          <a:lstStyle/>
          <a:p>
            <a:r>
              <a:rPr lang="en-US"/>
              <a:t>Click to edit Master title style</a:t>
            </a:r>
            <a:endParaRPr lang="en-GB"/>
          </a:p>
        </p:txBody>
      </p:sp>
      <p:sp>
        <p:nvSpPr>
          <p:cNvPr id="3" name="Text Placeholder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10"/>
          </p:nvPr>
        </p:nvSpPr>
        <p:spPr/>
        <p:txBody>
          <a:bodyPr/>
          <a:lstStyle>
            <a:lvl1pPr>
              <a:defRPr/>
            </a:lvl1pPr>
          </a:lstStyle>
          <a:p>
            <a:r>
              <a:rPr lang="en-US" altLang="en-US">
                <a:solidFill>
                  <a:srgbClr val="000000"/>
                </a:solidFill>
              </a:rPr>
              <a:t>1.</a:t>
            </a:r>
            <a:fld id="{A6DD6ED0-FF28-4365-996E-ECBEA2CF623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011290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endParaRPr lang="en-GB"/>
          </a:p>
        </p:txBody>
      </p:sp>
      <p:sp>
        <p:nvSpPr>
          <p:cNvPr id="3" name="Slide Number Placeholder 2"/>
          <p:cNvSpPr>
            <a:spLocks noGrp="1"/>
          </p:cNvSpPr>
          <p:nvPr>
            <p:ph type="sldNum" sz="quarter" idx="10"/>
          </p:nvPr>
        </p:nvSpPr>
        <p:spPr/>
        <p:txBody>
          <a:bodyPr/>
          <a:lstStyle>
            <a:lvl1pPr>
              <a:defRPr/>
            </a:lvl1pPr>
          </a:lstStyle>
          <a:p>
            <a:r>
              <a:rPr lang="en-US" altLang="en-US">
                <a:solidFill>
                  <a:srgbClr val="000000"/>
                </a:solidFill>
              </a:rPr>
              <a:t>1.</a:t>
            </a:r>
            <a:fld id="{95D9BFE2-6BF5-4C55-B548-09A115484196}"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13735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ltLang="en-US">
                <a:solidFill>
                  <a:srgbClr val="000000"/>
                </a:solidFill>
              </a:rPr>
              <a:t>1.</a:t>
            </a:r>
            <a:fld id="{C7CA700D-9D99-4578-B43A-7748BFA3C94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414438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ltLang="en-US">
                <a:solidFill>
                  <a:srgbClr val="000000"/>
                </a:solidFill>
              </a:rPr>
              <a:t>1.</a:t>
            </a:r>
            <a:fld id="{288513F8-FBDD-4E2D-9606-FAC8B06501F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349070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ltLang="en-US">
                <a:solidFill>
                  <a:srgbClr val="000000"/>
                </a:solidFill>
              </a:rPr>
              <a:t>1.</a:t>
            </a:r>
            <a:fld id="{D8249B85-9B7E-4ACB-BC0D-F03513717BC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5200263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p:cNvSpPr>
            <a:spLocks noGrp="1"/>
          </p:cNvSpPr>
          <p:nvPr>
            <p:ph type="sldNum" sz="quarter" idx="10"/>
          </p:nvPr>
        </p:nvSpPr>
        <p:spPr/>
        <p:txBody>
          <a:bodyPr/>
          <a:lstStyle>
            <a:lvl1pPr>
              <a:defRPr/>
            </a:lvl1pPr>
          </a:lstStyle>
          <a:p>
            <a:r>
              <a:rPr lang="en-US" altLang="en-US">
                <a:solidFill>
                  <a:srgbClr val="000000"/>
                </a:solidFill>
              </a:rPr>
              <a:t>1.</a:t>
            </a:r>
            <a:fld id="{7893E06A-DEA4-4683-B3D5-9D019E650C6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90934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7"/>
          <p:cNvSpPr>
            <a:spLocks noGrp="1" noChangeArrowheads="1"/>
          </p:cNvSpPr>
          <p:nvPr>
            <p:ph type="dt" sz="half" idx="10"/>
          </p:nvPr>
        </p:nvSpPr>
        <p:spPr>
          <a:ln/>
        </p:spPr>
        <p:txBody>
          <a:bodyPr/>
          <a:lstStyle>
            <a:lvl1pPr>
              <a:defRPr/>
            </a:lvl1pPr>
          </a:lstStyle>
          <a:p>
            <a:pPr>
              <a:defRPr/>
            </a:pPr>
            <a:endParaRPr lang="en-US" dirty="0"/>
          </a:p>
        </p:txBody>
      </p:sp>
      <p:sp>
        <p:nvSpPr>
          <p:cNvPr id="4" name="Rectangle 68"/>
          <p:cNvSpPr>
            <a:spLocks noGrp="1" noChangeArrowheads="1"/>
          </p:cNvSpPr>
          <p:nvPr>
            <p:ph type="ftr" sz="quarter" idx="11"/>
          </p:nvPr>
        </p:nvSpPr>
        <p:spPr>
          <a:ln/>
        </p:spPr>
        <p:txBody>
          <a:bodyPr/>
          <a:lstStyle>
            <a:lvl1pPr>
              <a:defRPr/>
            </a:lvl1pPr>
          </a:lstStyle>
          <a:p>
            <a:pPr>
              <a:defRPr/>
            </a:pPr>
            <a:r>
              <a:rPr lang="en-US" dirty="0"/>
              <a:t>Data and Computer Communications, Ninth Edition by William Stallings, (c) Pearson Education - Prentice Hall, 2011</a:t>
            </a:r>
          </a:p>
        </p:txBody>
      </p:sp>
      <p:sp>
        <p:nvSpPr>
          <p:cNvPr id="5" name="Rectangle 69"/>
          <p:cNvSpPr>
            <a:spLocks noGrp="1" noChangeArrowheads="1"/>
          </p:cNvSpPr>
          <p:nvPr>
            <p:ph type="sldNum" sz="quarter" idx="12"/>
          </p:nvPr>
        </p:nvSpPr>
        <p:spPr>
          <a:ln/>
        </p:spPr>
        <p:txBody>
          <a:bodyPr/>
          <a:lstStyle>
            <a:lvl1pPr>
              <a:defRPr/>
            </a:lvl1pPr>
          </a:lstStyle>
          <a:p>
            <a:fld id="{0727A712-7836-3E46-B05C-35E636B56363}" type="slidenum">
              <a:rPr lang="en-US"/>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28650" y="365125"/>
            <a:ext cx="5762625"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p:cNvSpPr>
            <a:spLocks noGrp="1"/>
          </p:cNvSpPr>
          <p:nvPr>
            <p:ph type="sldNum" sz="quarter" idx="10"/>
          </p:nvPr>
        </p:nvSpPr>
        <p:spPr/>
        <p:txBody>
          <a:bodyPr/>
          <a:lstStyle>
            <a:lvl1pPr>
              <a:defRPr/>
            </a:lvl1pPr>
          </a:lstStyle>
          <a:p>
            <a:r>
              <a:rPr lang="en-US" altLang="en-US">
                <a:solidFill>
                  <a:srgbClr val="000000"/>
                </a:solidFill>
              </a:rPr>
              <a:t>1.</a:t>
            </a:r>
            <a:fld id="{F414410F-32ED-460A-A72B-8F99C041EE7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245585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Slide Number Placeholder 2"/>
          <p:cNvSpPr>
            <a:spLocks noGrp="1"/>
          </p:cNvSpPr>
          <p:nvPr>
            <p:ph type="sldNum" sz="quarter" idx="10"/>
          </p:nvPr>
        </p:nvSpPr>
        <p:spPr>
          <a:xfrm>
            <a:off x="0" y="6400800"/>
            <a:ext cx="1905000" cy="457200"/>
          </a:xfrm>
        </p:spPr>
        <p:txBody>
          <a:bodyPr/>
          <a:lstStyle>
            <a:lvl1pPr>
              <a:defRPr/>
            </a:lvl1pPr>
          </a:lstStyle>
          <a:p>
            <a:r>
              <a:rPr lang="en-US" altLang="en-US">
                <a:solidFill>
                  <a:srgbClr val="000000"/>
                </a:solidFill>
              </a:rPr>
              <a:t>1.</a:t>
            </a:r>
            <a:fld id="{689DD14E-723C-4BE9-959C-A01A5A667DD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369412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0946" name="Group 2"/>
          <p:cNvGrpSpPr>
            <a:grpSpLocks/>
          </p:cNvGrpSpPr>
          <p:nvPr/>
        </p:nvGrpSpPr>
        <p:grpSpPr bwMode="auto">
          <a:xfrm>
            <a:off x="0" y="2438400"/>
            <a:ext cx="9009063" cy="1052513"/>
            <a:chOff x="0" y="1536"/>
            <a:chExt cx="5675" cy="663"/>
          </a:xfrm>
        </p:grpSpPr>
        <p:grpSp>
          <p:nvGrpSpPr>
            <p:cNvPr id="210947" name="Group 3"/>
            <p:cNvGrpSpPr>
              <a:grpSpLocks/>
            </p:cNvGrpSpPr>
            <p:nvPr/>
          </p:nvGrpSpPr>
          <p:grpSpPr bwMode="auto">
            <a:xfrm>
              <a:off x="183" y="1604"/>
              <a:ext cx="448" cy="299"/>
              <a:chOff x="720" y="336"/>
              <a:chExt cx="624" cy="432"/>
            </a:xfrm>
          </p:grpSpPr>
          <p:sp>
            <p:nvSpPr>
              <p:cNvPr id="210948"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sp>
            <p:nvSpPr>
              <p:cNvPr id="210949"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grpSp>
        <p:grpSp>
          <p:nvGrpSpPr>
            <p:cNvPr id="210950" name="Group 6"/>
            <p:cNvGrpSpPr>
              <a:grpSpLocks/>
            </p:cNvGrpSpPr>
            <p:nvPr/>
          </p:nvGrpSpPr>
          <p:grpSpPr bwMode="auto">
            <a:xfrm>
              <a:off x="261" y="1870"/>
              <a:ext cx="465" cy="299"/>
              <a:chOff x="912" y="2640"/>
              <a:chExt cx="672" cy="432"/>
            </a:xfrm>
          </p:grpSpPr>
          <p:sp>
            <p:nvSpPr>
              <p:cNvPr id="210951"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sp>
            <p:nvSpPr>
              <p:cNvPr id="210952"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grpSp>
        <p:sp>
          <p:nvSpPr>
            <p:cNvPr id="210953"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sp>
          <p:nvSpPr>
            <p:cNvPr id="210954"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sp>
          <p:nvSpPr>
            <p:cNvPr id="210955"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grpSp>
      <p:sp>
        <p:nvSpPr>
          <p:cNvPr id="210956" name="Rectangle 12"/>
          <p:cNvSpPr>
            <a:spLocks noGrp="1" noChangeArrowheads="1"/>
          </p:cNvSpPr>
          <p:nvPr>
            <p:ph type="ctrTitle"/>
          </p:nvPr>
        </p:nvSpPr>
        <p:spPr bwMode="auto">
          <a:xfrm>
            <a:off x="990600" y="1676400"/>
            <a:ext cx="7772400" cy="14620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a:lvl1pPr>
          </a:lstStyle>
          <a:p>
            <a:pPr lvl="0"/>
            <a:r>
              <a:rPr lang="en-US" altLang="en-US" noProof="0"/>
              <a:t>Click to edit Master title style</a:t>
            </a:r>
          </a:p>
        </p:txBody>
      </p:sp>
      <p:sp>
        <p:nvSpPr>
          <p:cNvPr id="210957" name="Rectangle 13"/>
          <p:cNvSpPr>
            <a:spLocks noGrp="1" noChangeArrowheads="1"/>
          </p:cNvSpPr>
          <p:nvPr>
            <p:ph type="subTitle" idx="1"/>
          </p:nvPr>
        </p:nvSpPr>
        <p:spPr bwMode="auto">
          <a:xfrm>
            <a:off x="1371600" y="3886200"/>
            <a:ext cx="6400800" cy="1752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210958" name="Rectangle 14"/>
          <p:cNvSpPr>
            <a:spLocks noGrp="1" noChangeArrowheads="1"/>
          </p:cNvSpPr>
          <p:nvPr>
            <p:ph type="dt" sz="half" idx="2"/>
          </p:nvPr>
        </p:nvSpPr>
        <p:spPr bwMode="auto">
          <a:xfrm>
            <a:off x="9906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a:solidFill>
                  <a:schemeClr val="bg2"/>
                </a:solidFill>
                <a:latin typeface="+mn-lt"/>
              </a:defRPr>
            </a:lvl1pPr>
          </a:lstStyle>
          <a:p>
            <a:endParaRPr lang="en-US" altLang="en-US">
              <a:solidFill>
                <a:srgbClr val="1C1C1C"/>
              </a:solidFill>
              <a:ea typeface="+mn-ea"/>
              <a:cs typeface="+mn-cs"/>
            </a:endParaRPr>
          </a:p>
        </p:txBody>
      </p:sp>
      <p:sp>
        <p:nvSpPr>
          <p:cNvPr id="210959" name="Rectangle 15"/>
          <p:cNvSpPr>
            <a:spLocks noGrp="1" noChangeArrowheads="1"/>
          </p:cNvSpPr>
          <p:nvPr>
            <p:ph type="ftr" sz="quarter" idx="3"/>
          </p:nvPr>
        </p:nvSpPr>
        <p:spPr bwMode="auto">
          <a:xfrm>
            <a:off x="3429000" y="6248400"/>
            <a:ext cx="28956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b="0">
                <a:solidFill>
                  <a:schemeClr val="bg2"/>
                </a:solidFill>
                <a:latin typeface="+mn-lt"/>
              </a:defRPr>
            </a:lvl1pPr>
          </a:lstStyle>
          <a:p>
            <a:endParaRPr lang="en-US" altLang="en-US">
              <a:solidFill>
                <a:srgbClr val="1C1C1C"/>
              </a:solidFill>
              <a:ea typeface="+mn-ea"/>
              <a:cs typeface="+mn-cs"/>
            </a:endParaRPr>
          </a:p>
        </p:txBody>
      </p:sp>
      <p:sp>
        <p:nvSpPr>
          <p:cNvPr id="210960" name="Rectangle 16"/>
          <p:cNvSpPr>
            <a:spLocks noGrp="1" noChangeArrowheads="1"/>
          </p:cNvSpPr>
          <p:nvPr>
            <p:ph type="sldNum" sz="quarter" idx="4"/>
          </p:nvPr>
        </p:nvSpPr>
        <p:spPr>
          <a:xfrm>
            <a:off x="6858000" y="6248400"/>
            <a:ext cx="1905000" cy="457200"/>
          </a:xfrm>
        </p:spPr>
        <p:txBody>
          <a:bodyPr/>
          <a:lstStyle>
            <a:lvl1pPr algn="r">
              <a:defRPr sz="1400" b="0">
                <a:solidFill>
                  <a:schemeClr val="bg2"/>
                </a:solidFill>
                <a:latin typeface="+mn-lt"/>
              </a:defRPr>
            </a:lvl1pPr>
          </a:lstStyle>
          <a:p>
            <a:fld id="{DAE5D86F-1065-48D4-A8CA-EBDAD675B935}" type="slidenum">
              <a:rPr lang="en-US" altLang="en-US">
                <a:solidFill>
                  <a:srgbClr val="1C1C1C"/>
                </a:solidFill>
              </a:rPr>
              <a:pPr/>
              <a:t>‹#›</a:t>
            </a:fld>
            <a:endParaRPr lang="en-US" altLang="en-US">
              <a:solidFill>
                <a:srgbClr val="1C1C1C"/>
              </a:solidFill>
            </a:endParaRPr>
          </a:p>
        </p:txBody>
      </p:sp>
      <p:sp>
        <p:nvSpPr>
          <p:cNvPr id="210961" name="Text Box 17"/>
          <p:cNvSpPr txBox="1">
            <a:spLocks noChangeArrowheads="1"/>
          </p:cNvSpPr>
          <p:nvPr/>
        </p:nvSpPr>
        <p:spPr bwMode="auto">
          <a:xfrm>
            <a:off x="0" y="6553200"/>
            <a:ext cx="2209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solidFill>
                  <a:srgbClr val="000000"/>
                </a:solidFill>
                <a:latin typeface="McGrawHill-Italic" pitchFamily="2" charset="0"/>
                <a:ea typeface="+mn-ea"/>
                <a:cs typeface="+mn-cs"/>
              </a:rPr>
              <a:t>McGraw-Hill</a:t>
            </a:r>
            <a:endParaRPr lang="en-US" altLang="en-US">
              <a:solidFill>
                <a:srgbClr val="000000"/>
              </a:solidFill>
              <a:latin typeface="Times New Roman" panose="02020603050405020304" pitchFamily="18" charset="0"/>
              <a:ea typeface="+mn-ea"/>
              <a:cs typeface="+mn-cs"/>
            </a:endParaRPr>
          </a:p>
        </p:txBody>
      </p:sp>
      <p:sp>
        <p:nvSpPr>
          <p:cNvPr id="210962" name="Text Box 18"/>
          <p:cNvSpPr txBox="1">
            <a:spLocks noChangeArrowheads="1"/>
          </p:cNvSpPr>
          <p:nvPr/>
        </p:nvSpPr>
        <p:spPr bwMode="auto">
          <a:xfrm>
            <a:off x="4572000" y="6553200"/>
            <a:ext cx="457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buFontTx/>
              <a:buChar char="©"/>
            </a:pPr>
            <a:r>
              <a:rPr lang="en-US" altLang="en-US" sz="1400">
                <a:solidFill>
                  <a:srgbClr val="000000"/>
                </a:solidFill>
                <a:latin typeface="McGrawHill-Italic" pitchFamily="2" charset="0"/>
                <a:ea typeface="+mn-ea"/>
                <a:cs typeface="+mn-cs"/>
              </a:rPr>
              <a:t>The McGraw-Hill Companies, Inc., 2000</a:t>
            </a:r>
            <a:endParaRPr lang="en-US" altLang="en-US">
              <a:solidFill>
                <a:srgbClr val="000000"/>
              </a:solidFill>
              <a:latin typeface="Times New Roman" panose="02020603050405020304" pitchFamily="18" charset="0"/>
              <a:ea typeface="+mn-ea"/>
              <a:cs typeface="+mn-cs"/>
            </a:endParaRPr>
          </a:p>
        </p:txBody>
      </p:sp>
    </p:spTree>
    <p:extLst>
      <p:ext uri="{BB962C8B-B14F-4D97-AF65-F5344CB8AC3E}">
        <p14:creationId xmlns:p14="http://schemas.microsoft.com/office/powerpoint/2010/main" val="22699132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p:cNvSpPr>
            <a:spLocks noGrp="1"/>
          </p:cNvSpPr>
          <p:nvPr>
            <p:ph type="sldNum" sz="quarter" idx="10"/>
          </p:nvPr>
        </p:nvSpPr>
        <p:spPr/>
        <p:txBody>
          <a:bodyPr/>
          <a:lstStyle>
            <a:lvl1pPr>
              <a:defRPr/>
            </a:lvl1pPr>
          </a:lstStyle>
          <a:p>
            <a:r>
              <a:rPr lang="en-US" altLang="en-US">
                <a:solidFill>
                  <a:srgbClr val="000000"/>
                </a:solidFill>
              </a:rPr>
              <a:t>1.</a:t>
            </a:r>
            <a:fld id="{C9B4CA36-2414-4167-AF0B-5615FC651BF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448943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a:prstGeom prst="rect">
            <a:avLst/>
          </a:prstGeo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ltLang="en-US">
                <a:solidFill>
                  <a:srgbClr val="000000"/>
                </a:solidFill>
              </a:rPr>
              <a:t>1.</a:t>
            </a:r>
            <a:fld id="{14A830CE-28B1-4228-9A7C-26E551958FE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322632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endParaRPr lang="en-GB"/>
          </a:p>
        </p:txBody>
      </p:sp>
      <p:sp>
        <p:nvSpPr>
          <p:cNvPr id="3" name="Content Placeholder 2"/>
          <p:cNvSpPr>
            <a:spLocks noGrp="1"/>
          </p:cNvSpPr>
          <p:nvPr>
            <p:ph sz="half" idx="1"/>
          </p:nvPr>
        </p:nvSpPr>
        <p:spPr>
          <a:xfrm>
            <a:off x="62865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p:cNvSpPr>
            <a:spLocks noGrp="1"/>
          </p:cNvSpPr>
          <p:nvPr>
            <p:ph type="sldNum" sz="quarter" idx="10"/>
          </p:nvPr>
        </p:nvSpPr>
        <p:spPr/>
        <p:txBody>
          <a:bodyPr/>
          <a:lstStyle>
            <a:lvl1pPr>
              <a:defRPr/>
            </a:lvl1pPr>
          </a:lstStyle>
          <a:p>
            <a:r>
              <a:rPr lang="en-US" altLang="en-US">
                <a:solidFill>
                  <a:srgbClr val="000000"/>
                </a:solidFill>
              </a:rPr>
              <a:t>1.</a:t>
            </a:r>
            <a:fld id="{4A9D0195-6EEB-45D4-8C09-D89A48433BD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991074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a:prstGeom prst="rect">
            <a:avLst/>
          </a:prstGeom>
        </p:spPr>
        <p:txBody>
          <a:bodyPr/>
          <a:lstStyle/>
          <a:p>
            <a:r>
              <a:rPr lang="en-US"/>
              <a:t>Click to edit Master title style</a:t>
            </a:r>
            <a:endParaRPr lang="en-GB"/>
          </a:p>
        </p:txBody>
      </p:sp>
      <p:sp>
        <p:nvSpPr>
          <p:cNvPr id="3" name="Text Placeholder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10"/>
          </p:nvPr>
        </p:nvSpPr>
        <p:spPr/>
        <p:txBody>
          <a:bodyPr/>
          <a:lstStyle>
            <a:lvl1pPr>
              <a:defRPr/>
            </a:lvl1pPr>
          </a:lstStyle>
          <a:p>
            <a:r>
              <a:rPr lang="en-US" altLang="en-US">
                <a:solidFill>
                  <a:srgbClr val="000000"/>
                </a:solidFill>
              </a:rPr>
              <a:t>1.</a:t>
            </a:r>
            <a:fld id="{A6DD6ED0-FF28-4365-996E-ECBEA2CF623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3058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endParaRPr lang="en-GB"/>
          </a:p>
        </p:txBody>
      </p:sp>
      <p:sp>
        <p:nvSpPr>
          <p:cNvPr id="3" name="Slide Number Placeholder 2"/>
          <p:cNvSpPr>
            <a:spLocks noGrp="1"/>
          </p:cNvSpPr>
          <p:nvPr>
            <p:ph type="sldNum" sz="quarter" idx="10"/>
          </p:nvPr>
        </p:nvSpPr>
        <p:spPr/>
        <p:txBody>
          <a:bodyPr/>
          <a:lstStyle>
            <a:lvl1pPr>
              <a:defRPr/>
            </a:lvl1pPr>
          </a:lstStyle>
          <a:p>
            <a:r>
              <a:rPr lang="en-US" altLang="en-US">
                <a:solidFill>
                  <a:srgbClr val="000000"/>
                </a:solidFill>
              </a:rPr>
              <a:t>1.</a:t>
            </a:r>
            <a:fld id="{95D9BFE2-6BF5-4C55-B548-09A115484196}"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8478958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ltLang="en-US">
                <a:solidFill>
                  <a:srgbClr val="000000"/>
                </a:solidFill>
              </a:rPr>
              <a:t>1.</a:t>
            </a:r>
            <a:fld id="{C7CA700D-9D99-4578-B43A-7748BFA3C94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962330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ltLang="en-US">
                <a:solidFill>
                  <a:srgbClr val="000000"/>
                </a:solidFill>
              </a:rPr>
              <a:t>1.</a:t>
            </a:r>
            <a:fld id="{288513F8-FBDD-4E2D-9606-FAC8B06501F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74146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67"/>
          <p:cNvSpPr>
            <a:spLocks noGrp="1" noChangeArrowheads="1"/>
          </p:cNvSpPr>
          <p:nvPr>
            <p:ph type="dt" sz="half" idx="10"/>
          </p:nvPr>
        </p:nvSpPr>
        <p:spPr>
          <a:ln/>
        </p:spPr>
        <p:txBody>
          <a:bodyPr/>
          <a:lstStyle>
            <a:lvl1pPr>
              <a:defRPr/>
            </a:lvl1pPr>
          </a:lstStyle>
          <a:p>
            <a:pPr>
              <a:defRPr/>
            </a:pPr>
            <a:endParaRPr lang="en-US" dirty="0"/>
          </a:p>
        </p:txBody>
      </p:sp>
      <p:sp>
        <p:nvSpPr>
          <p:cNvPr id="3" name="Rectangle 68"/>
          <p:cNvSpPr>
            <a:spLocks noGrp="1" noChangeArrowheads="1"/>
          </p:cNvSpPr>
          <p:nvPr>
            <p:ph type="ftr" sz="quarter" idx="11"/>
          </p:nvPr>
        </p:nvSpPr>
        <p:spPr>
          <a:ln/>
        </p:spPr>
        <p:txBody>
          <a:bodyPr/>
          <a:lstStyle>
            <a:lvl1pPr>
              <a:defRPr/>
            </a:lvl1pPr>
          </a:lstStyle>
          <a:p>
            <a:pPr>
              <a:defRPr/>
            </a:pPr>
            <a:r>
              <a:rPr lang="en-US" dirty="0"/>
              <a:t>Data and Computer Communications, Ninth Edition by William Stallings, (c) Pearson Education - Prentice Hall, 2011</a:t>
            </a:r>
          </a:p>
        </p:txBody>
      </p:sp>
      <p:sp>
        <p:nvSpPr>
          <p:cNvPr id="4" name="Rectangle 69"/>
          <p:cNvSpPr>
            <a:spLocks noGrp="1" noChangeArrowheads="1"/>
          </p:cNvSpPr>
          <p:nvPr>
            <p:ph type="sldNum" sz="quarter" idx="12"/>
          </p:nvPr>
        </p:nvSpPr>
        <p:spPr>
          <a:ln/>
        </p:spPr>
        <p:txBody>
          <a:bodyPr/>
          <a:lstStyle>
            <a:lvl1pPr>
              <a:defRPr/>
            </a:lvl1pPr>
          </a:lstStyle>
          <a:p>
            <a:fld id="{76C920E5-3B0C-3343-BA3D-A98C053EC410}" type="slidenum">
              <a:rPr lang="en-US"/>
              <a:pPr/>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ltLang="en-US">
                <a:solidFill>
                  <a:srgbClr val="000000"/>
                </a:solidFill>
              </a:rPr>
              <a:t>1.</a:t>
            </a:r>
            <a:fld id="{D8249B85-9B7E-4ACB-BC0D-F03513717BC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486690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p:cNvSpPr>
            <a:spLocks noGrp="1"/>
          </p:cNvSpPr>
          <p:nvPr>
            <p:ph type="sldNum" sz="quarter" idx="10"/>
          </p:nvPr>
        </p:nvSpPr>
        <p:spPr/>
        <p:txBody>
          <a:bodyPr/>
          <a:lstStyle>
            <a:lvl1pPr>
              <a:defRPr/>
            </a:lvl1pPr>
          </a:lstStyle>
          <a:p>
            <a:r>
              <a:rPr lang="en-US" altLang="en-US">
                <a:solidFill>
                  <a:srgbClr val="000000"/>
                </a:solidFill>
              </a:rPr>
              <a:t>1.</a:t>
            </a:r>
            <a:fld id="{7893E06A-DEA4-4683-B3D5-9D019E650C6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6441479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28650" y="365125"/>
            <a:ext cx="5762625"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p:cNvSpPr>
            <a:spLocks noGrp="1"/>
          </p:cNvSpPr>
          <p:nvPr>
            <p:ph type="sldNum" sz="quarter" idx="10"/>
          </p:nvPr>
        </p:nvSpPr>
        <p:spPr/>
        <p:txBody>
          <a:bodyPr/>
          <a:lstStyle>
            <a:lvl1pPr>
              <a:defRPr/>
            </a:lvl1pPr>
          </a:lstStyle>
          <a:p>
            <a:r>
              <a:rPr lang="en-US" altLang="en-US">
                <a:solidFill>
                  <a:srgbClr val="000000"/>
                </a:solidFill>
              </a:rPr>
              <a:t>1.</a:t>
            </a:r>
            <a:fld id="{F414410F-32ED-460A-A72B-8F99C041EE7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879613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Slide Number Placeholder 2"/>
          <p:cNvSpPr>
            <a:spLocks noGrp="1"/>
          </p:cNvSpPr>
          <p:nvPr>
            <p:ph type="sldNum" sz="quarter" idx="10"/>
          </p:nvPr>
        </p:nvSpPr>
        <p:spPr>
          <a:xfrm>
            <a:off x="0" y="6400800"/>
            <a:ext cx="1905000" cy="457200"/>
          </a:xfrm>
        </p:spPr>
        <p:txBody>
          <a:bodyPr/>
          <a:lstStyle>
            <a:lvl1pPr>
              <a:defRPr/>
            </a:lvl1pPr>
          </a:lstStyle>
          <a:p>
            <a:r>
              <a:rPr lang="en-US" altLang="en-US">
                <a:solidFill>
                  <a:srgbClr val="000000"/>
                </a:solidFill>
              </a:rPr>
              <a:t>1.</a:t>
            </a:r>
            <a:fld id="{689DD14E-723C-4BE9-959C-A01A5A667DD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791855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0946" name="Group 2"/>
          <p:cNvGrpSpPr>
            <a:grpSpLocks/>
          </p:cNvGrpSpPr>
          <p:nvPr/>
        </p:nvGrpSpPr>
        <p:grpSpPr bwMode="auto">
          <a:xfrm>
            <a:off x="0" y="2438400"/>
            <a:ext cx="9009063" cy="1052513"/>
            <a:chOff x="0" y="1536"/>
            <a:chExt cx="5675" cy="663"/>
          </a:xfrm>
        </p:grpSpPr>
        <p:grpSp>
          <p:nvGrpSpPr>
            <p:cNvPr id="210947" name="Group 3"/>
            <p:cNvGrpSpPr>
              <a:grpSpLocks/>
            </p:cNvGrpSpPr>
            <p:nvPr/>
          </p:nvGrpSpPr>
          <p:grpSpPr bwMode="auto">
            <a:xfrm>
              <a:off x="183" y="1604"/>
              <a:ext cx="448" cy="299"/>
              <a:chOff x="720" y="336"/>
              <a:chExt cx="624" cy="432"/>
            </a:xfrm>
          </p:grpSpPr>
          <p:sp>
            <p:nvSpPr>
              <p:cNvPr id="210948"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sp>
            <p:nvSpPr>
              <p:cNvPr id="210949"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grpSp>
        <p:grpSp>
          <p:nvGrpSpPr>
            <p:cNvPr id="210950" name="Group 6"/>
            <p:cNvGrpSpPr>
              <a:grpSpLocks/>
            </p:cNvGrpSpPr>
            <p:nvPr/>
          </p:nvGrpSpPr>
          <p:grpSpPr bwMode="auto">
            <a:xfrm>
              <a:off x="261" y="1870"/>
              <a:ext cx="465" cy="299"/>
              <a:chOff x="912" y="2640"/>
              <a:chExt cx="672" cy="432"/>
            </a:xfrm>
          </p:grpSpPr>
          <p:sp>
            <p:nvSpPr>
              <p:cNvPr id="210951"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sp>
            <p:nvSpPr>
              <p:cNvPr id="210952"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grpSp>
        <p:sp>
          <p:nvSpPr>
            <p:cNvPr id="210953"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sp>
          <p:nvSpPr>
            <p:cNvPr id="210954"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sp>
          <p:nvSpPr>
            <p:cNvPr id="210955"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grpSp>
      <p:sp>
        <p:nvSpPr>
          <p:cNvPr id="210956" name="Rectangle 12"/>
          <p:cNvSpPr>
            <a:spLocks noGrp="1" noChangeArrowheads="1"/>
          </p:cNvSpPr>
          <p:nvPr>
            <p:ph type="ctrTitle"/>
          </p:nvPr>
        </p:nvSpPr>
        <p:spPr bwMode="auto">
          <a:xfrm>
            <a:off x="990600" y="1676400"/>
            <a:ext cx="7772400" cy="14620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a:lvl1pPr>
          </a:lstStyle>
          <a:p>
            <a:pPr lvl="0"/>
            <a:r>
              <a:rPr lang="en-US" altLang="en-US" noProof="0"/>
              <a:t>Click to edit Master title style</a:t>
            </a:r>
          </a:p>
        </p:txBody>
      </p:sp>
      <p:sp>
        <p:nvSpPr>
          <p:cNvPr id="210957" name="Rectangle 13"/>
          <p:cNvSpPr>
            <a:spLocks noGrp="1" noChangeArrowheads="1"/>
          </p:cNvSpPr>
          <p:nvPr>
            <p:ph type="subTitle" idx="1"/>
          </p:nvPr>
        </p:nvSpPr>
        <p:spPr bwMode="auto">
          <a:xfrm>
            <a:off x="1371600" y="3886200"/>
            <a:ext cx="6400800" cy="1752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210958" name="Rectangle 14"/>
          <p:cNvSpPr>
            <a:spLocks noGrp="1" noChangeArrowheads="1"/>
          </p:cNvSpPr>
          <p:nvPr>
            <p:ph type="dt" sz="half" idx="2"/>
          </p:nvPr>
        </p:nvSpPr>
        <p:spPr bwMode="auto">
          <a:xfrm>
            <a:off x="9906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a:solidFill>
                  <a:schemeClr val="bg2"/>
                </a:solidFill>
                <a:latin typeface="+mn-lt"/>
              </a:defRPr>
            </a:lvl1pPr>
          </a:lstStyle>
          <a:p>
            <a:endParaRPr lang="en-US" altLang="en-US">
              <a:solidFill>
                <a:srgbClr val="1C1C1C"/>
              </a:solidFill>
              <a:ea typeface="+mn-ea"/>
              <a:cs typeface="+mn-cs"/>
            </a:endParaRPr>
          </a:p>
        </p:txBody>
      </p:sp>
      <p:sp>
        <p:nvSpPr>
          <p:cNvPr id="210959" name="Rectangle 15"/>
          <p:cNvSpPr>
            <a:spLocks noGrp="1" noChangeArrowheads="1"/>
          </p:cNvSpPr>
          <p:nvPr>
            <p:ph type="ftr" sz="quarter" idx="3"/>
          </p:nvPr>
        </p:nvSpPr>
        <p:spPr bwMode="auto">
          <a:xfrm>
            <a:off x="3429000" y="6248400"/>
            <a:ext cx="28956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b="0">
                <a:solidFill>
                  <a:schemeClr val="bg2"/>
                </a:solidFill>
                <a:latin typeface="+mn-lt"/>
              </a:defRPr>
            </a:lvl1pPr>
          </a:lstStyle>
          <a:p>
            <a:endParaRPr lang="en-US" altLang="en-US">
              <a:solidFill>
                <a:srgbClr val="1C1C1C"/>
              </a:solidFill>
              <a:ea typeface="+mn-ea"/>
              <a:cs typeface="+mn-cs"/>
            </a:endParaRPr>
          </a:p>
        </p:txBody>
      </p:sp>
      <p:sp>
        <p:nvSpPr>
          <p:cNvPr id="210960" name="Rectangle 16"/>
          <p:cNvSpPr>
            <a:spLocks noGrp="1" noChangeArrowheads="1"/>
          </p:cNvSpPr>
          <p:nvPr>
            <p:ph type="sldNum" sz="quarter" idx="4"/>
          </p:nvPr>
        </p:nvSpPr>
        <p:spPr>
          <a:xfrm>
            <a:off x="6858000" y="6248400"/>
            <a:ext cx="1905000" cy="457200"/>
          </a:xfrm>
        </p:spPr>
        <p:txBody>
          <a:bodyPr/>
          <a:lstStyle>
            <a:lvl1pPr algn="r">
              <a:defRPr sz="1400" b="0">
                <a:solidFill>
                  <a:schemeClr val="bg2"/>
                </a:solidFill>
                <a:latin typeface="+mn-lt"/>
              </a:defRPr>
            </a:lvl1pPr>
          </a:lstStyle>
          <a:p>
            <a:fld id="{DAE5D86F-1065-48D4-A8CA-EBDAD675B935}" type="slidenum">
              <a:rPr lang="en-US" altLang="en-US">
                <a:solidFill>
                  <a:srgbClr val="1C1C1C"/>
                </a:solidFill>
              </a:rPr>
              <a:pPr/>
              <a:t>‹#›</a:t>
            </a:fld>
            <a:endParaRPr lang="en-US" altLang="en-US">
              <a:solidFill>
                <a:srgbClr val="1C1C1C"/>
              </a:solidFill>
            </a:endParaRPr>
          </a:p>
        </p:txBody>
      </p:sp>
      <p:sp>
        <p:nvSpPr>
          <p:cNvPr id="210961" name="Text Box 17"/>
          <p:cNvSpPr txBox="1">
            <a:spLocks noChangeArrowheads="1"/>
          </p:cNvSpPr>
          <p:nvPr/>
        </p:nvSpPr>
        <p:spPr bwMode="auto">
          <a:xfrm>
            <a:off x="0" y="6553200"/>
            <a:ext cx="2209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solidFill>
                  <a:srgbClr val="000000"/>
                </a:solidFill>
                <a:latin typeface="McGrawHill-Italic" pitchFamily="2" charset="0"/>
                <a:ea typeface="+mn-ea"/>
                <a:cs typeface="+mn-cs"/>
              </a:rPr>
              <a:t>McGraw-Hill</a:t>
            </a:r>
            <a:endParaRPr lang="en-US" altLang="en-US">
              <a:solidFill>
                <a:srgbClr val="000000"/>
              </a:solidFill>
              <a:latin typeface="Times New Roman" panose="02020603050405020304" pitchFamily="18" charset="0"/>
              <a:ea typeface="+mn-ea"/>
              <a:cs typeface="+mn-cs"/>
            </a:endParaRPr>
          </a:p>
        </p:txBody>
      </p:sp>
      <p:sp>
        <p:nvSpPr>
          <p:cNvPr id="210962" name="Text Box 18"/>
          <p:cNvSpPr txBox="1">
            <a:spLocks noChangeArrowheads="1"/>
          </p:cNvSpPr>
          <p:nvPr/>
        </p:nvSpPr>
        <p:spPr bwMode="auto">
          <a:xfrm>
            <a:off x="4572000" y="6553200"/>
            <a:ext cx="457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buFontTx/>
              <a:buChar char="©"/>
            </a:pPr>
            <a:r>
              <a:rPr lang="en-US" altLang="en-US" sz="1400">
                <a:solidFill>
                  <a:srgbClr val="000000"/>
                </a:solidFill>
                <a:latin typeface="McGrawHill-Italic" pitchFamily="2" charset="0"/>
                <a:ea typeface="+mn-ea"/>
                <a:cs typeface="+mn-cs"/>
              </a:rPr>
              <a:t>The McGraw-Hill Companies, Inc., 2000</a:t>
            </a:r>
            <a:endParaRPr lang="en-US" altLang="en-US">
              <a:solidFill>
                <a:srgbClr val="000000"/>
              </a:solidFill>
              <a:latin typeface="Times New Roman" panose="02020603050405020304" pitchFamily="18" charset="0"/>
              <a:ea typeface="+mn-ea"/>
              <a:cs typeface="+mn-cs"/>
            </a:endParaRPr>
          </a:p>
        </p:txBody>
      </p:sp>
    </p:spTree>
    <p:extLst>
      <p:ext uri="{BB962C8B-B14F-4D97-AF65-F5344CB8AC3E}">
        <p14:creationId xmlns:p14="http://schemas.microsoft.com/office/powerpoint/2010/main" val="190314689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p:cNvSpPr>
            <a:spLocks noGrp="1"/>
          </p:cNvSpPr>
          <p:nvPr>
            <p:ph type="sldNum" sz="quarter" idx="10"/>
          </p:nvPr>
        </p:nvSpPr>
        <p:spPr/>
        <p:txBody>
          <a:bodyPr/>
          <a:lstStyle>
            <a:lvl1pPr>
              <a:defRPr/>
            </a:lvl1pPr>
          </a:lstStyle>
          <a:p>
            <a:r>
              <a:rPr lang="en-US" altLang="en-US">
                <a:solidFill>
                  <a:srgbClr val="000000"/>
                </a:solidFill>
              </a:rPr>
              <a:t>1.</a:t>
            </a:r>
            <a:fld id="{C9B4CA36-2414-4167-AF0B-5615FC651BF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3057855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a:prstGeom prst="rect">
            <a:avLst/>
          </a:prstGeo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ltLang="en-US">
                <a:solidFill>
                  <a:srgbClr val="000000"/>
                </a:solidFill>
              </a:rPr>
              <a:t>1.</a:t>
            </a:r>
            <a:fld id="{14A830CE-28B1-4228-9A7C-26E551958FE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8343934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endParaRPr lang="en-GB"/>
          </a:p>
        </p:txBody>
      </p:sp>
      <p:sp>
        <p:nvSpPr>
          <p:cNvPr id="3" name="Content Placeholder 2"/>
          <p:cNvSpPr>
            <a:spLocks noGrp="1"/>
          </p:cNvSpPr>
          <p:nvPr>
            <p:ph sz="half" idx="1"/>
          </p:nvPr>
        </p:nvSpPr>
        <p:spPr>
          <a:xfrm>
            <a:off x="62865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p:cNvSpPr>
            <a:spLocks noGrp="1"/>
          </p:cNvSpPr>
          <p:nvPr>
            <p:ph type="sldNum" sz="quarter" idx="10"/>
          </p:nvPr>
        </p:nvSpPr>
        <p:spPr/>
        <p:txBody>
          <a:bodyPr/>
          <a:lstStyle>
            <a:lvl1pPr>
              <a:defRPr/>
            </a:lvl1pPr>
          </a:lstStyle>
          <a:p>
            <a:r>
              <a:rPr lang="en-US" altLang="en-US">
                <a:solidFill>
                  <a:srgbClr val="000000"/>
                </a:solidFill>
              </a:rPr>
              <a:t>1.</a:t>
            </a:r>
            <a:fld id="{4A9D0195-6EEB-45D4-8C09-D89A48433BD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376686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a:prstGeom prst="rect">
            <a:avLst/>
          </a:prstGeom>
        </p:spPr>
        <p:txBody>
          <a:bodyPr/>
          <a:lstStyle/>
          <a:p>
            <a:r>
              <a:rPr lang="en-US"/>
              <a:t>Click to edit Master title style</a:t>
            </a:r>
            <a:endParaRPr lang="en-GB"/>
          </a:p>
        </p:txBody>
      </p:sp>
      <p:sp>
        <p:nvSpPr>
          <p:cNvPr id="3" name="Text Placeholder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10"/>
          </p:nvPr>
        </p:nvSpPr>
        <p:spPr/>
        <p:txBody>
          <a:bodyPr/>
          <a:lstStyle>
            <a:lvl1pPr>
              <a:defRPr/>
            </a:lvl1pPr>
          </a:lstStyle>
          <a:p>
            <a:r>
              <a:rPr lang="en-US" altLang="en-US">
                <a:solidFill>
                  <a:srgbClr val="000000"/>
                </a:solidFill>
              </a:rPr>
              <a:t>1.</a:t>
            </a:r>
            <a:fld id="{A6DD6ED0-FF28-4365-996E-ECBEA2CF623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1094361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endParaRPr lang="en-GB"/>
          </a:p>
        </p:txBody>
      </p:sp>
      <p:sp>
        <p:nvSpPr>
          <p:cNvPr id="3" name="Slide Number Placeholder 2"/>
          <p:cNvSpPr>
            <a:spLocks noGrp="1"/>
          </p:cNvSpPr>
          <p:nvPr>
            <p:ph type="sldNum" sz="quarter" idx="10"/>
          </p:nvPr>
        </p:nvSpPr>
        <p:spPr/>
        <p:txBody>
          <a:bodyPr/>
          <a:lstStyle>
            <a:lvl1pPr>
              <a:defRPr/>
            </a:lvl1pPr>
          </a:lstStyle>
          <a:p>
            <a:r>
              <a:rPr lang="en-US" altLang="en-US">
                <a:solidFill>
                  <a:srgbClr val="000000"/>
                </a:solidFill>
              </a:rPr>
              <a:t>1.</a:t>
            </a:r>
            <a:fld id="{95D9BFE2-6BF5-4C55-B548-09A115484196}"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75520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r>
              <a:rPr lang="en-US" dirty="0"/>
              <a:t>Data and Computer Communications, Ninth Edition by William Stallings, (c) Pearson Education - Prentice Hall, 2011</a:t>
            </a:r>
          </a:p>
        </p:txBody>
      </p:sp>
      <p:sp>
        <p:nvSpPr>
          <p:cNvPr id="7" name="Rectangle 69"/>
          <p:cNvSpPr>
            <a:spLocks noGrp="1" noChangeArrowheads="1"/>
          </p:cNvSpPr>
          <p:nvPr>
            <p:ph type="sldNum" sz="quarter" idx="12"/>
          </p:nvPr>
        </p:nvSpPr>
        <p:spPr>
          <a:ln/>
        </p:spPr>
        <p:txBody>
          <a:bodyPr/>
          <a:lstStyle>
            <a:lvl1pPr>
              <a:defRPr/>
            </a:lvl1pPr>
          </a:lstStyle>
          <a:p>
            <a:fld id="{107251F6-4E5A-1F44-ADED-8BB7DA8937FA}" type="slidenum">
              <a:rPr lang="en-US"/>
              <a:pPr/>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ltLang="en-US">
                <a:solidFill>
                  <a:srgbClr val="000000"/>
                </a:solidFill>
              </a:rPr>
              <a:t>1.</a:t>
            </a:r>
            <a:fld id="{C7CA700D-9D99-4578-B43A-7748BFA3C94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940726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ltLang="en-US">
                <a:solidFill>
                  <a:srgbClr val="000000"/>
                </a:solidFill>
              </a:rPr>
              <a:t>1.</a:t>
            </a:r>
            <a:fld id="{288513F8-FBDD-4E2D-9606-FAC8B06501F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4244040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ltLang="en-US">
                <a:solidFill>
                  <a:srgbClr val="000000"/>
                </a:solidFill>
              </a:rPr>
              <a:t>1.</a:t>
            </a:r>
            <a:fld id="{D8249B85-9B7E-4ACB-BC0D-F03513717BC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362646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p:cNvSpPr>
            <a:spLocks noGrp="1"/>
          </p:cNvSpPr>
          <p:nvPr>
            <p:ph type="sldNum" sz="quarter" idx="10"/>
          </p:nvPr>
        </p:nvSpPr>
        <p:spPr/>
        <p:txBody>
          <a:bodyPr/>
          <a:lstStyle>
            <a:lvl1pPr>
              <a:defRPr/>
            </a:lvl1pPr>
          </a:lstStyle>
          <a:p>
            <a:r>
              <a:rPr lang="en-US" altLang="en-US">
                <a:solidFill>
                  <a:srgbClr val="000000"/>
                </a:solidFill>
              </a:rPr>
              <a:t>1.</a:t>
            </a:r>
            <a:fld id="{7893E06A-DEA4-4683-B3D5-9D019E650C6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13645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28650" y="365125"/>
            <a:ext cx="5762625"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p:cNvSpPr>
            <a:spLocks noGrp="1"/>
          </p:cNvSpPr>
          <p:nvPr>
            <p:ph type="sldNum" sz="quarter" idx="10"/>
          </p:nvPr>
        </p:nvSpPr>
        <p:spPr/>
        <p:txBody>
          <a:bodyPr/>
          <a:lstStyle>
            <a:lvl1pPr>
              <a:defRPr/>
            </a:lvl1pPr>
          </a:lstStyle>
          <a:p>
            <a:r>
              <a:rPr lang="en-US" altLang="en-US">
                <a:solidFill>
                  <a:srgbClr val="000000"/>
                </a:solidFill>
              </a:rPr>
              <a:t>1.</a:t>
            </a:r>
            <a:fld id="{F414410F-32ED-460A-A72B-8F99C041EE7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8284497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Slide Number Placeholder 2"/>
          <p:cNvSpPr>
            <a:spLocks noGrp="1"/>
          </p:cNvSpPr>
          <p:nvPr>
            <p:ph type="sldNum" sz="quarter" idx="10"/>
          </p:nvPr>
        </p:nvSpPr>
        <p:spPr>
          <a:xfrm>
            <a:off x="0" y="6400800"/>
            <a:ext cx="1905000" cy="457200"/>
          </a:xfrm>
        </p:spPr>
        <p:txBody>
          <a:bodyPr/>
          <a:lstStyle>
            <a:lvl1pPr>
              <a:defRPr/>
            </a:lvl1pPr>
          </a:lstStyle>
          <a:p>
            <a:r>
              <a:rPr lang="en-US" altLang="en-US">
                <a:solidFill>
                  <a:srgbClr val="000000"/>
                </a:solidFill>
              </a:rPr>
              <a:t>1.</a:t>
            </a:r>
            <a:fld id="{689DD14E-723C-4BE9-959C-A01A5A667DD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390966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0946" name="Group 2"/>
          <p:cNvGrpSpPr>
            <a:grpSpLocks/>
          </p:cNvGrpSpPr>
          <p:nvPr/>
        </p:nvGrpSpPr>
        <p:grpSpPr bwMode="auto">
          <a:xfrm>
            <a:off x="0" y="2438400"/>
            <a:ext cx="9009063" cy="1052513"/>
            <a:chOff x="0" y="1536"/>
            <a:chExt cx="5675" cy="663"/>
          </a:xfrm>
        </p:grpSpPr>
        <p:grpSp>
          <p:nvGrpSpPr>
            <p:cNvPr id="210947" name="Group 3"/>
            <p:cNvGrpSpPr>
              <a:grpSpLocks/>
            </p:cNvGrpSpPr>
            <p:nvPr/>
          </p:nvGrpSpPr>
          <p:grpSpPr bwMode="auto">
            <a:xfrm>
              <a:off x="183" y="1604"/>
              <a:ext cx="448" cy="299"/>
              <a:chOff x="720" y="336"/>
              <a:chExt cx="624" cy="432"/>
            </a:xfrm>
          </p:grpSpPr>
          <p:sp>
            <p:nvSpPr>
              <p:cNvPr id="210948"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sp>
            <p:nvSpPr>
              <p:cNvPr id="210949"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grpSp>
        <p:grpSp>
          <p:nvGrpSpPr>
            <p:cNvPr id="210950" name="Group 6"/>
            <p:cNvGrpSpPr>
              <a:grpSpLocks/>
            </p:cNvGrpSpPr>
            <p:nvPr/>
          </p:nvGrpSpPr>
          <p:grpSpPr bwMode="auto">
            <a:xfrm>
              <a:off x="261" y="1870"/>
              <a:ext cx="465" cy="299"/>
              <a:chOff x="912" y="2640"/>
              <a:chExt cx="672" cy="432"/>
            </a:xfrm>
          </p:grpSpPr>
          <p:sp>
            <p:nvSpPr>
              <p:cNvPr id="210951"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sp>
            <p:nvSpPr>
              <p:cNvPr id="210952"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grpSp>
        <p:sp>
          <p:nvSpPr>
            <p:cNvPr id="210953"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sp>
          <p:nvSpPr>
            <p:cNvPr id="210954"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sp>
          <p:nvSpPr>
            <p:cNvPr id="210955"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GB" sz="3200" b="1">
                <a:solidFill>
                  <a:srgbClr val="000000"/>
                </a:solidFill>
                <a:latin typeface="Arial" panose="020B0604020202020204" pitchFamily="34" charset="0"/>
                <a:ea typeface="+mn-ea"/>
                <a:cs typeface="+mn-cs"/>
              </a:endParaRPr>
            </a:p>
          </p:txBody>
        </p:sp>
      </p:grpSp>
      <p:sp>
        <p:nvSpPr>
          <p:cNvPr id="210956" name="Rectangle 12"/>
          <p:cNvSpPr>
            <a:spLocks noGrp="1" noChangeArrowheads="1"/>
          </p:cNvSpPr>
          <p:nvPr>
            <p:ph type="ctrTitle"/>
          </p:nvPr>
        </p:nvSpPr>
        <p:spPr bwMode="auto">
          <a:xfrm>
            <a:off x="990600" y="1676400"/>
            <a:ext cx="7772400" cy="14620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a:lvl1pPr>
          </a:lstStyle>
          <a:p>
            <a:pPr lvl="0"/>
            <a:r>
              <a:rPr lang="en-US" altLang="en-US" noProof="0"/>
              <a:t>Click to edit Master title style</a:t>
            </a:r>
          </a:p>
        </p:txBody>
      </p:sp>
      <p:sp>
        <p:nvSpPr>
          <p:cNvPr id="210957" name="Rectangle 13"/>
          <p:cNvSpPr>
            <a:spLocks noGrp="1" noChangeArrowheads="1"/>
          </p:cNvSpPr>
          <p:nvPr>
            <p:ph type="subTitle" idx="1"/>
          </p:nvPr>
        </p:nvSpPr>
        <p:spPr bwMode="auto">
          <a:xfrm>
            <a:off x="1371600" y="3886200"/>
            <a:ext cx="6400800" cy="1752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210958" name="Rectangle 14"/>
          <p:cNvSpPr>
            <a:spLocks noGrp="1" noChangeArrowheads="1"/>
          </p:cNvSpPr>
          <p:nvPr>
            <p:ph type="dt" sz="half" idx="2"/>
          </p:nvPr>
        </p:nvSpPr>
        <p:spPr bwMode="auto">
          <a:xfrm>
            <a:off x="9906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a:solidFill>
                  <a:schemeClr val="bg2"/>
                </a:solidFill>
                <a:latin typeface="+mn-lt"/>
              </a:defRPr>
            </a:lvl1pPr>
          </a:lstStyle>
          <a:p>
            <a:endParaRPr lang="en-US" altLang="en-US">
              <a:solidFill>
                <a:srgbClr val="1C1C1C"/>
              </a:solidFill>
              <a:ea typeface="+mn-ea"/>
              <a:cs typeface="+mn-cs"/>
            </a:endParaRPr>
          </a:p>
        </p:txBody>
      </p:sp>
      <p:sp>
        <p:nvSpPr>
          <p:cNvPr id="210959" name="Rectangle 15"/>
          <p:cNvSpPr>
            <a:spLocks noGrp="1" noChangeArrowheads="1"/>
          </p:cNvSpPr>
          <p:nvPr>
            <p:ph type="ftr" sz="quarter" idx="3"/>
          </p:nvPr>
        </p:nvSpPr>
        <p:spPr bwMode="auto">
          <a:xfrm>
            <a:off x="3429000" y="6248400"/>
            <a:ext cx="28956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b="0">
                <a:solidFill>
                  <a:schemeClr val="bg2"/>
                </a:solidFill>
                <a:latin typeface="+mn-lt"/>
              </a:defRPr>
            </a:lvl1pPr>
          </a:lstStyle>
          <a:p>
            <a:endParaRPr lang="en-US" altLang="en-US">
              <a:solidFill>
                <a:srgbClr val="1C1C1C"/>
              </a:solidFill>
              <a:ea typeface="+mn-ea"/>
              <a:cs typeface="+mn-cs"/>
            </a:endParaRPr>
          </a:p>
        </p:txBody>
      </p:sp>
      <p:sp>
        <p:nvSpPr>
          <p:cNvPr id="210960" name="Rectangle 16"/>
          <p:cNvSpPr>
            <a:spLocks noGrp="1" noChangeArrowheads="1"/>
          </p:cNvSpPr>
          <p:nvPr>
            <p:ph type="sldNum" sz="quarter" idx="4"/>
          </p:nvPr>
        </p:nvSpPr>
        <p:spPr>
          <a:xfrm>
            <a:off x="6858000" y="6248400"/>
            <a:ext cx="1905000" cy="457200"/>
          </a:xfrm>
        </p:spPr>
        <p:txBody>
          <a:bodyPr/>
          <a:lstStyle>
            <a:lvl1pPr algn="r">
              <a:defRPr sz="1400" b="0">
                <a:solidFill>
                  <a:schemeClr val="bg2"/>
                </a:solidFill>
                <a:latin typeface="+mn-lt"/>
              </a:defRPr>
            </a:lvl1pPr>
          </a:lstStyle>
          <a:p>
            <a:fld id="{DAE5D86F-1065-48D4-A8CA-EBDAD675B935}" type="slidenum">
              <a:rPr lang="en-US" altLang="en-US">
                <a:solidFill>
                  <a:srgbClr val="1C1C1C"/>
                </a:solidFill>
              </a:rPr>
              <a:pPr/>
              <a:t>‹#›</a:t>
            </a:fld>
            <a:endParaRPr lang="en-US" altLang="en-US">
              <a:solidFill>
                <a:srgbClr val="1C1C1C"/>
              </a:solidFill>
            </a:endParaRPr>
          </a:p>
        </p:txBody>
      </p:sp>
      <p:sp>
        <p:nvSpPr>
          <p:cNvPr id="210961" name="Text Box 17"/>
          <p:cNvSpPr txBox="1">
            <a:spLocks noChangeArrowheads="1"/>
          </p:cNvSpPr>
          <p:nvPr/>
        </p:nvSpPr>
        <p:spPr bwMode="auto">
          <a:xfrm>
            <a:off x="0" y="6553200"/>
            <a:ext cx="2209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solidFill>
                  <a:srgbClr val="000000"/>
                </a:solidFill>
                <a:latin typeface="McGrawHill-Italic" pitchFamily="2" charset="0"/>
                <a:ea typeface="+mn-ea"/>
                <a:cs typeface="+mn-cs"/>
              </a:rPr>
              <a:t>McGraw-Hill</a:t>
            </a:r>
            <a:endParaRPr lang="en-US" altLang="en-US">
              <a:solidFill>
                <a:srgbClr val="000000"/>
              </a:solidFill>
              <a:latin typeface="Times New Roman" panose="02020603050405020304" pitchFamily="18" charset="0"/>
              <a:ea typeface="+mn-ea"/>
              <a:cs typeface="+mn-cs"/>
            </a:endParaRPr>
          </a:p>
        </p:txBody>
      </p:sp>
      <p:sp>
        <p:nvSpPr>
          <p:cNvPr id="210962" name="Text Box 18"/>
          <p:cNvSpPr txBox="1">
            <a:spLocks noChangeArrowheads="1"/>
          </p:cNvSpPr>
          <p:nvPr/>
        </p:nvSpPr>
        <p:spPr bwMode="auto">
          <a:xfrm>
            <a:off x="4572000" y="6553200"/>
            <a:ext cx="457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buFontTx/>
              <a:buChar char="©"/>
            </a:pPr>
            <a:r>
              <a:rPr lang="en-US" altLang="en-US" sz="1400">
                <a:solidFill>
                  <a:srgbClr val="000000"/>
                </a:solidFill>
                <a:latin typeface="McGrawHill-Italic" pitchFamily="2" charset="0"/>
                <a:ea typeface="+mn-ea"/>
                <a:cs typeface="+mn-cs"/>
              </a:rPr>
              <a:t>The McGraw-Hill Companies, Inc., 2000</a:t>
            </a:r>
            <a:endParaRPr lang="en-US" altLang="en-US">
              <a:solidFill>
                <a:srgbClr val="000000"/>
              </a:solidFill>
              <a:latin typeface="Times New Roman" panose="02020603050405020304" pitchFamily="18" charset="0"/>
              <a:ea typeface="+mn-ea"/>
              <a:cs typeface="+mn-cs"/>
            </a:endParaRPr>
          </a:p>
        </p:txBody>
      </p:sp>
    </p:spTree>
    <p:extLst>
      <p:ext uri="{BB962C8B-B14F-4D97-AF65-F5344CB8AC3E}">
        <p14:creationId xmlns:p14="http://schemas.microsoft.com/office/powerpoint/2010/main" val="23151822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p:cNvSpPr>
            <a:spLocks noGrp="1"/>
          </p:cNvSpPr>
          <p:nvPr>
            <p:ph type="sldNum" sz="quarter" idx="10"/>
          </p:nvPr>
        </p:nvSpPr>
        <p:spPr/>
        <p:txBody>
          <a:bodyPr/>
          <a:lstStyle>
            <a:lvl1pPr>
              <a:defRPr/>
            </a:lvl1pPr>
          </a:lstStyle>
          <a:p>
            <a:r>
              <a:rPr lang="en-US" altLang="en-US">
                <a:solidFill>
                  <a:srgbClr val="000000"/>
                </a:solidFill>
              </a:rPr>
              <a:t>1.</a:t>
            </a:r>
            <a:fld id="{C9B4CA36-2414-4167-AF0B-5615FC651BF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4704551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a:prstGeom prst="rect">
            <a:avLst/>
          </a:prstGeo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ltLang="en-US">
                <a:solidFill>
                  <a:srgbClr val="000000"/>
                </a:solidFill>
              </a:rPr>
              <a:t>1.</a:t>
            </a:r>
            <a:fld id="{14A830CE-28B1-4228-9A7C-26E551958FE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570128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endParaRPr lang="en-GB"/>
          </a:p>
        </p:txBody>
      </p:sp>
      <p:sp>
        <p:nvSpPr>
          <p:cNvPr id="3" name="Content Placeholder 2"/>
          <p:cNvSpPr>
            <a:spLocks noGrp="1"/>
          </p:cNvSpPr>
          <p:nvPr>
            <p:ph sz="half" idx="1"/>
          </p:nvPr>
        </p:nvSpPr>
        <p:spPr>
          <a:xfrm>
            <a:off x="62865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p:cNvSpPr>
            <a:spLocks noGrp="1"/>
          </p:cNvSpPr>
          <p:nvPr>
            <p:ph type="sldNum" sz="quarter" idx="10"/>
          </p:nvPr>
        </p:nvSpPr>
        <p:spPr/>
        <p:txBody>
          <a:bodyPr/>
          <a:lstStyle>
            <a:lvl1pPr>
              <a:defRPr/>
            </a:lvl1pPr>
          </a:lstStyle>
          <a:p>
            <a:r>
              <a:rPr lang="en-US" altLang="en-US">
                <a:solidFill>
                  <a:srgbClr val="000000"/>
                </a:solidFill>
              </a:rPr>
              <a:t>1.</a:t>
            </a:r>
            <a:fld id="{4A9D0195-6EEB-45D4-8C09-D89A48433BD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90380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r>
              <a:rPr lang="en-US" dirty="0"/>
              <a:t>Data and Computer Communications, Ninth Edition by William Stallings, (c) Pearson Education - Prentice Hall, 2011</a:t>
            </a:r>
          </a:p>
        </p:txBody>
      </p:sp>
      <p:sp>
        <p:nvSpPr>
          <p:cNvPr id="7" name="Rectangle 69"/>
          <p:cNvSpPr>
            <a:spLocks noGrp="1" noChangeArrowheads="1"/>
          </p:cNvSpPr>
          <p:nvPr>
            <p:ph type="sldNum" sz="quarter" idx="12"/>
          </p:nvPr>
        </p:nvSpPr>
        <p:spPr>
          <a:ln/>
        </p:spPr>
        <p:txBody>
          <a:bodyPr/>
          <a:lstStyle>
            <a:lvl1pPr>
              <a:defRPr/>
            </a:lvl1pPr>
          </a:lstStyle>
          <a:p>
            <a:fld id="{6B8BC37E-4ADF-AF46-98A3-0D5FB97F609C}" type="slidenum">
              <a:rPr lang="en-US"/>
              <a:pPr/>
              <a:t>‹#›</a:t>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a:prstGeom prst="rect">
            <a:avLst/>
          </a:prstGeom>
        </p:spPr>
        <p:txBody>
          <a:bodyPr/>
          <a:lstStyle/>
          <a:p>
            <a:r>
              <a:rPr lang="en-US"/>
              <a:t>Click to edit Master title style</a:t>
            </a:r>
            <a:endParaRPr lang="en-GB"/>
          </a:p>
        </p:txBody>
      </p:sp>
      <p:sp>
        <p:nvSpPr>
          <p:cNvPr id="3" name="Text Placeholder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10"/>
          </p:nvPr>
        </p:nvSpPr>
        <p:spPr/>
        <p:txBody>
          <a:bodyPr/>
          <a:lstStyle>
            <a:lvl1pPr>
              <a:defRPr/>
            </a:lvl1pPr>
          </a:lstStyle>
          <a:p>
            <a:r>
              <a:rPr lang="en-US" altLang="en-US">
                <a:solidFill>
                  <a:srgbClr val="000000"/>
                </a:solidFill>
              </a:rPr>
              <a:t>1.</a:t>
            </a:r>
            <a:fld id="{A6DD6ED0-FF28-4365-996E-ECBEA2CF623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4778382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endParaRPr lang="en-GB"/>
          </a:p>
        </p:txBody>
      </p:sp>
      <p:sp>
        <p:nvSpPr>
          <p:cNvPr id="3" name="Slide Number Placeholder 2"/>
          <p:cNvSpPr>
            <a:spLocks noGrp="1"/>
          </p:cNvSpPr>
          <p:nvPr>
            <p:ph type="sldNum" sz="quarter" idx="10"/>
          </p:nvPr>
        </p:nvSpPr>
        <p:spPr/>
        <p:txBody>
          <a:bodyPr/>
          <a:lstStyle>
            <a:lvl1pPr>
              <a:defRPr/>
            </a:lvl1pPr>
          </a:lstStyle>
          <a:p>
            <a:r>
              <a:rPr lang="en-US" altLang="en-US">
                <a:solidFill>
                  <a:srgbClr val="000000"/>
                </a:solidFill>
              </a:rPr>
              <a:t>1.</a:t>
            </a:r>
            <a:fld id="{95D9BFE2-6BF5-4C55-B548-09A115484196}"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134948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ltLang="en-US">
                <a:solidFill>
                  <a:srgbClr val="000000"/>
                </a:solidFill>
              </a:rPr>
              <a:t>1.</a:t>
            </a:r>
            <a:fld id="{C7CA700D-9D99-4578-B43A-7748BFA3C94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5695195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ltLang="en-US">
                <a:solidFill>
                  <a:srgbClr val="000000"/>
                </a:solidFill>
              </a:rPr>
              <a:t>1.</a:t>
            </a:r>
            <a:fld id="{288513F8-FBDD-4E2D-9606-FAC8B06501F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416724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ltLang="en-US">
                <a:solidFill>
                  <a:srgbClr val="000000"/>
                </a:solidFill>
              </a:rPr>
              <a:t>1.</a:t>
            </a:r>
            <a:fld id="{D8249B85-9B7E-4ACB-BC0D-F03513717BC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3687192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p:cNvSpPr>
            <a:spLocks noGrp="1"/>
          </p:cNvSpPr>
          <p:nvPr>
            <p:ph type="sldNum" sz="quarter" idx="10"/>
          </p:nvPr>
        </p:nvSpPr>
        <p:spPr/>
        <p:txBody>
          <a:bodyPr/>
          <a:lstStyle>
            <a:lvl1pPr>
              <a:defRPr/>
            </a:lvl1pPr>
          </a:lstStyle>
          <a:p>
            <a:r>
              <a:rPr lang="en-US" altLang="en-US">
                <a:solidFill>
                  <a:srgbClr val="000000"/>
                </a:solidFill>
              </a:rPr>
              <a:t>1.</a:t>
            </a:r>
            <a:fld id="{7893E06A-DEA4-4683-B3D5-9D019E650C6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7934278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28650" y="365125"/>
            <a:ext cx="5762625"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p:cNvSpPr>
            <a:spLocks noGrp="1"/>
          </p:cNvSpPr>
          <p:nvPr>
            <p:ph type="sldNum" sz="quarter" idx="10"/>
          </p:nvPr>
        </p:nvSpPr>
        <p:spPr/>
        <p:txBody>
          <a:bodyPr/>
          <a:lstStyle>
            <a:lvl1pPr>
              <a:defRPr/>
            </a:lvl1pPr>
          </a:lstStyle>
          <a:p>
            <a:r>
              <a:rPr lang="en-US" altLang="en-US">
                <a:solidFill>
                  <a:srgbClr val="000000"/>
                </a:solidFill>
              </a:rPr>
              <a:t>1.</a:t>
            </a:r>
            <a:fld id="{F414410F-32ED-460A-A72B-8F99C041EE7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2977005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Slide Number Placeholder 2"/>
          <p:cNvSpPr>
            <a:spLocks noGrp="1"/>
          </p:cNvSpPr>
          <p:nvPr>
            <p:ph type="sldNum" sz="quarter" idx="10"/>
          </p:nvPr>
        </p:nvSpPr>
        <p:spPr>
          <a:xfrm>
            <a:off x="0" y="6400800"/>
            <a:ext cx="1905000" cy="457200"/>
          </a:xfrm>
        </p:spPr>
        <p:txBody>
          <a:bodyPr/>
          <a:lstStyle>
            <a:lvl1pPr>
              <a:defRPr/>
            </a:lvl1pPr>
          </a:lstStyle>
          <a:p>
            <a:r>
              <a:rPr lang="en-US" altLang="en-US">
                <a:solidFill>
                  <a:srgbClr val="000000"/>
                </a:solidFill>
              </a:rPr>
              <a:t>1.</a:t>
            </a:r>
            <a:fld id="{689DD14E-723C-4BE9-959C-A01A5A667DD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352683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a:defRPr/>
            </a:pPr>
            <a:r>
              <a:rPr lang="en-US">
                <a:solidFill>
                  <a:srgbClr val="000000"/>
                </a:solidFill>
              </a:rPr>
              <a:t>1-</a:t>
            </a:r>
            <a:fld id="{B13D3F6E-BBA7-4F35-A393-C6087010888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2198241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a:defRPr/>
            </a:pPr>
            <a:r>
              <a:rPr lang="en-US">
                <a:solidFill>
                  <a:srgbClr val="000000"/>
                </a:solidFill>
              </a:rPr>
              <a:t>1-</a:t>
            </a:r>
            <a:fld id="{BEB10873-C205-4B10-8366-6EC749A4083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96264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5.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theme" Target="../theme/theme10.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theme" Target="../theme/theme11.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theme" Target="../theme/theme12.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5.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theme" Target="../theme/theme13.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theme" Target="../theme/theme14.xml"/><Relationship Id="rId5" Type="http://schemas.openxmlformats.org/officeDocument/2006/relationships/slideLayout" Target="../slideLayouts/slideLayout142.xml"/><Relationship Id="rId10" Type="http://schemas.openxmlformats.org/officeDocument/2006/relationships/slideLayout" Target="../slideLayouts/slideLayout147.xml"/><Relationship Id="rId4" Type="http://schemas.openxmlformats.org/officeDocument/2006/relationships/slideLayout" Target="../slideLayouts/slideLayout141.xml"/><Relationship Id="rId9" Type="http://schemas.openxmlformats.org/officeDocument/2006/relationships/slideLayout" Target="../slideLayouts/slideLayout14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55.xml"/><Relationship Id="rId3" Type="http://schemas.openxmlformats.org/officeDocument/2006/relationships/slideLayout" Target="../slideLayouts/slideLayout150.xml"/><Relationship Id="rId7" Type="http://schemas.openxmlformats.org/officeDocument/2006/relationships/slideLayout" Target="../slideLayouts/slideLayout154.xml"/><Relationship Id="rId2" Type="http://schemas.openxmlformats.org/officeDocument/2006/relationships/slideLayout" Target="../slideLayouts/slideLayout149.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theme" Target="../theme/theme15.xml"/><Relationship Id="rId5" Type="http://schemas.openxmlformats.org/officeDocument/2006/relationships/slideLayout" Target="../slideLayouts/slideLayout152.xml"/><Relationship Id="rId10" Type="http://schemas.openxmlformats.org/officeDocument/2006/relationships/slideLayout" Target="../slideLayouts/slideLayout157.xml"/><Relationship Id="rId4" Type="http://schemas.openxmlformats.org/officeDocument/2006/relationships/slideLayout" Target="../slideLayouts/slideLayout151.xml"/><Relationship Id="rId9" Type="http://schemas.openxmlformats.org/officeDocument/2006/relationships/slideLayout" Target="../slideLayouts/slideLayout15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6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theme" Target="../theme/theme16.xml"/><Relationship Id="rId5" Type="http://schemas.openxmlformats.org/officeDocument/2006/relationships/slideLayout" Target="../slideLayouts/slideLayout162.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7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2" Type="http://schemas.openxmlformats.org/officeDocument/2006/relationships/slideLayout" Target="../slideLayouts/slideLayout169.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theme" Target="../theme/theme17.xml"/><Relationship Id="rId5" Type="http://schemas.openxmlformats.org/officeDocument/2006/relationships/slideLayout" Target="../slideLayouts/slideLayout172.xml"/><Relationship Id="rId10" Type="http://schemas.openxmlformats.org/officeDocument/2006/relationships/slideLayout" Target="../slideLayouts/slideLayout177.xml"/><Relationship Id="rId4" Type="http://schemas.openxmlformats.org/officeDocument/2006/relationships/slideLayout" Target="../slideLayouts/slideLayout171.xml"/><Relationship Id="rId9" Type="http://schemas.openxmlformats.org/officeDocument/2006/relationships/slideLayout" Target="../slideLayouts/slideLayout17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6.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7.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theme" Target="../theme/theme8.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heme" Target="../theme/theme9.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3175" y="4267200"/>
            <a:ext cx="9140825" cy="2590800"/>
            <a:chOff x="2" y="2688"/>
            <a:chExt cx="5758" cy="1632"/>
          </a:xfrm>
          <a:noFill/>
        </p:grpSpPr>
        <p:sp>
          <p:nvSpPr>
            <p:cNvPr id="56323"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pFill/>
            <a:ln w="9525">
              <a:noFill/>
              <a:round/>
              <a:headEnd/>
              <a:tailEnd/>
            </a:ln>
          </p:spPr>
          <p:txBody>
            <a:bodyPr/>
            <a:lstStyle/>
            <a:p>
              <a:pPr eaLnBrk="0" hangingPunct="0">
                <a:defRPr/>
              </a:pPr>
              <a:endParaRPr lang="en-US" dirty="0">
                <a:ea typeface="+mn-ea"/>
                <a:cs typeface="+mn-cs"/>
              </a:endParaRPr>
            </a:p>
          </p:txBody>
        </p:sp>
        <p:grpSp>
          <p:nvGrpSpPr>
            <p:cNvPr id="1033" name="Group 4"/>
            <p:cNvGrpSpPr>
              <a:grpSpLocks/>
            </p:cNvGrpSpPr>
            <p:nvPr/>
          </p:nvGrpSpPr>
          <p:grpSpPr bwMode="auto">
            <a:xfrm>
              <a:off x="1776" y="3024"/>
              <a:ext cx="3929" cy="1290"/>
              <a:chOff x="1776" y="3024"/>
              <a:chExt cx="3929" cy="1290"/>
            </a:xfrm>
            <a:grpFill/>
          </p:grpSpPr>
          <p:grpSp>
            <p:nvGrpSpPr>
              <p:cNvPr id="1034" name="Group 5"/>
              <p:cNvGrpSpPr>
                <a:grpSpLocks/>
              </p:cNvGrpSpPr>
              <p:nvPr userDrawn="1"/>
            </p:nvGrpSpPr>
            <p:grpSpPr bwMode="auto">
              <a:xfrm>
                <a:off x="2268" y="3934"/>
                <a:ext cx="638" cy="377"/>
                <a:chOff x="2268" y="3934"/>
                <a:chExt cx="638" cy="377"/>
              </a:xfrm>
              <a:grpFill/>
            </p:grpSpPr>
            <p:sp>
              <p:nvSpPr>
                <p:cNvPr id="56326" name="Oval 6"/>
                <p:cNvSpPr>
                  <a:spLocks noChangeArrowheads="1"/>
                </p:cNvSpPr>
                <p:nvPr/>
              </p:nvSpPr>
              <p:spPr bwMode="hidden">
                <a:xfrm>
                  <a:off x="2268" y="3934"/>
                  <a:ext cx="638" cy="377"/>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56327" name="Oval 7"/>
                <p:cNvSpPr>
                  <a:spLocks noChangeArrowheads="1"/>
                </p:cNvSpPr>
                <p:nvPr/>
              </p:nvSpPr>
              <p:spPr bwMode="hidden">
                <a:xfrm>
                  <a:off x="2314" y="3958"/>
                  <a:ext cx="543" cy="332"/>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56328" name="Oval 8"/>
                <p:cNvSpPr>
                  <a:spLocks noChangeArrowheads="1"/>
                </p:cNvSpPr>
                <p:nvPr/>
              </p:nvSpPr>
              <p:spPr bwMode="hidden">
                <a:xfrm>
                  <a:off x="2341" y="3979"/>
                  <a:ext cx="501" cy="299"/>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56329" name="Oval 9"/>
                <p:cNvSpPr>
                  <a:spLocks noChangeArrowheads="1"/>
                </p:cNvSpPr>
                <p:nvPr/>
              </p:nvSpPr>
              <p:spPr bwMode="hidden">
                <a:xfrm>
                  <a:off x="2368" y="3997"/>
                  <a:ext cx="444" cy="258"/>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56330" name="Oval 10"/>
                <p:cNvSpPr>
                  <a:spLocks noChangeArrowheads="1"/>
                </p:cNvSpPr>
                <p:nvPr/>
              </p:nvSpPr>
              <p:spPr bwMode="hidden">
                <a:xfrm>
                  <a:off x="2385" y="4005"/>
                  <a:ext cx="413" cy="240"/>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56331" name="Oval 11"/>
                <p:cNvSpPr>
                  <a:spLocks noChangeArrowheads="1"/>
                </p:cNvSpPr>
                <p:nvPr/>
              </p:nvSpPr>
              <p:spPr bwMode="hidden">
                <a:xfrm>
                  <a:off x="2437" y="4026"/>
                  <a:ext cx="306" cy="192"/>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56332" name="Oval 12"/>
                <p:cNvSpPr>
                  <a:spLocks noChangeArrowheads="1"/>
                </p:cNvSpPr>
                <p:nvPr/>
              </p:nvSpPr>
              <p:spPr bwMode="hidden">
                <a:xfrm>
                  <a:off x="2476" y="4056"/>
                  <a:ext cx="227" cy="135"/>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56333" name="Oval 13"/>
                <p:cNvSpPr>
                  <a:spLocks noChangeArrowheads="1"/>
                </p:cNvSpPr>
                <p:nvPr/>
              </p:nvSpPr>
              <p:spPr bwMode="hidden">
                <a:xfrm>
                  <a:off x="2542" y="4097"/>
                  <a:ext cx="90" cy="60"/>
                </a:xfrm>
                <a:prstGeom prst="ellipse">
                  <a:avLst/>
                </a:prstGeom>
                <a:grpFill/>
                <a:ln w="9525">
                  <a:noFill/>
                  <a:round/>
                  <a:headEnd/>
                  <a:tailEnd/>
                </a:ln>
                <a:effectLst/>
              </p:spPr>
              <p:txBody>
                <a:bodyPr/>
                <a:lstStyle/>
                <a:p>
                  <a:pPr eaLnBrk="0" hangingPunct="0">
                    <a:defRPr/>
                  </a:pPr>
                  <a:endParaRPr lang="en-US" dirty="0">
                    <a:ea typeface="+mn-ea"/>
                    <a:cs typeface="+mn-cs"/>
                  </a:endParaRPr>
                </a:p>
              </p:txBody>
            </p:sp>
          </p:grpSp>
          <p:sp>
            <p:nvSpPr>
              <p:cNvPr id="56334" name="Oval 14"/>
              <p:cNvSpPr>
                <a:spLocks noChangeArrowheads="1"/>
              </p:cNvSpPr>
              <p:nvPr/>
            </p:nvSpPr>
            <p:spPr bwMode="hidden">
              <a:xfrm>
                <a:off x="3686" y="3810"/>
                <a:ext cx="532" cy="327"/>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56335" name="Oval 15"/>
              <p:cNvSpPr>
                <a:spLocks noChangeArrowheads="1"/>
              </p:cNvSpPr>
              <p:nvPr/>
            </p:nvSpPr>
            <p:spPr bwMode="hidden">
              <a:xfrm>
                <a:off x="3726" y="3840"/>
                <a:ext cx="452" cy="275"/>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56336" name="Oval 16"/>
              <p:cNvSpPr>
                <a:spLocks noChangeArrowheads="1"/>
              </p:cNvSpPr>
              <p:nvPr/>
            </p:nvSpPr>
            <p:spPr bwMode="hidden">
              <a:xfrm>
                <a:off x="3782" y="3872"/>
                <a:ext cx="344" cy="207"/>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56337" name="Oval 17"/>
              <p:cNvSpPr>
                <a:spLocks noChangeArrowheads="1"/>
              </p:cNvSpPr>
              <p:nvPr/>
            </p:nvSpPr>
            <p:spPr bwMode="hidden">
              <a:xfrm>
                <a:off x="3822" y="3896"/>
                <a:ext cx="262" cy="159"/>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56338" name="Oval 18"/>
              <p:cNvSpPr>
                <a:spLocks noChangeArrowheads="1"/>
              </p:cNvSpPr>
              <p:nvPr/>
            </p:nvSpPr>
            <p:spPr bwMode="hidden">
              <a:xfrm>
                <a:off x="3856" y="3922"/>
                <a:ext cx="192" cy="107"/>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56339" name="Freeform 19"/>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40" name="Freeform 20"/>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41" name="Freeform 21"/>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42" name="Freeform 22"/>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43" name="Freeform 23"/>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44" name="Freeform 24"/>
              <p:cNvSpPr>
                <a:spLocks/>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45"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46"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47"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48"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49"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50"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51"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52"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53"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54"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55" name="Freeform 35"/>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56" name="Freeform 36"/>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57" name="Freeform 37"/>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58" name="Freeform 38"/>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59" name="Freeform 39"/>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60" name="Freeform 40"/>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61" name="Freeform 41"/>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62" name="Freeform 42"/>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63" name="Freeform 43"/>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64" name="Freeform 44"/>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65" name="Freeform 45"/>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66" name="Freeform 46"/>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67" name="Freeform 47"/>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68" name="Freeform 48"/>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69" name="Freeform 49"/>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70" name="Freeform 50"/>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71" name="Freeform 51"/>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72" name="Freeform 52"/>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pFill/>
              <a:ln w="9525">
                <a:noFill/>
                <a:round/>
                <a:headEnd/>
                <a:tailEnd/>
              </a:ln>
            </p:spPr>
            <p:txBody>
              <a:bodyPr/>
              <a:lstStyle/>
              <a:p>
                <a:pPr eaLnBrk="0" hangingPunct="0">
                  <a:defRPr/>
                </a:pPr>
                <a:endParaRPr lang="en-US" dirty="0">
                  <a:ea typeface="+mn-ea"/>
                  <a:cs typeface="+mn-cs"/>
                </a:endParaRPr>
              </a:p>
            </p:txBody>
          </p:sp>
          <p:sp>
            <p:nvSpPr>
              <p:cNvPr id="56373" name="Oval 53"/>
              <p:cNvSpPr>
                <a:spLocks noChangeArrowheads="1"/>
              </p:cNvSpPr>
              <p:nvPr/>
            </p:nvSpPr>
            <p:spPr bwMode="hidden">
              <a:xfrm>
                <a:off x="3910" y="3948"/>
                <a:ext cx="84" cy="53"/>
              </a:xfrm>
              <a:prstGeom prst="ellipse">
                <a:avLst/>
              </a:prstGeom>
              <a:grpFill/>
              <a:ln w="9525">
                <a:noFill/>
                <a:round/>
                <a:headEnd/>
                <a:tailEnd/>
              </a:ln>
              <a:effectLst/>
            </p:spPr>
            <p:txBody>
              <a:bodyPr/>
              <a:lstStyle/>
              <a:p>
                <a:pPr eaLnBrk="0" hangingPunct="0">
                  <a:defRPr/>
                </a:pPr>
                <a:endParaRPr lang="en-US" dirty="0">
                  <a:ea typeface="+mn-ea"/>
                  <a:cs typeface="+mn-cs"/>
                </a:endParaRPr>
              </a:p>
            </p:txBody>
          </p:sp>
          <p:grpSp>
            <p:nvGrpSpPr>
              <p:cNvPr id="1075" name="Group 54"/>
              <p:cNvGrpSpPr>
                <a:grpSpLocks/>
              </p:cNvGrpSpPr>
              <p:nvPr userDrawn="1"/>
            </p:nvGrpSpPr>
            <p:grpSpPr bwMode="auto">
              <a:xfrm>
                <a:off x="4546" y="3608"/>
                <a:ext cx="518" cy="319"/>
                <a:chOff x="4546" y="3608"/>
                <a:chExt cx="518" cy="319"/>
              </a:xfrm>
              <a:grpFill/>
            </p:grpSpPr>
            <p:sp>
              <p:nvSpPr>
                <p:cNvPr id="56375" name="Oval 55"/>
                <p:cNvSpPr>
                  <a:spLocks noChangeArrowheads="1"/>
                </p:cNvSpPr>
                <p:nvPr/>
              </p:nvSpPr>
              <p:spPr bwMode="hidden">
                <a:xfrm>
                  <a:off x="4546" y="3608"/>
                  <a:ext cx="518" cy="319"/>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56376" name="Oval 56"/>
                <p:cNvSpPr>
                  <a:spLocks noChangeArrowheads="1"/>
                </p:cNvSpPr>
                <p:nvPr/>
              </p:nvSpPr>
              <p:spPr bwMode="hidden">
                <a:xfrm>
                  <a:off x="4578" y="3630"/>
                  <a:ext cx="446" cy="271"/>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56377" name="Oval 57"/>
                <p:cNvSpPr>
                  <a:spLocks noChangeArrowheads="1"/>
                </p:cNvSpPr>
                <p:nvPr/>
              </p:nvSpPr>
              <p:spPr bwMode="hidden">
                <a:xfrm>
                  <a:off x="4610" y="3650"/>
                  <a:ext cx="386" cy="233"/>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56378" name="Oval 58"/>
                <p:cNvSpPr>
                  <a:spLocks noChangeArrowheads="1"/>
                </p:cNvSpPr>
                <p:nvPr/>
              </p:nvSpPr>
              <p:spPr bwMode="hidden">
                <a:xfrm>
                  <a:off x="4654" y="3678"/>
                  <a:ext cx="298" cy="177"/>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56379" name="Oval 59"/>
                <p:cNvSpPr>
                  <a:spLocks noChangeArrowheads="1"/>
                </p:cNvSpPr>
                <p:nvPr/>
              </p:nvSpPr>
              <p:spPr bwMode="hidden">
                <a:xfrm>
                  <a:off x="4690" y="3698"/>
                  <a:ext cx="222" cy="139"/>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56380" name="Oval 60"/>
                <p:cNvSpPr>
                  <a:spLocks noChangeArrowheads="1"/>
                </p:cNvSpPr>
                <p:nvPr/>
              </p:nvSpPr>
              <p:spPr bwMode="hidden">
                <a:xfrm>
                  <a:off x="4738" y="3728"/>
                  <a:ext cx="126" cy="81"/>
                </a:xfrm>
                <a:prstGeom prst="ellipse">
                  <a:avLst/>
                </a:prstGeom>
                <a:grpFill/>
                <a:ln w="9525">
                  <a:noFill/>
                  <a:round/>
                  <a:headEnd/>
                  <a:tailEnd/>
                </a:ln>
                <a:effectLst/>
              </p:spPr>
              <p:txBody>
                <a:bodyPr/>
                <a:lstStyle/>
                <a:p>
                  <a:pPr eaLnBrk="0" hangingPunct="0">
                    <a:defRPr/>
                  </a:pPr>
                  <a:endParaRPr lang="en-US" dirty="0">
                    <a:ea typeface="+mn-ea"/>
                    <a:cs typeface="+mn-cs"/>
                  </a:endParaRPr>
                </a:p>
              </p:txBody>
            </p:sp>
          </p:grpSp>
          <p:grpSp>
            <p:nvGrpSpPr>
              <p:cNvPr id="1076" name="Group 61"/>
              <p:cNvGrpSpPr>
                <a:grpSpLocks/>
              </p:cNvGrpSpPr>
              <p:nvPr userDrawn="1"/>
            </p:nvGrpSpPr>
            <p:grpSpPr bwMode="auto">
              <a:xfrm>
                <a:off x="5381" y="3085"/>
                <a:ext cx="227" cy="132"/>
                <a:chOff x="5381" y="3085"/>
                <a:chExt cx="227" cy="132"/>
              </a:xfrm>
              <a:grpFill/>
            </p:grpSpPr>
            <p:sp>
              <p:nvSpPr>
                <p:cNvPr id="56382" name="Oval 62"/>
                <p:cNvSpPr>
                  <a:spLocks noChangeArrowheads="1"/>
                </p:cNvSpPr>
                <p:nvPr/>
              </p:nvSpPr>
              <p:spPr bwMode="hidden">
                <a:xfrm>
                  <a:off x="5381" y="3085"/>
                  <a:ext cx="227" cy="132"/>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56383" name="Oval 63"/>
                <p:cNvSpPr>
                  <a:spLocks noChangeArrowheads="1"/>
                </p:cNvSpPr>
                <p:nvPr/>
              </p:nvSpPr>
              <p:spPr bwMode="hidden">
                <a:xfrm>
                  <a:off x="5403" y="3099"/>
                  <a:ext cx="182" cy="102"/>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56384" name="Oval 64"/>
                <p:cNvSpPr>
                  <a:spLocks noChangeArrowheads="1"/>
                </p:cNvSpPr>
                <p:nvPr/>
              </p:nvSpPr>
              <p:spPr bwMode="hidden">
                <a:xfrm>
                  <a:off x="5431" y="3109"/>
                  <a:ext cx="125" cy="82"/>
                </a:xfrm>
                <a:prstGeom prst="ellipse">
                  <a:avLst/>
                </a:prstGeom>
                <a:grpFill/>
                <a:ln w="9525">
                  <a:noFill/>
                  <a:round/>
                  <a:headEnd/>
                  <a:tailEnd/>
                </a:ln>
                <a:effectLst/>
              </p:spPr>
              <p:txBody>
                <a:bodyPr/>
                <a:lstStyle/>
                <a:p>
                  <a:pPr eaLnBrk="0" hangingPunct="0">
                    <a:defRPr/>
                  </a:pPr>
                  <a:endParaRPr lang="en-US" dirty="0">
                    <a:ea typeface="+mn-ea"/>
                    <a:cs typeface="+mn-cs"/>
                  </a:endParaRPr>
                </a:p>
              </p:txBody>
            </p:sp>
            <p:sp>
              <p:nvSpPr>
                <p:cNvPr id="56385" name="Oval 65"/>
                <p:cNvSpPr>
                  <a:spLocks noChangeArrowheads="1"/>
                </p:cNvSpPr>
                <p:nvPr/>
              </p:nvSpPr>
              <p:spPr bwMode="hidden">
                <a:xfrm>
                  <a:off x="5458" y="3125"/>
                  <a:ext cx="73" cy="47"/>
                </a:xfrm>
                <a:prstGeom prst="ellipse">
                  <a:avLst/>
                </a:prstGeom>
                <a:grpFill/>
                <a:ln w="9525">
                  <a:noFill/>
                  <a:round/>
                  <a:headEnd/>
                  <a:tailEnd/>
                </a:ln>
                <a:effectLst/>
              </p:spPr>
              <p:txBody>
                <a:bodyPr/>
                <a:lstStyle/>
                <a:p>
                  <a:pPr eaLnBrk="0" hangingPunct="0">
                    <a:defRPr/>
                  </a:pPr>
                  <a:endParaRPr lang="en-US" dirty="0">
                    <a:ea typeface="+mn-ea"/>
                    <a:cs typeface="+mn-cs"/>
                  </a:endParaRPr>
                </a:p>
              </p:txBody>
            </p:sp>
          </p:grpSp>
        </p:grpSp>
      </p:grpSp>
      <p:sp>
        <p:nvSpPr>
          <p:cNvPr id="56386" name="Rectangle 66"/>
          <p:cNvSpPr>
            <a:spLocks noGrp="1" noChangeArrowheads="1"/>
          </p:cNvSpPr>
          <p:nvPr>
            <p:ph type="title"/>
          </p:nvPr>
        </p:nvSpPr>
        <p:spPr bwMode="black">
          <a:xfrm>
            <a:off x="457200" y="277813"/>
            <a:ext cx="82296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en-US" dirty="0"/>
              <a:t>Click to edit Master title style</a:t>
            </a:r>
          </a:p>
        </p:txBody>
      </p:sp>
      <p:sp>
        <p:nvSpPr>
          <p:cNvPr id="56387" name="Rectangle 67"/>
          <p:cNvSpPr>
            <a:spLocks noGrp="1" noChangeArrowheads="1"/>
          </p:cNvSpPr>
          <p:nvPr>
            <p:ph type="dt" sz="half" idx="2"/>
          </p:nvPr>
        </p:nvSpPr>
        <p:spPr bwMode="black">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effectLst>
                  <a:outerShdw blurRad="38100" dist="38100" dir="2700000" algn="tl">
                    <a:srgbClr val="000000"/>
                  </a:outerShdw>
                </a:effectLst>
                <a:latin typeface="+mn-lt"/>
                <a:ea typeface="+mn-ea"/>
                <a:cs typeface="+mn-cs"/>
              </a:defRPr>
            </a:lvl1pPr>
          </a:lstStyle>
          <a:p>
            <a:pPr>
              <a:defRPr/>
            </a:pPr>
            <a:endParaRPr lang="en-US" dirty="0"/>
          </a:p>
        </p:txBody>
      </p:sp>
      <p:sp>
        <p:nvSpPr>
          <p:cNvPr id="56388" name="Rectangle 68"/>
          <p:cNvSpPr>
            <a:spLocks noGrp="1" noChangeArrowheads="1"/>
          </p:cNvSpPr>
          <p:nvPr>
            <p:ph type="ftr" sz="quarter" idx="3"/>
          </p:nvPr>
        </p:nvSpPr>
        <p:spPr bwMode="black">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effectLst>
                  <a:outerShdw blurRad="38100" dist="38100" dir="2700000" algn="tl">
                    <a:srgbClr val="000000"/>
                  </a:outerShdw>
                </a:effectLst>
                <a:latin typeface="+mn-lt"/>
                <a:ea typeface="+mn-ea"/>
                <a:cs typeface="+mn-cs"/>
              </a:defRPr>
            </a:lvl1pPr>
          </a:lstStyle>
          <a:p>
            <a:pPr>
              <a:defRPr/>
            </a:pPr>
            <a:r>
              <a:rPr lang="en-US" dirty="0"/>
              <a:t>Data and Computer Communications, Ninth Edition by William Stallings, (c) Pearson Education - Prentice Hall, 2011</a:t>
            </a:r>
          </a:p>
        </p:txBody>
      </p:sp>
      <p:sp>
        <p:nvSpPr>
          <p:cNvPr id="56389" name="Rectangle 69"/>
          <p:cNvSpPr>
            <a:spLocks noGrp="1" noChangeArrowheads="1"/>
          </p:cNvSpPr>
          <p:nvPr>
            <p:ph type="sldNum" sz="quarter" idx="4"/>
          </p:nvPr>
        </p:nvSpPr>
        <p:spPr bwMode="black">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effectLst>
                  <a:outerShdw blurRad="38100" dist="38100" dir="2700000" algn="tl">
                    <a:srgbClr val="000000"/>
                  </a:outerShdw>
                </a:effectLst>
                <a:latin typeface="Arial" pitchFamily="-110" charset="0"/>
              </a:defRPr>
            </a:lvl1pPr>
          </a:lstStyle>
          <a:p>
            <a:fld id="{171B12AA-2077-3D43-A06B-56620C082BFD}" type="slidenum">
              <a:rPr lang="en-US"/>
              <a:pPr/>
              <a:t>‹#›</a:t>
            </a:fld>
            <a:endParaRPr lang="en-US" dirty="0"/>
          </a:p>
        </p:txBody>
      </p:sp>
      <p:sp>
        <p:nvSpPr>
          <p:cNvPr id="56390" name="Rectangle 70"/>
          <p:cNvSpPr>
            <a:spLocks noGrp="1" noChangeArrowheads="1"/>
          </p:cNvSpPr>
          <p:nvPr>
            <p:ph type="body" idx="1"/>
          </p:nvPr>
        </p:nvSpPr>
        <p:spPr bwMode="black">
          <a:xfrm>
            <a:off x="457200" y="1676400"/>
            <a:ext cx="8229600" cy="4454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dk2" tx1="lt1" bg2="dk1" tx2="lt2" accent1="accent1" accent2="accent2" accent3="accent3" accent4="accent4" accent5="accent5" accent6="accent6" hlink="hlink" folHlink="folHlink"/>
  <p:sldLayoutIdLst>
    <p:sldLayoutId id="2147483758"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Lst>
  <p:hf sldNum="0" hdr="0" ftr="0" dt="0"/>
  <p:txStyles>
    <p:titleStyle>
      <a:lvl1pPr algn="ctr" rtl="0" eaLnBrk="0" fontAlgn="base" hangingPunct="0">
        <a:spcBef>
          <a:spcPct val="0"/>
        </a:spcBef>
        <a:spcAft>
          <a:spcPct val="0"/>
        </a:spcAft>
        <a:defRPr sz="4400" b="1">
          <a:solidFill>
            <a:srgbClr val="003399"/>
          </a:solidFill>
          <a:effectLst/>
          <a:latin typeface="Tw Cen MT" panose="020B0602020104020603" pitchFamily="34" charset="0"/>
          <a:ea typeface="ＭＳ Ｐゴシック" pitchFamily="-110" charset="-128"/>
          <a:cs typeface="Tw Cen MT" panose="020B0602020104020603" pitchFamily="34" charset="0"/>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10" charset="0"/>
          <a:ea typeface="ＭＳ Ｐゴシック" pitchFamily="-110" charset="-128"/>
          <a:cs typeface="ＭＳ Ｐゴシック" pitchFamily="-110" charset="-128"/>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10" charset="0"/>
          <a:ea typeface="ＭＳ Ｐゴシック" pitchFamily="-110" charset="-128"/>
          <a:cs typeface="ＭＳ Ｐゴシック" pitchFamily="-110" charset="-128"/>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10" charset="0"/>
          <a:ea typeface="ＭＳ Ｐゴシック" pitchFamily="-110" charset="-128"/>
          <a:cs typeface="ＭＳ Ｐゴシック" pitchFamily="-110" charset="-128"/>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10" charset="0"/>
          <a:ea typeface="ＭＳ Ｐゴシック" pitchFamily="-110" charset="-128"/>
          <a:cs typeface="ＭＳ Ｐゴシック" pitchFamily="-110" charset="-128"/>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10"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10"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10"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10" charset="0"/>
        </a:defRPr>
      </a:lvl9pPr>
    </p:titleStyle>
    <p:bodyStyle>
      <a:lvl1pPr marL="342900" indent="-342900" algn="l" rtl="0" eaLnBrk="0" fontAlgn="base" hangingPunct="0">
        <a:spcBef>
          <a:spcPct val="20000"/>
        </a:spcBef>
        <a:spcAft>
          <a:spcPct val="0"/>
        </a:spcAft>
        <a:buClr>
          <a:schemeClr val="hlink"/>
        </a:buClr>
        <a:buSzPct val="80000"/>
        <a:buFont typeface="Wingdings" pitchFamily="-110" charset="2"/>
        <a:buChar char="Ø"/>
        <a:defRPr sz="3200">
          <a:solidFill>
            <a:srgbClr val="000000"/>
          </a:solidFill>
          <a:effectLst/>
          <a:latin typeface="Tw Cen MT" panose="020B0602020104020603" pitchFamily="34" charset="0"/>
          <a:ea typeface="ＭＳ Ｐゴシック" pitchFamily="-110" charset="-128"/>
          <a:cs typeface="Tw Cen MT" panose="020B0602020104020603" pitchFamily="34" charset="0"/>
        </a:defRPr>
      </a:lvl1pPr>
      <a:lvl2pPr marL="742950" indent="-285750" algn="l" rtl="0" eaLnBrk="0" fontAlgn="base" hangingPunct="0">
        <a:spcBef>
          <a:spcPct val="20000"/>
        </a:spcBef>
        <a:spcAft>
          <a:spcPct val="0"/>
        </a:spcAft>
        <a:buClr>
          <a:schemeClr val="tx2"/>
        </a:buClr>
        <a:buSzPct val="50000"/>
        <a:buFont typeface="Wingdings" pitchFamily="-110" charset="2"/>
        <a:buChar char="l"/>
        <a:defRPr sz="2800">
          <a:solidFill>
            <a:srgbClr val="000000"/>
          </a:solidFill>
          <a:effectLst/>
          <a:latin typeface="Tw Cen MT" panose="020B0602020104020603" pitchFamily="34" charset="0"/>
          <a:ea typeface="ＭＳ Ｐゴシック" pitchFamily="-110" charset="-128"/>
        </a:defRPr>
      </a:lvl2pPr>
      <a:lvl3pPr marL="1143000" indent="-228600" algn="l" rtl="0" eaLnBrk="0" fontAlgn="base" hangingPunct="0">
        <a:spcBef>
          <a:spcPct val="20000"/>
        </a:spcBef>
        <a:spcAft>
          <a:spcPct val="0"/>
        </a:spcAft>
        <a:buClr>
          <a:schemeClr val="accent2"/>
        </a:buClr>
        <a:buChar char="•"/>
        <a:defRPr sz="2400">
          <a:solidFill>
            <a:srgbClr val="000000"/>
          </a:solidFill>
          <a:effectLst/>
          <a:latin typeface="Tw Cen MT" panose="020B0602020104020603" pitchFamily="34" charset="0"/>
          <a:ea typeface="ＭＳ Ｐゴシック" pitchFamily="-110" charset="-128"/>
        </a:defRPr>
      </a:lvl3pPr>
      <a:lvl4pPr marL="1600200" indent="-228600" algn="l" rtl="0" eaLnBrk="0" fontAlgn="base" hangingPunct="0">
        <a:spcBef>
          <a:spcPct val="20000"/>
        </a:spcBef>
        <a:spcAft>
          <a:spcPct val="0"/>
        </a:spcAft>
        <a:buClr>
          <a:schemeClr val="folHlink"/>
        </a:buClr>
        <a:buSzPct val="50000"/>
        <a:buFont typeface="Wingdings" pitchFamily="-110" charset="2"/>
        <a:buChar char="l"/>
        <a:defRPr sz="2000">
          <a:solidFill>
            <a:srgbClr val="000000"/>
          </a:solidFill>
          <a:effectLst/>
          <a:latin typeface="Tw Cen MT" panose="020B0602020104020603" pitchFamily="34" charset="0"/>
          <a:ea typeface="ＭＳ Ｐゴシック" pitchFamily="-110" charset="-128"/>
        </a:defRPr>
      </a:lvl4pPr>
      <a:lvl5pPr marL="2057400" indent="-228600" algn="l" rtl="0" eaLnBrk="0" fontAlgn="base" hangingPunct="0">
        <a:spcBef>
          <a:spcPct val="20000"/>
        </a:spcBef>
        <a:spcAft>
          <a:spcPct val="0"/>
        </a:spcAft>
        <a:buClr>
          <a:schemeClr val="hlink"/>
        </a:buClr>
        <a:buChar char="•"/>
        <a:defRPr sz="2000">
          <a:solidFill>
            <a:srgbClr val="000000"/>
          </a:solidFill>
          <a:effectLst/>
          <a:latin typeface="Tw Cen MT" panose="020B0602020104020603" pitchFamily="34" charset="0"/>
          <a:ea typeface="ＭＳ Ｐゴシック" pitchFamily="-110" charset="-128"/>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10" charset="-128"/>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10" charset="-128"/>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10" charset="-128"/>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10"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414338"/>
            <a:ext cx="7772400"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33400" y="1385888"/>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cs typeface="+mn-cs"/>
              </a:defRPr>
            </a:lvl1pPr>
          </a:lstStyle>
          <a:p>
            <a:pPr>
              <a:defRPr/>
            </a:pPr>
            <a:endParaRPr lang="en-US">
              <a:solidFill>
                <a:srgbClr val="000000"/>
              </a:solidFill>
              <a:latin typeface="Times New Roman" pitchFamily="18" charset="0"/>
              <a:ea typeface="+mn-ea"/>
            </a:endParaRPr>
          </a:p>
        </p:txBody>
      </p:sp>
      <p:sp>
        <p:nvSpPr>
          <p:cNvPr id="1029" name="Rectangle 5"/>
          <p:cNvSpPr>
            <a:spLocks noGrp="1" noChangeArrowheads="1"/>
          </p:cNvSpPr>
          <p:nvPr>
            <p:ph type="ftr" sz="quarter" idx="3"/>
          </p:nvPr>
        </p:nvSpPr>
        <p:spPr bwMode="auto">
          <a:xfrm>
            <a:off x="5410200"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atin typeface="+mn-lt"/>
                <a:cs typeface="+mn-cs"/>
              </a:defRPr>
            </a:lvl1pPr>
          </a:lstStyle>
          <a:p>
            <a:pPr>
              <a:defRPr/>
            </a:pPr>
            <a:r>
              <a:rPr lang="en-US">
                <a:solidFill>
                  <a:srgbClr val="000000"/>
                </a:solidFill>
                <a:ea typeface="+mn-ea"/>
              </a:rPr>
              <a:t> Introduction</a:t>
            </a:r>
          </a:p>
        </p:txBody>
      </p:sp>
      <p:sp>
        <p:nvSpPr>
          <p:cNvPr id="1030" name="Rectangle 6"/>
          <p:cNvSpPr>
            <a:spLocks noGrp="1" noChangeArrowheads="1"/>
          </p:cNvSpPr>
          <p:nvPr>
            <p:ph type="sldNum" sz="quarter" idx="4"/>
          </p:nvPr>
        </p:nvSpPr>
        <p:spPr bwMode="auto">
          <a:xfrm>
            <a:off x="8305802" y="6400800"/>
            <a:ext cx="625475"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cs typeface="+mn-cs"/>
              </a:defRPr>
            </a:lvl1pPr>
          </a:lstStyle>
          <a:p>
            <a:pPr>
              <a:defRPr/>
            </a:pPr>
            <a:r>
              <a:rPr lang="en-US">
                <a:solidFill>
                  <a:srgbClr val="000000"/>
                </a:solidFill>
                <a:latin typeface="Times New Roman" pitchFamily="18" charset="0"/>
                <a:ea typeface="+mn-ea"/>
              </a:rPr>
              <a:t>1-</a:t>
            </a:r>
            <a:fld id="{8F53F94A-4F4F-4CB5-B8C5-E179630E2D75}" type="slidenum">
              <a:rPr lang="en-US">
                <a:solidFill>
                  <a:srgbClr val="000000"/>
                </a:solidFill>
                <a:latin typeface="Times New Roman" pitchFamily="18" charset="0"/>
                <a:ea typeface="+mn-ea"/>
              </a:rPr>
              <a:pPr>
                <a:defRPr/>
              </a:pPr>
              <a:t>‹#›</a:t>
            </a:fld>
            <a:endParaRPr lang="en-US">
              <a:solidFill>
                <a:srgbClr val="000000"/>
              </a:solidFill>
              <a:latin typeface="Times New Roman" pitchFamily="18" charset="0"/>
              <a:ea typeface="+mn-ea"/>
            </a:endParaRPr>
          </a:p>
        </p:txBody>
      </p:sp>
    </p:spTree>
    <p:extLst>
      <p:ext uri="{BB962C8B-B14F-4D97-AF65-F5344CB8AC3E}">
        <p14:creationId xmlns:p14="http://schemas.microsoft.com/office/powerpoint/2010/main" val="3735441455"/>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Lst>
  <p:hf hdr="0" dt="0"/>
  <p:txStyles>
    <p:titleStyle>
      <a:lvl1pPr algn="ctr" rtl="0" eaLnBrk="0" fontAlgn="base" hangingPunct="0">
        <a:spcBef>
          <a:spcPct val="0"/>
        </a:spcBef>
        <a:spcAft>
          <a:spcPct val="0"/>
        </a:spcAft>
        <a:defRPr sz="4000">
          <a:solidFill>
            <a:srgbClr val="16165D"/>
          </a:solidFill>
          <a:latin typeface="Arial Narrow" pitchFamily="34" charset="0"/>
          <a:ea typeface="+mj-ea"/>
          <a:cs typeface="+mj-cs"/>
        </a:defRPr>
      </a:lvl1pPr>
      <a:lvl2pPr algn="ctr" rtl="0" eaLnBrk="0" fontAlgn="base" hangingPunct="0">
        <a:spcBef>
          <a:spcPct val="0"/>
        </a:spcBef>
        <a:spcAft>
          <a:spcPct val="0"/>
        </a:spcAft>
        <a:defRPr sz="4000">
          <a:solidFill>
            <a:srgbClr val="16165D"/>
          </a:solidFill>
          <a:latin typeface="Arial Narrow" pitchFamily="34" charset="0"/>
        </a:defRPr>
      </a:lvl2pPr>
      <a:lvl3pPr algn="ctr" rtl="0" eaLnBrk="0" fontAlgn="base" hangingPunct="0">
        <a:spcBef>
          <a:spcPct val="0"/>
        </a:spcBef>
        <a:spcAft>
          <a:spcPct val="0"/>
        </a:spcAft>
        <a:defRPr sz="4000">
          <a:solidFill>
            <a:srgbClr val="16165D"/>
          </a:solidFill>
          <a:latin typeface="Arial Narrow" pitchFamily="34" charset="0"/>
        </a:defRPr>
      </a:lvl3pPr>
      <a:lvl4pPr algn="ctr" rtl="0" eaLnBrk="0" fontAlgn="base" hangingPunct="0">
        <a:spcBef>
          <a:spcPct val="0"/>
        </a:spcBef>
        <a:spcAft>
          <a:spcPct val="0"/>
        </a:spcAft>
        <a:defRPr sz="4000">
          <a:solidFill>
            <a:srgbClr val="16165D"/>
          </a:solidFill>
          <a:latin typeface="Arial Narrow" pitchFamily="34" charset="0"/>
        </a:defRPr>
      </a:lvl4pPr>
      <a:lvl5pPr algn="ctr" rtl="0" eaLnBrk="0" fontAlgn="base" hangingPunct="0">
        <a:spcBef>
          <a:spcPct val="0"/>
        </a:spcBef>
        <a:spcAft>
          <a:spcPct val="0"/>
        </a:spcAft>
        <a:defRPr sz="4000">
          <a:solidFill>
            <a:srgbClr val="16165D"/>
          </a:solidFill>
          <a:latin typeface="Arial Narrow" pitchFamily="34"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Arial" pitchFamily="34" charset="0"/>
        <a:buChar char="•"/>
        <a:defRPr sz="2800">
          <a:solidFill>
            <a:srgbClr val="22228B"/>
          </a:solidFill>
          <a:latin typeface="Arial Narrow" pitchFamily="34" charset="0"/>
          <a:ea typeface="+mn-ea"/>
          <a:cs typeface="+mn-cs"/>
        </a:defRPr>
      </a:lvl1pPr>
      <a:lvl2pPr marL="742950" indent="-285750" algn="l" rtl="0" eaLnBrk="0" fontAlgn="base" hangingPunct="0">
        <a:spcBef>
          <a:spcPct val="20000"/>
        </a:spcBef>
        <a:spcAft>
          <a:spcPct val="0"/>
        </a:spcAft>
        <a:buClr>
          <a:schemeClr val="accent2"/>
        </a:buClr>
        <a:buSzPct val="75000"/>
        <a:buFont typeface="Arial" pitchFamily="34" charset="0"/>
        <a:buChar char="•"/>
        <a:defRPr sz="2400">
          <a:solidFill>
            <a:srgbClr val="C00000"/>
          </a:solidFill>
          <a:latin typeface="Arial Narrow" pitchFamily="34" charset="0"/>
        </a:defRPr>
      </a:lvl2pPr>
      <a:lvl3pPr marL="1143000" indent="-228600" algn="l" rtl="0" eaLnBrk="0" fontAlgn="base" hangingPunct="0">
        <a:spcBef>
          <a:spcPct val="20000"/>
        </a:spcBef>
        <a:spcAft>
          <a:spcPct val="0"/>
        </a:spcAft>
        <a:buChar char="•"/>
        <a:defRPr sz="2400">
          <a:solidFill>
            <a:schemeClr val="tx1"/>
          </a:solidFill>
          <a:latin typeface="Arial Narrow" pitchFamily="34" charset="0"/>
        </a:defRPr>
      </a:lvl3pPr>
      <a:lvl4pPr marL="1600200" indent="-228600" algn="l" rtl="0" eaLnBrk="0" fontAlgn="base" hangingPunct="0">
        <a:spcBef>
          <a:spcPct val="20000"/>
        </a:spcBef>
        <a:spcAft>
          <a:spcPct val="0"/>
        </a:spcAft>
        <a:buChar char="–"/>
        <a:defRPr sz="2400">
          <a:solidFill>
            <a:schemeClr val="accent2"/>
          </a:solidFill>
          <a:latin typeface="Arial Narrow" pitchFamily="34" charset="0"/>
        </a:defRPr>
      </a:lvl4pPr>
      <a:lvl5pPr marL="2057400" indent="-228600" algn="l" rtl="0" eaLnBrk="0" fontAlgn="base" hangingPunct="0">
        <a:spcBef>
          <a:spcPct val="20000"/>
        </a:spcBef>
        <a:spcAft>
          <a:spcPct val="0"/>
        </a:spcAft>
        <a:buChar char="»"/>
        <a:defRPr sz="2200">
          <a:solidFill>
            <a:schemeClr val="tx1"/>
          </a:solidFill>
          <a:latin typeface="Arial Narrow"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414338"/>
            <a:ext cx="7772400"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33400" y="1385888"/>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cs typeface="+mn-cs"/>
              </a:defRPr>
            </a:lvl1pPr>
          </a:lstStyle>
          <a:p>
            <a:pPr>
              <a:defRPr/>
            </a:pPr>
            <a:endParaRPr lang="en-US">
              <a:solidFill>
                <a:srgbClr val="000000"/>
              </a:solidFill>
              <a:latin typeface="Times New Roman" pitchFamily="18" charset="0"/>
              <a:ea typeface="+mn-ea"/>
            </a:endParaRPr>
          </a:p>
        </p:txBody>
      </p:sp>
      <p:sp>
        <p:nvSpPr>
          <p:cNvPr id="1029" name="Rectangle 5"/>
          <p:cNvSpPr>
            <a:spLocks noGrp="1" noChangeArrowheads="1"/>
          </p:cNvSpPr>
          <p:nvPr>
            <p:ph type="ftr" sz="quarter" idx="3"/>
          </p:nvPr>
        </p:nvSpPr>
        <p:spPr bwMode="auto">
          <a:xfrm>
            <a:off x="5410200"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atin typeface="+mn-lt"/>
                <a:cs typeface="+mn-cs"/>
              </a:defRPr>
            </a:lvl1pPr>
          </a:lstStyle>
          <a:p>
            <a:pPr>
              <a:defRPr/>
            </a:pPr>
            <a:r>
              <a:rPr lang="en-US">
                <a:solidFill>
                  <a:srgbClr val="000000"/>
                </a:solidFill>
                <a:ea typeface="+mn-ea"/>
              </a:rPr>
              <a:t> Introduction</a:t>
            </a:r>
          </a:p>
        </p:txBody>
      </p:sp>
      <p:sp>
        <p:nvSpPr>
          <p:cNvPr id="1030" name="Rectangle 6"/>
          <p:cNvSpPr>
            <a:spLocks noGrp="1" noChangeArrowheads="1"/>
          </p:cNvSpPr>
          <p:nvPr>
            <p:ph type="sldNum" sz="quarter" idx="4"/>
          </p:nvPr>
        </p:nvSpPr>
        <p:spPr bwMode="auto">
          <a:xfrm>
            <a:off x="8305802" y="6400800"/>
            <a:ext cx="625475"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cs typeface="+mn-cs"/>
              </a:defRPr>
            </a:lvl1pPr>
          </a:lstStyle>
          <a:p>
            <a:pPr>
              <a:defRPr/>
            </a:pPr>
            <a:r>
              <a:rPr lang="en-US">
                <a:solidFill>
                  <a:srgbClr val="000000"/>
                </a:solidFill>
                <a:latin typeface="Times New Roman" pitchFamily="18" charset="0"/>
                <a:ea typeface="+mn-ea"/>
              </a:rPr>
              <a:t>1-</a:t>
            </a:r>
            <a:fld id="{8F53F94A-4F4F-4CB5-B8C5-E179630E2D75}" type="slidenum">
              <a:rPr lang="en-US">
                <a:solidFill>
                  <a:srgbClr val="000000"/>
                </a:solidFill>
                <a:latin typeface="Times New Roman" pitchFamily="18" charset="0"/>
                <a:ea typeface="+mn-ea"/>
              </a:rPr>
              <a:pPr>
                <a:defRPr/>
              </a:pPr>
              <a:t>‹#›</a:t>
            </a:fld>
            <a:endParaRPr lang="en-US">
              <a:solidFill>
                <a:srgbClr val="000000"/>
              </a:solidFill>
              <a:latin typeface="Times New Roman" pitchFamily="18" charset="0"/>
              <a:ea typeface="+mn-ea"/>
            </a:endParaRPr>
          </a:p>
        </p:txBody>
      </p:sp>
    </p:spTree>
    <p:extLst>
      <p:ext uri="{BB962C8B-B14F-4D97-AF65-F5344CB8AC3E}">
        <p14:creationId xmlns:p14="http://schemas.microsoft.com/office/powerpoint/2010/main" val="364126903"/>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Lst>
  <p:hf hdr="0" dt="0"/>
  <p:txStyles>
    <p:titleStyle>
      <a:lvl1pPr algn="ctr" rtl="0" eaLnBrk="0" fontAlgn="base" hangingPunct="0">
        <a:spcBef>
          <a:spcPct val="0"/>
        </a:spcBef>
        <a:spcAft>
          <a:spcPct val="0"/>
        </a:spcAft>
        <a:defRPr sz="4000">
          <a:solidFill>
            <a:srgbClr val="16165D"/>
          </a:solidFill>
          <a:latin typeface="Arial Narrow" pitchFamily="34" charset="0"/>
          <a:ea typeface="+mj-ea"/>
          <a:cs typeface="+mj-cs"/>
        </a:defRPr>
      </a:lvl1pPr>
      <a:lvl2pPr algn="ctr" rtl="0" eaLnBrk="0" fontAlgn="base" hangingPunct="0">
        <a:spcBef>
          <a:spcPct val="0"/>
        </a:spcBef>
        <a:spcAft>
          <a:spcPct val="0"/>
        </a:spcAft>
        <a:defRPr sz="4000">
          <a:solidFill>
            <a:srgbClr val="16165D"/>
          </a:solidFill>
          <a:latin typeface="Arial Narrow" pitchFamily="34" charset="0"/>
        </a:defRPr>
      </a:lvl2pPr>
      <a:lvl3pPr algn="ctr" rtl="0" eaLnBrk="0" fontAlgn="base" hangingPunct="0">
        <a:spcBef>
          <a:spcPct val="0"/>
        </a:spcBef>
        <a:spcAft>
          <a:spcPct val="0"/>
        </a:spcAft>
        <a:defRPr sz="4000">
          <a:solidFill>
            <a:srgbClr val="16165D"/>
          </a:solidFill>
          <a:latin typeface="Arial Narrow" pitchFamily="34" charset="0"/>
        </a:defRPr>
      </a:lvl3pPr>
      <a:lvl4pPr algn="ctr" rtl="0" eaLnBrk="0" fontAlgn="base" hangingPunct="0">
        <a:spcBef>
          <a:spcPct val="0"/>
        </a:spcBef>
        <a:spcAft>
          <a:spcPct val="0"/>
        </a:spcAft>
        <a:defRPr sz="4000">
          <a:solidFill>
            <a:srgbClr val="16165D"/>
          </a:solidFill>
          <a:latin typeface="Arial Narrow" pitchFamily="34" charset="0"/>
        </a:defRPr>
      </a:lvl4pPr>
      <a:lvl5pPr algn="ctr" rtl="0" eaLnBrk="0" fontAlgn="base" hangingPunct="0">
        <a:spcBef>
          <a:spcPct val="0"/>
        </a:spcBef>
        <a:spcAft>
          <a:spcPct val="0"/>
        </a:spcAft>
        <a:defRPr sz="4000">
          <a:solidFill>
            <a:srgbClr val="16165D"/>
          </a:solidFill>
          <a:latin typeface="Arial Narrow" pitchFamily="34"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Arial" pitchFamily="34" charset="0"/>
        <a:buChar char="•"/>
        <a:defRPr sz="2800">
          <a:solidFill>
            <a:srgbClr val="22228B"/>
          </a:solidFill>
          <a:latin typeface="Arial Narrow" pitchFamily="34" charset="0"/>
          <a:ea typeface="+mn-ea"/>
          <a:cs typeface="+mn-cs"/>
        </a:defRPr>
      </a:lvl1pPr>
      <a:lvl2pPr marL="742950" indent="-285750" algn="l" rtl="0" eaLnBrk="0" fontAlgn="base" hangingPunct="0">
        <a:spcBef>
          <a:spcPct val="20000"/>
        </a:spcBef>
        <a:spcAft>
          <a:spcPct val="0"/>
        </a:spcAft>
        <a:buClr>
          <a:schemeClr val="accent2"/>
        </a:buClr>
        <a:buSzPct val="75000"/>
        <a:buFont typeface="Arial" pitchFamily="34" charset="0"/>
        <a:buChar char="•"/>
        <a:defRPr sz="2400">
          <a:solidFill>
            <a:srgbClr val="C00000"/>
          </a:solidFill>
          <a:latin typeface="Arial Narrow" pitchFamily="34" charset="0"/>
        </a:defRPr>
      </a:lvl2pPr>
      <a:lvl3pPr marL="1143000" indent="-228600" algn="l" rtl="0" eaLnBrk="0" fontAlgn="base" hangingPunct="0">
        <a:spcBef>
          <a:spcPct val="20000"/>
        </a:spcBef>
        <a:spcAft>
          <a:spcPct val="0"/>
        </a:spcAft>
        <a:buChar char="•"/>
        <a:defRPr sz="2400">
          <a:solidFill>
            <a:schemeClr val="tx1"/>
          </a:solidFill>
          <a:latin typeface="Arial Narrow" pitchFamily="34" charset="0"/>
        </a:defRPr>
      </a:lvl3pPr>
      <a:lvl4pPr marL="1600200" indent="-228600" algn="l" rtl="0" eaLnBrk="0" fontAlgn="base" hangingPunct="0">
        <a:spcBef>
          <a:spcPct val="20000"/>
        </a:spcBef>
        <a:spcAft>
          <a:spcPct val="0"/>
        </a:spcAft>
        <a:buChar char="–"/>
        <a:defRPr sz="2400">
          <a:solidFill>
            <a:schemeClr val="accent2"/>
          </a:solidFill>
          <a:latin typeface="Arial Narrow" pitchFamily="34" charset="0"/>
        </a:defRPr>
      </a:lvl4pPr>
      <a:lvl5pPr marL="2057400" indent="-228600" algn="l" rtl="0" eaLnBrk="0" fontAlgn="base" hangingPunct="0">
        <a:spcBef>
          <a:spcPct val="20000"/>
        </a:spcBef>
        <a:spcAft>
          <a:spcPct val="0"/>
        </a:spcAft>
        <a:buChar char="»"/>
        <a:defRPr sz="2200">
          <a:solidFill>
            <a:schemeClr val="tx1"/>
          </a:solidFill>
          <a:latin typeface="Arial Narrow"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414338"/>
            <a:ext cx="7772400"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33400" y="1385888"/>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cs typeface="+mn-cs"/>
              </a:defRPr>
            </a:lvl1pPr>
          </a:lstStyle>
          <a:p>
            <a:pPr>
              <a:defRPr/>
            </a:pPr>
            <a:endParaRPr lang="en-US">
              <a:solidFill>
                <a:srgbClr val="000000"/>
              </a:solidFill>
              <a:latin typeface="Times New Roman" pitchFamily="18" charset="0"/>
              <a:ea typeface="+mn-ea"/>
            </a:endParaRPr>
          </a:p>
        </p:txBody>
      </p:sp>
      <p:sp>
        <p:nvSpPr>
          <p:cNvPr id="1029" name="Rectangle 5"/>
          <p:cNvSpPr>
            <a:spLocks noGrp="1" noChangeArrowheads="1"/>
          </p:cNvSpPr>
          <p:nvPr>
            <p:ph type="ftr" sz="quarter" idx="3"/>
          </p:nvPr>
        </p:nvSpPr>
        <p:spPr bwMode="auto">
          <a:xfrm>
            <a:off x="5410200"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atin typeface="+mn-lt"/>
                <a:cs typeface="+mn-cs"/>
              </a:defRPr>
            </a:lvl1pPr>
          </a:lstStyle>
          <a:p>
            <a:pPr>
              <a:defRPr/>
            </a:pPr>
            <a:r>
              <a:rPr lang="en-US">
                <a:solidFill>
                  <a:srgbClr val="000000"/>
                </a:solidFill>
                <a:ea typeface="+mn-ea"/>
              </a:rPr>
              <a:t> Introduction</a:t>
            </a:r>
          </a:p>
        </p:txBody>
      </p:sp>
      <p:sp>
        <p:nvSpPr>
          <p:cNvPr id="1030" name="Rectangle 6"/>
          <p:cNvSpPr>
            <a:spLocks noGrp="1" noChangeArrowheads="1"/>
          </p:cNvSpPr>
          <p:nvPr>
            <p:ph type="sldNum" sz="quarter" idx="4"/>
          </p:nvPr>
        </p:nvSpPr>
        <p:spPr bwMode="auto">
          <a:xfrm>
            <a:off x="8305802" y="6400800"/>
            <a:ext cx="625475"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cs typeface="+mn-cs"/>
              </a:defRPr>
            </a:lvl1pPr>
          </a:lstStyle>
          <a:p>
            <a:pPr>
              <a:defRPr/>
            </a:pPr>
            <a:r>
              <a:rPr lang="en-US">
                <a:solidFill>
                  <a:srgbClr val="000000"/>
                </a:solidFill>
                <a:latin typeface="Times New Roman" pitchFamily="18" charset="0"/>
                <a:ea typeface="+mn-ea"/>
              </a:rPr>
              <a:t>1-</a:t>
            </a:r>
            <a:fld id="{8F53F94A-4F4F-4CB5-B8C5-E179630E2D75}" type="slidenum">
              <a:rPr lang="en-US">
                <a:solidFill>
                  <a:srgbClr val="000000"/>
                </a:solidFill>
                <a:latin typeface="Times New Roman" pitchFamily="18" charset="0"/>
                <a:ea typeface="+mn-ea"/>
              </a:rPr>
              <a:pPr>
                <a:defRPr/>
              </a:pPr>
              <a:t>‹#›</a:t>
            </a:fld>
            <a:endParaRPr lang="en-US">
              <a:solidFill>
                <a:srgbClr val="000000"/>
              </a:solidFill>
              <a:latin typeface="Times New Roman" pitchFamily="18" charset="0"/>
              <a:ea typeface="+mn-ea"/>
            </a:endParaRPr>
          </a:p>
        </p:txBody>
      </p:sp>
    </p:spTree>
    <p:extLst>
      <p:ext uri="{BB962C8B-B14F-4D97-AF65-F5344CB8AC3E}">
        <p14:creationId xmlns:p14="http://schemas.microsoft.com/office/powerpoint/2010/main" val="1145854689"/>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Lst>
  <p:hf hdr="0" dt="0"/>
  <p:txStyles>
    <p:titleStyle>
      <a:lvl1pPr algn="ctr" rtl="0" eaLnBrk="0" fontAlgn="base" hangingPunct="0">
        <a:spcBef>
          <a:spcPct val="0"/>
        </a:spcBef>
        <a:spcAft>
          <a:spcPct val="0"/>
        </a:spcAft>
        <a:defRPr sz="4000">
          <a:solidFill>
            <a:srgbClr val="16165D"/>
          </a:solidFill>
          <a:latin typeface="Arial Narrow" pitchFamily="34" charset="0"/>
          <a:ea typeface="+mj-ea"/>
          <a:cs typeface="+mj-cs"/>
        </a:defRPr>
      </a:lvl1pPr>
      <a:lvl2pPr algn="ctr" rtl="0" eaLnBrk="0" fontAlgn="base" hangingPunct="0">
        <a:spcBef>
          <a:spcPct val="0"/>
        </a:spcBef>
        <a:spcAft>
          <a:spcPct val="0"/>
        </a:spcAft>
        <a:defRPr sz="4000">
          <a:solidFill>
            <a:srgbClr val="16165D"/>
          </a:solidFill>
          <a:latin typeface="Arial Narrow" pitchFamily="34" charset="0"/>
        </a:defRPr>
      </a:lvl2pPr>
      <a:lvl3pPr algn="ctr" rtl="0" eaLnBrk="0" fontAlgn="base" hangingPunct="0">
        <a:spcBef>
          <a:spcPct val="0"/>
        </a:spcBef>
        <a:spcAft>
          <a:spcPct val="0"/>
        </a:spcAft>
        <a:defRPr sz="4000">
          <a:solidFill>
            <a:srgbClr val="16165D"/>
          </a:solidFill>
          <a:latin typeface="Arial Narrow" pitchFamily="34" charset="0"/>
        </a:defRPr>
      </a:lvl3pPr>
      <a:lvl4pPr algn="ctr" rtl="0" eaLnBrk="0" fontAlgn="base" hangingPunct="0">
        <a:spcBef>
          <a:spcPct val="0"/>
        </a:spcBef>
        <a:spcAft>
          <a:spcPct val="0"/>
        </a:spcAft>
        <a:defRPr sz="4000">
          <a:solidFill>
            <a:srgbClr val="16165D"/>
          </a:solidFill>
          <a:latin typeface="Arial Narrow" pitchFamily="34" charset="0"/>
        </a:defRPr>
      </a:lvl4pPr>
      <a:lvl5pPr algn="ctr" rtl="0" eaLnBrk="0" fontAlgn="base" hangingPunct="0">
        <a:spcBef>
          <a:spcPct val="0"/>
        </a:spcBef>
        <a:spcAft>
          <a:spcPct val="0"/>
        </a:spcAft>
        <a:defRPr sz="4000">
          <a:solidFill>
            <a:srgbClr val="16165D"/>
          </a:solidFill>
          <a:latin typeface="Arial Narrow" pitchFamily="34"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Arial" pitchFamily="34" charset="0"/>
        <a:buChar char="•"/>
        <a:defRPr sz="2800">
          <a:solidFill>
            <a:srgbClr val="22228B"/>
          </a:solidFill>
          <a:latin typeface="Arial Narrow" pitchFamily="34" charset="0"/>
          <a:ea typeface="+mn-ea"/>
          <a:cs typeface="+mn-cs"/>
        </a:defRPr>
      </a:lvl1pPr>
      <a:lvl2pPr marL="742950" indent="-285750" algn="l" rtl="0" eaLnBrk="0" fontAlgn="base" hangingPunct="0">
        <a:spcBef>
          <a:spcPct val="20000"/>
        </a:spcBef>
        <a:spcAft>
          <a:spcPct val="0"/>
        </a:spcAft>
        <a:buClr>
          <a:schemeClr val="accent2"/>
        </a:buClr>
        <a:buSzPct val="75000"/>
        <a:buFont typeface="Arial" pitchFamily="34" charset="0"/>
        <a:buChar char="•"/>
        <a:defRPr sz="2400">
          <a:solidFill>
            <a:srgbClr val="C00000"/>
          </a:solidFill>
          <a:latin typeface="Arial Narrow" pitchFamily="34" charset="0"/>
        </a:defRPr>
      </a:lvl2pPr>
      <a:lvl3pPr marL="1143000" indent="-228600" algn="l" rtl="0" eaLnBrk="0" fontAlgn="base" hangingPunct="0">
        <a:spcBef>
          <a:spcPct val="20000"/>
        </a:spcBef>
        <a:spcAft>
          <a:spcPct val="0"/>
        </a:spcAft>
        <a:buChar char="•"/>
        <a:defRPr sz="2400">
          <a:solidFill>
            <a:schemeClr val="tx1"/>
          </a:solidFill>
          <a:latin typeface="Arial Narrow" pitchFamily="34" charset="0"/>
        </a:defRPr>
      </a:lvl3pPr>
      <a:lvl4pPr marL="1600200" indent="-228600" algn="l" rtl="0" eaLnBrk="0" fontAlgn="base" hangingPunct="0">
        <a:spcBef>
          <a:spcPct val="20000"/>
        </a:spcBef>
        <a:spcAft>
          <a:spcPct val="0"/>
        </a:spcAft>
        <a:buChar char="–"/>
        <a:defRPr sz="2400">
          <a:solidFill>
            <a:schemeClr val="accent2"/>
          </a:solidFill>
          <a:latin typeface="Arial Narrow" pitchFamily="34" charset="0"/>
        </a:defRPr>
      </a:lvl4pPr>
      <a:lvl5pPr marL="2057400" indent="-228600" algn="l" rtl="0" eaLnBrk="0" fontAlgn="base" hangingPunct="0">
        <a:spcBef>
          <a:spcPct val="20000"/>
        </a:spcBef>
        <a:spcAft>
          <a:spcPct val="0"/>
        </a:spcAft>
        <a:buChar char="»"/>
        <a:defRPr sz="2200">
          <a:solidFill>
            <a:schemeClr val="tx1"/>
          </a:solidFill>
          <a:latin typeface="Arial Narrow"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414338"/>
            <a:ext cx="7772400"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33400" y="1385888"/>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cs typeface="+mn-cs"/>
              </a:defRPr>
            </a:lvl1pPr>
          </a:lstStyle>
          <a:p>
            <a:pPr>
              <a:defRPr/>
            </a:pPr>
            <a:endParaRPr lang="en-US">
              <a:solidFill>
                <a:srgbClr val="000000"/>
              </a:solidFill>
              <a:latin typeface="Times New Roman" pitchFamily="18" charset="0"/>
              <a:ea typeface="+mn-ea"/>
            </a:endParaRPr>
          </a:p>
        </p:txBody>
      </p:sp>
      <p:sp>
        <p:nvSpPr>
          <p:cNvPr id="1029" name="Rectangle 5"/>
          <p:cNvSpPr>
            <a:spLocks noGrp="1" noChangeArrowheads="1"/>
          </p:cNvSpPr>
          <p:nvPr>
            <p:ph type="ftr" sz="quarter" idx="3"/>
          </p:nvPr>
        </p:nvSpPr>
        <p:spPr bwMode="auto">
          <a:xfrm>
            <a:off x="5410200"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atin typeface="+mn-lt"/>
                <a:cs typeface="+mn-cs"/>
              </a:defRPr>
            </a:lvl1pPr>
          </a:lstStyle>
          <a:p>
            <a:pPr>
              <a:defRPr/>
            </a:pPr>
            <a:r>
              <a:rPr lang="en-US">
                <a:solidFill>
                  <a:srgbClr val="000000"/>
                </a:solidFill>
                <a:ea typeface="+mn-ea"/>
              </a:rPr>
              <a:t> Introduction</a:t>
            </a:r>
          </a:p>
        </p:txBody>
      </p:sp>
      <p:sp>
        <p:nvSpPr>
          <p:cNvPr id="1030" name="Rectangle 6"/>
          <p:cNvSpPr>
            <a:spLocks noGrp="1" noChangeArrowheads="1"/>
          </p:cNvSpPr>
          <p:nvPr>
            <p:ph type="sldNum" sz="quarter" idx="4"/>
          </p:nvPr>
        </p:nvSpPr>
        <p:spPr bwMode="auto">
          <a:xfrm>
            <a:off x="8305802" y="6400800"/>
            <a:ext cx="625475"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cs typeface="+mn-cs"/>
              </a:defRPr>
            </a:lvl1pPr>
          </a:lstStyle>
          <a:p>
            <a:pPr>
              <a:defRPr/>
            </a:pPr>
            <a:r>
              <a:rPr lang="en-US">
                <a:solidFill>
                  <a:srgbClr val="000000"/>
                </a:solidFill>
                <a:latin typeface="Times New Roman" pitchFamily="18" charset="0"/>
                <a:ea typeface="+mn-ea"/>
              </a:rPr>
              <a:t>1-</a:t>
            </a:r>
            <a:fld id="{8F53F94A-4F4F-4CB5-B8C5-E179630E2D75}" type="slidenum">
              <a:rPr lang="en-US">
                <a:solidFill>
                  <a:srgbClr val="000000"/>
                </a:solidFill>
                <a:latin typeface="Times New Roman" pitchFamily="18" charset="0"/>
                <a:ea typeface="+mn-ea"/>
              </a:rPr>
              <a:pPr>
                <a:defRPr/>
              </a:pPr>
              <a:t>‹#›</a:t>
            </a:fld>
            <a:endParaRPr lang="en-US">
              <a:solidFill>
                <a:srgbClr val="000000"/>
              </a:solidFill>
              <a:latin typeface="Times New Roman" pitchFamily="18" charset="0"/>
              <a:ea typeface="+mn-ea"/>
            </a:endParaRPr>
          </a:p>
        </p:txBody>
      </p:sp>
    </p:spTree>
    <p:extLst>
      <p:ext uri="{BB962C8B-B14F-4D97-AF65-F5344CB8AC3E}">
        <p14:creationId xmlns:p14="http://schemas.microsoft.com/office/powerpoint/2010/main" val="223037686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Lst>
  <p:hf hdr="0" dt="0"/>
  <p:txStyles>
    <p:titleStyle>
      <a:lvl1pPr algn="ctr" rtl="0" eaLnBrk="0" fontAlgn="base" hangingPunct="0">
        <a:spcBef>
          <a:spcPct val="0"/>
        </a:spcBef>
        <a:spcAft>
          <a:spcPct val="0"/>
        </a:spcAft>
        <a:defRPr sz="4000">
          <a:solidFill>
            <a:srgbClr val="16165D"/>
          </a:solidFill>
          <a:latin typeface="Arial Narrow" pitchFamily="34" charset="0"/>
          <a:ea typeface="+mj-ea"/>
          <a:cs typeface="+mj-cs"/>
        </a:defRPr>
      </a:lvl1pPr>
      <a:lvl2pPr algn="ctr" rtl="0" eaLnBrk="0" fontAlgn="base" hangingPunct="0">
        <a:spcBef>
          <a:spcPct val="0"/>
        </a:spcBef>
        <a:spcAft>
          <a:spcPct val="0"/>
        </a:spcAft>
        <a:defRPr sz="4000">
          <a:solidFill>
            <a:srgbClr val="16165D"/>
          </a:solidFill>
          <a:latin typeface="Arial Narrow" pitchFamily="34" charset="0"/>
        </a:defRPr>
      </a:lvl2pPr>
      <a:lvl3pPr algn="ctr" rtl="0" eaLnBrk="0" fontAlgn="base" hangingPunct="0">
        <a:spcBef>
          <a:spcPct val="0"/>
        </a:spcBef>
        <a:spcAft>
          <a:spcPct val="0"/>
        </a:spcAft>
        <a:defRPr sz="4000">
          <a:solidFill>
            <a:srgbClr val="16165D"/>
          </a:solidFill>
          <a:latin typeface="Arial Narrow" pitchFamily="34" charset="0"/>
        </a:defRPr>
      </a:lvl3pPr>
      <a:lvl4pPr algn="ctr" rtl="0" eaLnBrk="0" fontAlgn="base" hangingPunct="0">
        <a:spcBef>
          <a:spcPct val="0"/>
        </a:spcBef>
        <a:spcAft>
          <a:spcPct val="0"/>
        </a:spcAft>
        <a:defRPr sz="4000">
          <a:solidFill>
            <a:srgbClr val="16165D"/>
          </a:solidFill>
          <a:latin typeface="Arial Narrow" pitchFamily="34" charset="0"/>
        </a:defRPr>
      </a:lvl4pPr>
      <a:lvl5pPr algn="ctr" rtl="0" eaLnBrk="0" fontAlgn="base" hangingPunct="0">
        <a:spcBef>
          <a:spcPct val="0"/>
        </a:spcBef>
        <a:spcAft>
          <a:spcPct val="0"/>
        </a:spcAft>
        <a:defRPr sz="4000">
          <a:solidFill>
            <a:srgbClr val="16165D"/>
          </a:solidFill>
          <a:latin typeface="Arial Narrow" pitchFamily="34"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Arial" pitchFamily="34" charset="0"/>
        <a:buChar char="•"/>
        <a:defRPr sz="2800">
          <a:solidFill>
            <a:srgbClr val="22228B"/>
          </a:solidFill>
          <a:latin typeface="Arial Narrow" pitchFamily="34" charset="0"/>
          <a:ea typeface="+mn-ea"/>
          <a:cs typeface="+mn-cs"/>
        </a:defRPr>
      </a:lvl1pPr>
      <a:lvl2pPr marL="742950" indent="-285750" algn="l" rtl="0" eaLnBrk="0" fontAlgn="base" hangingPunct="0">
        <a:spcBef>
          <a:spcPct val="20000"/>
        </a:spcBef>
        <a:spcAft>
          <a:spcPct val="0"/>
        </a:spcAft>
        <a:buClr>
          <a:schemeClr val="accent2"/>
        </a:buClr>
        <a:buSzPct val="75000"/>
        <a:buFont typeface="Arial" pitchFamily="34" charset="0"/>
        <a:buChar char="•"/>
        <a:defRPr sz="2400">
          <a:solidFill>
            <a:srgbClr val="C00000"/>
          </a:solidFill>
          <a:latin typeface="Arial Narrow" pitchFamily="34" charset="0"/>
        </a:defRPr>
      </a:lvl2pPr>
      <a:lvl3pPr marL="1143000" indent="-228600" algn="l" rtl="0" eaLnBrk="0" fontAlgn="base" hangingPunct="0">
        <a:spcBef>
          <a:spcPct val="20000"/>
        </a:spcBef>
        <a:spcAft>
          <a:spcPct val="0"/>
        </a:spcAft>
        <a:buChar char="•"/>
        <a:defRPr sz="2400">
          <a:solidFill>
            <a:schemeClr val="tx1"/>
          </a:solidFill>
          <a:latin typeface="Arial Narrow" pitchFamily="34" charset="0"/>
        </a:defRPr>
      </a:lvl3pPr>
      <a:lvl4pPr marL="1600200" indent="-228600" algn="l" rtl="0" eaLnBrk="0" fontAlgn="base" hangingPunct="0">
        <a:spcBef>
          <a:spcPct val="20000"/>
        </a:spcBef>
        <a:spcAft>
          <a:spcPct val="0"/>
        </a:spcAft>
        <a:buChar char="–"/>
        <a:defRPr sz="2400">
          <a:solidFill>
            <a:schemeClr val="accent2"/>
          </a:solidFill>
          <a:latin typeface="Arial Narrow" pitchFamily="34" charset="0"/>
        </a:defRPr>
      </a:lvl4pPr>
      <a:lvl5pPr marL="2057400" indent="-228600" algn="l" rtl="0" eaLnBrk="0" fontAlgn="base" hangingPunct="0">
        <a:spcBef>
          <a:spcPct val="20000"/>
        </a:spcBef>
        <a:spcAft>
          <a:spcPct val="0"/>
        </a:spcAft>
        <a:buChar char="»"/>
        <a:defRPr sz="2200">
          <a:solidFill>
            <a:schemeClr val="tx1"/>
          </a:solidFill>
          <a:latin typeface="Arial Narrow"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414338"/>
            <a:ext cx="7772400"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33400" y="1385888"/>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cs typeface="+mn-cs"/>
              </a:defRPr>
            </a:lvl1pPr>
          </a:lstStyle>
          <a:p>
            <a:pPr>
              <a:defRPr/>
            </a:pPr>
            <a:endParaRPr lang="en-US">
              <a:solidFill>
                <a:srgbClr val="000000"/>
              </a:solidFill>
              <a:latin typeface="Times New Roman" pitchFamily="18" charset="0"/>
              <a:ea typeface="+mn-ea"/>
            </a:endParaRPr>
          </a:p>
        </p:txBody>
      </p:sp>
      <p:sp>
        <p:nvSpPr>
          <p:cNvPr id="1029" name="Rectangle 5"/>
          <p:cNvSpPr>
            <a:spLocks noGrp="1" noChangeArrowheads="1"/>
          </p:cNvSpPr>
          <p:nvPr>
            <p:ph type="ftr" sz="quarter" idx="3"/>
          </p:nvPr>
        </p:nvSpPr>
        <p:spPr bwMode="auto">
          <a:xfrm>
            <a:off x="5410200"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atin typeface="+mn-lt"/>
                <a:cs typeface="+mn-cs"/>
              </a:defRPr>
            </a:lvl1pPr>
          </a:lstStyle>
          <a:p>
            <a:pPr>
              <a:defRPr/>
            </a:pPr>
            <a:r>
              <a:rPr lang="en-US">
                <a:solidFill>
                  <a:srgbClr val="000000"/>
                </a:solidFill>
                <a:ea typeface="+mn-ea"/>
              </a:rPr>
              <a:t> Introduction</a:t>
            </a:r>
          </a:p>
        </p:txBody>
      </p:sp>
      <p:sp>
        <p:nvSpPr>
          <p:cNvPr id="1030" name="Rectangle 6"/>
          <p:cNvSpPr>
            <a:spLocks noGrp="1" noChangeArrowheads="1"/>
          </p:cNvSpPr>
          <p:nvPr>
            <p:ph type="sldNum" sz="quarter" idx="4"/>
          </p:nvPr>
        </p:nvSpPr>
        <p:spPr bwMode="auto">
          <a:xfrm>
            <a:off x="8305802" y="6400800"/>
            <a:ext cx="625475"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cs typeface="+mn-cs"/>
              </a:defRPr>
            </a:lvl1pPr>
          </a:lstStyle>
          <a:p>
            <a:pPr>
              <a:defRPr/>
            </a:pPr>
            <a:r>
              <a:rPr lang="en-US">
                <a:solidFill>
                  <a:srgbClr val="000000"/>
                </a:solidFill>
                <a:latin typeface="Times New Roman" pitchFamily="18" charset="0"/>
                <a:ea typeface="+mn-ea"/>
              </a:rPr>
              <a:t>1-</a:t>
            </a:r>
            <a:fld id="{8F53F94A-4F4F-4CB5-B8C5-E179630E2D75}" type="slidenum">
              <a:rPr lang="en-US">
                <a:solidFill>
                  <a:srgbClr val="000000"/>
                </a:solidFill>
                <a:latin typeface="Times New Roman" pitchFamily="18" charset="0"/>
                <a:ea typeface="+mn-ea"/>
              </a:rPr>
              <a:pPr>
                <a:defRPr/>
              </a:pPr>
              <a:t>‹#›</a:t>
            </a:fld>
            <a:endParaRPr lang="en-US">
              <a:solidFill>
                <a:srgbClr val="000000"/>
              </a:solidFill>
              <a:latin typeface="Times New Roman" pitchFamily="18" charset="0"/>
              <a:ea typeface="+mn-ea"/>
            </a:endParaRPr>
          </a:p>
        </p:txBody>
      </p:sp>
    </p:spTree>
    <p:extLst>
      <p:ext uri="{BB962C8B-B14F-4D97-AF65-F5344CB8AC3E}">
        <p14:creationId xmlns:p14="http://schemas.microsoft.com/office/powerpoint/2010/main" val="4000294856"/>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Lst>
  <p:hf hdr="0" dt="0"/>
  <p:txStyles>
    <p:titleStyle>
      <a:lvl1pPr algn="ctr" rtl="0" eaLnBrk="0" fontAlgn="base" hangingPunct="0">
        <a:spcBef>
          <a:spcPct val="0"/>
        </a:spcBef>
        <a:spcAft>
          <a:spcPct val="0"/>
        </a:spcAft>
        <a:defRPr sz="4000">
          <a:solidFill>
            <a:srgbClr val="16165D"/>
          </a:solidFill>
          <a:latin typeface="Arial Narrow" pitchFamily="34" charset="0"/>
          <a:ea typeface="+mj-ea"/>
          <a:cs typeface="+mj-cs"/>
        </a:defRPr>
      </a:lvl1pPr>
      <a:lvl2pPr algn="ctr" rtl="0" eaLnBrk="0" fontAlgn="base" hangingPunct="0">
        <a:spcBef>
          <a:spcPct val="0"/>
        </a:spcBef>
        <a:spcAft>
          <a:spcPct val="0"/>
        </a:spcAft>
        <a:defRPr sz="4000">
          <a:solidFill>
            <a:srgbClr val="16165D"/>
          </a:solidFill>
          <a:latin typeface="Arial Narrow" pitchFamily="34" charset="0"/>
        </a:defRPr>
      </a:lvl2pPr>
      <a:lvl3pPr algn="ctr" rtl="0" eaLnBrk="0" fontAlgn="base" hangingPunct="0">
        <a:spcBef>
          <a:spcPct val="0"/>
        </a:spcBef>
        <a:spcAft>
          <a:spcPct val="0"/>
        </a:spcAft>
        <a:defRPr sz="4000">
          <a:solidFill>
            <a:srgbClr val="16165D"/>
          </a:solidFill>
          <a:latin typeface="Arial Narrow" pitchFamily="34" charset="0"/>
        </a:defRPr>
      </a:lvl3pPr>
      <a:lvl4pPr algn="ctr" rtl="0" eaLnBrk="0" fontAlgn="base" hangingPunct="0">
        <a:spcBef>
          <a:spcPct val="0"/>
        </a:spcBef>
        <a:spcAft>
          <a:spcPct val="0"/>
        </a:spcAft>
        <a:defRPr sz="4000">
          <a:solidFill>
            <a:srgbClr val="16165D"/>
          </a:solidFill>
          <a:latin typeface="Arial Narrow" pitchFamily="34" charset="0"/>
        </a:defRPr>
      </a:lvl4pPr>
      <a:lvl5pPr algn="ctr" rtl="0" eaLnBrk="0" fontAlgn="base" hangingPunct="0">
        <a:spcBef>
          <a:spcPct val="0"/>
        </a:spcBef>
        <a:spcAft>
          <a:spcPct val="0"/>
        </a:spcAft>
        <a:defRPr sz="4000">
          <a:solidFill>
            <a:srgbClr val="16165D"/>
          </a:solidFill>
          <a:latin typeface="Arial Narrow" pitchFamily="34"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Arial" pitchFamily="34" charset="0"/>
        <a:buChar char="•"/>
        <a:defRPr sz="2800">
          <a:solidFill>
            <a:srgbClr val="22228B"/>
          </a:solidFill>
          <a:latin typeface="Arial Narrow" pitchFamily="34" charset="0"/>
          <a:ea typeface="+mn-ea"/>
          <a:cs typeface="+mn-cs"/>
        </a:defRPr>
      </a:lvl1pPr>
      <a:lvl2pPr marL="742950" indent="-285750" algn="l" rtl="0" eaLnBrk="0" fontAlgn="base" hangingPunct="0">
        <a:spcBef>
          <a:spcPct val="20000"/>
        </a:spcBef>
        <a:spcAft>
          <a:spcPct val="0"/>
        </a:spcAft>
        <a:buClr>
          <a:schemeClr val="accent2"/>
        </a:buClr>
        <a:buSzPct val="75000"/>
        <a:buFont typeface="Arial" pitchFamily="34" charset="0"/>
        <a:buChar char="•"/>
        <a:defRPr sz="2400">
          <a:solidFill>
            <a:srgbClr val="C00000"/>
          </a:solidFill>
          <a:latin typeface="Arial Narrow" pitchFamily="34" charset="0"/>
        </a:defRPr>
      </a:lvl2pPr>
      <a:lvl3pPr marL="1143000" indent="-228600" algn="l" rtl="0" eaLnBrk="0" fontAlgn="base" hangingPunct="0">
        <a:spcBef>
          <a:spcPct val="20000"/>
        </a:spcBef>
        <a:spcAft>
          <a:spcPct val="0"/>
        </a:spcAft>
        <a:buChar char="•"/>
        <a:defRPr sz="2400">
          <a:solidFill>
            <a:schemeClr val="tx1"/>
          </a:solidFill>
          <a:latin typeface="Arial Narrow" pitchFamily="34" charset="0"/>
        </a:defRPr>
      </a:lvl3pPr>
      <a:lvl4pPr marL="1600200" indent="-228600" algn="l" rtl="0" eaLnBrk="0" fontAlgn="base" hangingPunct="0">
        <a:spcBef>
          <a:spcPct val="20000"/>
        </a:spcBef>
        <a:spcAft>
          <a:spcPct val="0"/>
        </a:spcAft>
        <a:buChar char="–"/>
        <a:defRPr sz="2400">
          <a:solidFill>
            <a:schemeClr val="accent2"/>
          </a:solidFill>
          <a:latin typeface="Arial Narrow" pitchFamily="34" charset="0"/>
        </a:defRPr>
      </a:lvl4pPr>
      <a:lvl5pPr marL="2057400" indent="-228600" algn="l" rtl="0" eaLnBrk="0" fontAlgn="base" hangingPunct="0">
        <a:spcBef>
          <a:spcPct val="20000"/>
        </a:spcBef>
        <a:spcAft>
          <a:spcPct val="0"/>
        </a:spcAft>
        <a:buChar char="»"/>
        <a:defRPr sz="2200">
          <a:solidFill>
            <a:schemeClr val="tx1"/>
          </a:solidFill>
          <a:latin typeface="Arial Narrow"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414338"/>
            <a:ext cx="7772400"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33400" y="1385888"/>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cs typeface="+mn-cs"/>
              </a:defRPr>
            </a:lvl1pPr>
          </a:lstStyle>
          <a:p>
            <a:pPr>
              <a:defRPr/>
            </a:pPr>
            <a:endParaRPr lang="en-US">
              <a:solidFill>
                <a:srgbClr val="000000"/>
              </a:solidFill>
              <a:latin typeface="Times New Roman" pitchFamily="18" charset="0"/>
              <a:ea typeface="+mn-ea"/>
            </a:endParaRPr>
          </a:p>
        </p:txBody>
      </p:sp>
      <p:sp>
        <p:nvSpPr>
          <p:cNvPr id="1029" name="Rectangle 5"/>
          <p:cNvSpPr>
            <a:spLocks noGrp="1" noChangeArrowheads="1"/>
          </p:cNvSpPr>
          <p:nvPr>
            <p:ph type="ftr" sz="quarter" idx="3"/>
          </p:nvPr>
        </p:nvSpPr>
        <p:spPr bwMode="auto">
          <a:xfrm>
            <a:off x="5410200"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atin typeface="+mn-lt"/>
                <a:cs typeface="+mn-cs"/>
              </a:defRPr>
            </a:lvl1pPr>
          </a:lstStyle>
          <a:p>
            <a:pPr>
              <a:defRPr/>
            </a:pPr>
            <a:r>
              <a:rPr lang="en-US">
                <a:solidFill>
                  <a:srgbClr val="000000"/>
                </a:solidFill>
                <a:ea typeface="+mn-ea"/>
              </a:rPr>
              <a:t> Introduction</a:t>
            </a:r>
          </a:p>
        </p:txBody>
      </p:sp>
      <p:sp>
        <p:nvSpPr>
          <p:cNvPr id="1030" name="Rectangle 6"/>
          <p:cNvSpPr>
            <a:spLocks noGrp="1" noChangeArrowheads="1"/>
          </p:cNvSpPr>
          <p:nvPr>
            <p:ph type="sldNum" sz="quarter" idx="4"/>
          </p:nvPr>
        </p:nvSpPr>
        <p:spPr bwMode="auto">
          <a:xfrm>
            <a:off x="8305802" y="6400800"/>
            <a:ext cx="625475"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cs typeface="+mn-cs"/>
              </a:defRPr>
            </a:lvl1pPr>
          </a:lstStyle>
          <a:p>
            <a:pPr>
              <a:defRPr/>
            </a:pPr>
            <a:r>
              <a:rPr lang="en-US">
                <a:solidFill>
                  <a:srgbClr val="000000"/>
                </a:solidFill>
                <a:latin typeface="Times New Roman" pitchFamily="18" charset="0"/>
                <a:ea typeface="+mn-ea"/>
              </a:rPr>
              <a:t>1-</a:t>
            </a:r>
            <a:fld id="{8F53F94A-4F4F-4CB5-B8C5-E179630E2D75}" type="slidenum">
              <a:rPr lang="en-US">
                <a:solidFill>
                  <a:srgbClr val="000000"/>
                </a:solidFill>
                <a:latin typeface="Times New Roman" pitchFamily="18" charset="0"/>
                <a:ea typeface="+mn-ea"/>
              </a:rPr>
              <a:pPr>
                <a:defRPr/>
              </a:pPr>
              <a:t>‹#›</a:t>
            </a:fld>
            <a:endParaRPr lang="en-US">
              <a:solidFill>
                <a:srgbClr val="000000"/>
              </a:solidFill>
              <a:latin typeface="Times New Roman" pitchFamily="18" charset="0"/>
              <a:ea typeface="+mn-ea"/>
            </a:endParaRPr>
          </a:p>
        </p:txBody>
      </p:sp>
    </p:spTree>
    <p:extLst>
      <p:ext uri="{BB962C8B-B14F-4D97-AF65-F5344CB8AC3E}">
        <p14:creationId xmlns:p14="http://schemas.microsoft.com/office/powerpoint/2010/main" val="4164885890"/>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Lst>
  <p:hf hdr="0" dt="0"/>
  <p:txStyles>
    <p:titleStyle>
      <a:lvl1pPr algn="ctr" rtl="0" eaLnBrk="0" fontAlgn="base" hangingPunct="0">
        <a:spcBef>
          <a:spcPct val="0"/>
        </a:spcBef>
        <a:spcAft>
          <a:spcPct val="0"/>
        </a:spcAft>
        <a:defRPr sz="4000">
          <a:solidFill>
            <a:srgbClr val="16165D"/>
          </a:solidFill>
          <a:latin typeface="Arial Narrow" pitchFamily="34" charset="0"/>
          <a:ea typeface="+mj-ea"/>
          <a:cs typeface="+mj-cs"/>
        </a:defRPr>
      </a:lvl1pPr>
      <a:lvl2pPr algn="ctr" rtl="0" eaLnBrk="0" fontAlgn="base" hangingPunct="0">
        <a:spcBef>
          <a:spcPct val="0"/>
        </a:spcBef>
        <a:spcAft>
          <a:spcPct val="0"/>
        </a:spcAft>
        <a:defRPr sz="4000">
          <a:solidFill>
            <a:srgbClr val="16165D"/>
          </a:solidFill>
          <a:latin typeface="Arial Narrow" pitchFamily="34" charset="0"/>
        </a:defRPr>
      </a:lvl2pPr>
      <a:lvl3pPr algn="ctr" rtl="0" eaLnBrk="0" fontAlgn="base" hangingPunct="0">
        <a:spcBef>
          <a:spcPct val="0"/>
        </a:spcBef>
        <a:spcAft>
          <a:spcPct val="0"/>
        </a:spcAft>
        <a:defRPr sz="4000">
          <a:solidFill>
            <a:srgbClr val="16165D"/>
          </a:solidFill>
          <a:latin typeface="Arial Narrow" pitchFamily="34" charset="0"/>
        </a:defRPr>
      </a:lvl3pPr>
      <a:lvl4pPr algn="ctr" rtl="0" eaLnBrk="0" fontAlgn="base" hangingPunct="0">
        <a:spcBef>
          <a:spcPct val="0"/>
        </a:spcBef>
        <a:spcAft>
          <a:spcPct val="0"/>
        </a:spcAft>
        <a:defRPr sz="4000">
          <a:solidFill>
            <a:srgbClr val="16165D"/>
          </a:solidFill>
          <a:latin typeface="Arial Narrow" pitchFamily="34" charset="0"/>
        </a:defRPr>
      </a:lvl4pPr>
      <a:lvl5pPr algn="ctr" rtl="0" eaLnBrk="0" fontAlgn="base" hangingPunct="0">
        <a:spcBef>
          <a:spcPct val="0"/>
        </a:spcBef>
        <a:spcAft>
          <a:spcPct val="0"/>
        </a:spcAft>
        <a:defRPr sz="4000">
          <a:solidFill>
            <a:srgbClr val="16165D"/>
          </a:solidFill>
          <a:latin typeface="Arial Narrow" pitchFamily="34"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Arial" pitchFamily="34" charset="0"/>
        <a:buChar char="•"/>
        <a:defRPr sz="2800">
          <a:solidFill>
            <a:srgbClr val="22228B"/>
          </a:solidFill>
          <a:latin typeface="Arial Narrow" pitchFamily="34" charset="0"/>
          <a:ea typeface="+mn-ea"/>
          <a:cs typeface="+mn-cs"/>
        </a:defRPr>
      </a:lvl1pPr>
      <a:lvl2pPr marL="742950" indent="-285750" algn="l" rtl="0" eaLnBrk="0" fontAlgn="base" hangingPunct="0">
        <a:spcBef>
          <a:spcPct val="20000"/>
        </a:spcBef>
        <a:spcAft>
          <a:spcPct val="0"/>
        </a:spcAft>
        <a:buClr>
          <a:schemeClr val="accent2"/>
        </a:buClr>
        <a:buSzPct val="75000"/>
        <a:buFont typeface="Arial" pitchFamily="34" charset="0"/>
        <a:buChar char="•"/>
        <a:defRPr sz="2400">
          <a:solidFill>
            <a:srgbClr val="C00000"/>
          </a:solidFill>
          <a:latin typeface="Arial Narrow" pitchFamily="34" charset="0"/>
        </a:defRPr>
      </a:lvl2pPr>
      <a:lvl3pPr marL="1143000" indent="-228600" algn="l" rtl="0" eaLnBrk="0" fontAlgn="base" hangingPunct="0">
        <a:spcBef>
          <a:spcPct val="20000"/>
        </a:spcBef>
        <a:spcAft>
          <a:spcPct val="0"/>
        </a:spcAft>
        <a:buChar char="•"/>
        <a:defRPr sz="2400">
          <a:solidFill>
            <a:schemeClr val="tx1"/>
          </a:solidFill>
          <a:latin typeface="Arial Narrow" pitchFamily="34" charset="0"/>
        </a:defRPr>
      </a:lvl3pPr>
      <a:lvl4pPr marL="1600200" indent="-228600" algn="l" rtl="0" eaLnBrk="0" fontAlgn="base" hangingPunct="0">
        <a:spcBef>
          <a:spcPct val="20000"/>
        </a:spcBef>
        <a:spcAft>
          <a:spcPct val="0"/>
        </a:spcAft>
        <a:buChar char="–"/>
        <a:defRPr sz="2400">
          <a:solidFill>
            <a:schemeClr val="accent2"/>
          </a:solidFill>
          <a:latin typeface="Arial Narrow" pitchFamily="34" charset="0"/>
        </a:defRPr>
      </a:lvl4pPr>
      <a:lvl5pPr marL="2057400" indent="-228600" algn="l" rtl="0" eaLnBrk="0" fontAlgn="base" hangingPunct="0">
        <a:spcBef>
          <a:spcPct val="20000"/>
        </a:spcBef>
        <a:spcAft>
          <a:spcPct val="0"/>
        </a:spcAft>
        <a:buChar char="»"/>
        <a:defRPr sz="2200">
          <a:solidFill>
            <a:schemeClr val="tx1"/>
          </a:solidFill>
          <a:latin typeface="Arial Narrow"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414338"/>
            <a:ext cx="7772400"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33400" y="1385888"/>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cs typeface="+mn-cs"/>
              </a:defRPr>
            </a:lvl1pPr>
          </a:lstStyle>
          <a:p>
            <a:pPr>
              <a:defRPr/>
            </a:pPr>
            <a:endParaRPr lang="en-US">
              <a:solidFill>
                <a:srgbClr val="000000"/>
              </a:solidFill>
              <a:latin typeface="Times New Roman" pitchFamily="18" charset="0"/>
              <a:ea typeface="+mn-ea"/>
            </a:endParaRPr>
          </a:p>
        </p:txBody>
      </p:sp>
      <p:sp>
        <p:nvSpPr>
          <p:cNvPr id="1029" name="Rectangle 5"/>
          <p:cNvSpPr>
            <a:spLocks noGrp="1" noChangeArrowheads="1"/>
          </p:cNvSpPr>
          <p:nvPr>
            <p:ph type="ftr" sz="quarter" idx="3"/>
          </p:nvPr>
        </p:nvSpPr>
        <p:spPr bwMode="auto">
          <a:xfrm>
            <a:off x="5410200"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atin typeface="+mn-lt"/>
                <a:cs typeface="+mn-cs"/>
              </a:defRPr>
            </a:lvl1pPr>
          </a:lstStyle>
          <a:p>
            <a:pPr>
              <a:defRPr/>
            </a:pPr>
            <a:r>
              <a:rPr lang="en-US">
                <a:solidFill>
                  <a:srgbClr val="000000"/>
                </a:solidFill>
                <a:ea typeface="+mn-ea"/>
              </a:rPr>
              <a:t> Introduction</a:t>
            </a:r>
          </a:p>
        </p:txBody>
      </p:sp>
      <p:sp>
        <p:nvSpPr>
          <p:cNvPr id="1030" name="Rectangle 6"/>
          <p:cNvSpPr>
            <a:spLocks noGrp="1" noChangeArrowheads="1"/>
          </p:cNvSpPr>
          <p:nvPr>
            <p:ph type="sldNum" sz="quarter" idx="4"/>
          </p:nvPr>
        </p:nvSpPr>
        <p:spPr bwMode="auto">
          <a:xfrm>
            <a:off x="8305802" y="6400800"/>
            <a:ext cx="625475"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cs typeface="+mn-cs"/>
              </a:defRPr>
            </a:lvl1pPr>
          </a:lstStyle>
          <a:p>
            <a:pPr>
              <a:defRPr/>
            </a:pPr>
            <a:r>
              <a:rPr lang="en-US">
                <a:solidFill>
                  <a:srgbClr val="000000"/>
                </a:solidFill>
                <a:latin typeface="Times New Roman" pitchFamily="18" charset="0"/>
                <a:ea typeface="+mn-ea"/>
              </a:rPr>
              <a:t>1-</a:t>
            </a:r>
            <a:fld id="{8F53F94A-4F4F-4CB5-B8C5-E179630E2D75}" type="slidenum">
              <a:rPr lang="en-US">
                <a:solidFill>
                  <a:srgbClr val="000000"/>
                </a:solidFill>
                <a:latin typeface="Times New Roman" pitchFamily="18" charset="0"/>
                <a:ea typeface="+mn-ea"/>
              </a:rPr>
              <a:pPr>
                <a:defRPr/>
              </a:pPr>
              <a:t>‹#›</a:t>
            </a:fld>
            <a:endParaRPr lang="en-US">
              <a:solidFill>
                <a:srgbClr val="000000"/>
              </a:solidFill>
              <a:latin typeface="Times New Roman" pitchFamily="18" charset="0"/>
              <a:ea typeface="+mn-ea"/>
            </a:endParaRPr>
          </a:p>
        </p:txBody>
      </p:sp>
    </p:spTree>
    <p:extLst>
      <p:ext uri="{BB962C8B-B14F-4D97-AF65-F5344CB8AC3E}">
        <p14:creationId xmlns:p14="http://schemas.microsoft.com/office/powerpoint/2010/main" val="2935638357"/>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Lst>
  <p:hf hdr="0" dt="0"/>
  <p:txStyles>
    <p:titleStyle>
      <a:lvl1pPr algn="ctr" rtl="0" eaLnBrk="0" fontAlgn="base" hangingPunct="0">
        <a:spcBef>
          <a:spcPct val="0"/>
        </a:spcBef>
        <a:spcAft>
          <a:spcPct val="0"/>
        </a:spcAft>
        <a:defRPr sz="4000">
          <a:solidFill>
            <a:srgbClr val="16165D"/>
          </a:solidFill>
          <a:latin typeface="Arial Narrow" pitchFamily="34" charset="0"/>
          <a:ea typeface="+mj-ea"/>
          <a:cs typeface="+mj-cs"/>
        </a:defRPr>
      </a:lvl1pPr>
      <a:lvl2pPr algn="ctr" rtl="0" eaLnBrk="0" fontAlgn="base" hangingPunct="0">
        <a:spcBef>
          <a:spcPct val="0"/>
        </a:spcBef>
        <a:spcAft>
          <a:spcPct val="0"/>
        </a:spcAft>
        <a:defRPr sz="4000">
          <a:solidFill>
            <a:srgbClr val="16165D"/>
          </a:solidFill>
          <a:latin typeface="Arial Narrow" pitchFamily="34" charset="0"/>
        </a:defRPr>
      </a:lvl2pPr>
      <a:lvl3pPr algn="ctr" rtl="0" eaLnBrk="0" fontAlgn="base" hangingPunct="0">
        <a:spcBef>
          <a:spcPct val="0"/>
        </a:spcBef>
        <a:spcAft>
          <a:spcPct val="0"/>
        </a:spcAft>
        <a:defRPr sz="4000">
          <a:solidFill>
            <a:srgbClr val="16165D"/>
          </a:solidFill>
          <a:latin typeface="Arial Narrow" pitchFamily="34" charset="0"/>
        </a:defRPr>
      </a:lvl3pPr>
      <a:lvl4pPr algn="ctr" rtl="0" eaLnBrk="0" fontAlgn="base" hangingPunct="0">
        <a:spcBef>
          <a:spcPct val="0"/>
        </a:spcBef>
        <a:spcAft>
          <a:spcPct val="0"/>
        </a:spcAft>
        <a:defRPr sz="4000">
          <a:solidFill>
            <a:srgbClr val="16165D"/>
          </a:solidFill>
          <a:latin typeface="Arial Narrow" pitchFamily="34" charset="0"/>
        </a:defRPr>
      </a:lvl4pPr>
      <a:lvl5pPr algn="ctr" rtl="0" eaLnBrk="0" fontAlgn="base" hangingPunct="0">
        <a:spcBef>
          <a:spcPct val="0"/>
        </a:spcBef>
        <a:spcAft>
          <a:spcPct val="0"/>
        </a:spcAft>
        <a:defRPr sz="4000">
          <a:solidFill>
            <a:srgbClr val="16165D"/>
          </a:solidFill>
          <a:latin typeface="Arial Narrow" pitchFamily="34"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Arial" pitchFamily="34" charset="0"/>
        <a:buChar char="•"/>
        <a:defRPr sz="2800">
          <a:solidFill>
            <a:srgbClr val="22228B"/>
          </a:solidFill>
          <a:latin typeface="Arial Narrow" pitchFamily="34" charset="0"/>
          <a:ea typeface="+mn-ea"/>
          <a:cs typeface="+mn-cs"/>
        </a:defRPr>
      </a:lvl1pPr>
      <a:lvl2pPr marL="742950" indent="-285750" algn="l" rtl="0" eaLnBrk="0" fontAlgn="base" hangingPunct="0">
        <a:spcBef>
          <a:spcPct val="20000"/>
        </a:spcBef>
        <a:spcAft>
          <a:spcPct val="0"/>
        </a:spcAft>
        <a:buClr>
          <a:schemeClr val="accent2"/>
        </a:buClr>
        <a:buSzPct val="75000"/>
        <a:buFont typeface="Arial" pitchFamily="34" charset="0"/>
        <a:buChar char="•"/>
        <a:defRPr sz="2400">
          <a:solidFill>
            <a:srgbClr val="C00000"/>
          </a:solidFill>
          <a:latin typeface="Arial Narrow" pitchFamily="34" charset="0"/>
        </a:defRPr>
      </a:lvl2pPr>
      <a:lvl3pPr marL="1143000" indent="-228600" algn="l" rtl="0" eaLnBrk="0" fontAlgn="base" hangingPunct="0">
        <a:spcBef>
          <a:spcPct val="20000"/>
        </a:spcBef>
        <a:spcAft>
          <a:spcPct val="0"/>
        </a:spcAft>
        <a:buChar char="•"/>
        <a:defRPr sz="2400">
          <a:solidFill>
            <a:schemeClr val="tx1"/>
          </a:solidFill>
          <a:latin typeface="Arial Narrow" pitchFamily="34" charset="0"/>
        </a:defRPr>
      </a:lvl3pPr>
      <a:lvl4pPr marL="1600200" indent="-228600" algn="l" rtl="0" eaLnBrk="0" fontAlgn="base" hangingPunct="0">
        <a:spcBef>
          <a:spcPct val="20000"/>
        </a:spcBef>
        <a:spcAft>
          <a:spcPct val="0"/>
        </a:spcAft>
        <a:buChar char="–"/>
        <a:defRPr sz="2400">
          <a:solidFill>
            <a:schemeClr val="accent2"/>
          </a:solidFill>
          <a:latin typeface="Arial Narrow" pitchFamily="34" charset="0"/>
        </a:defRPr>
      </a:lvl4pPr>
      <a:lvl5pPr marL="2057400" indent="-228600" algn="l" rtl="0" eaLnBrk="0" fontAlgn="base" hangingPunct="0">
        <a:spcBef>
          <a:spcPct val="20000"/>
        </a:spcBef>
        <a:spcAft>
          <a:spcPct val="0"/>
        </a:spcAft>
        <a:buChar char="»"/>
        <a:defRPr sz="2200">
          <a:solidFill>
            <a:schemeClr val="tx1"/>
          </a:solidFill>
          <a:latin typeface="Arial Narrow"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414338"/>
            <a:ext cx="7772400"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33400" y="1385888"/>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cs typeface="+mn-cs"/>
              </a:defRPr>
            </a:lvl1pPr>
          </a:lstStyle>
          <a:p>
            <a:pPr>
              <a:defRPr/>
            </a:pPr>
            <a:endParaRPr lang="en-US">
              <a:solidFill>
                <a:srgbClr val="000000"/>
              </a:solidFill>
              <a:latin typeface="Times New Roman" pitchFamily="18" charset="0"/>
              <a:ea typeface="+mn-ea"/>
            </a:endParaRPr>
          </a:p>
        </p:txBody>
      </p:sp>
      <p:sp>
        <p:nvSpPr>
          <p:cNvPr id="1029" name="Rectangle 5"/>
          <p:cNvSpPr>
            <a:spLocks noGrp="1" noChangeArrowheads="1"/>
          </p:cNvSpPr>
          <p:nvPr>
            <p:ph type="ftr" sz="quarter" idx="3"/>
          </p:nvPr>
        </p:nvSpPr>
        <p:spPr bwMode="auto">
          <a:xfrm>
            <a:off x="5410200"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atin typeface="+mn-lt"/>
                <a:cs typeface="+mn-cs"/>
              </a:defRPr>
            </a:lvl1pPr>
          </a:lstStyle>
          <a:p>
            <a:pPr>
              <a:defRPr/>
            </a:pPr>
            <a:r>
              <a:rPr lang="en-US">
                <a:solidFill>
                  <a:srgbClr val="000000"/>
                </a:solidFill>
                <a:ea typeface="+mn-ea"/>
              </a:rPr>
              <a:t> Introduction</a:t>
            </a:r>
          </a:p>
        </p:txBody>
      </p:sp>
      <p:sp>
        <p:nvSpPr>
          <p:cNvPr id="1030" name="Rectangle 6"/>
          <p:cNvSpPr>
            <a:spLocks noGrp="1" noChangeArrowheads="1"/>
          </p:cNvSpPr>
          <p:nvPr>
            <p:ph type="sldNum" sz="quarter" idx="4"/>
          </p:nvPr>
        </p:nvSpPr>
        <p:spPr bwMode="auto">
          <a:xfrm>
            <a:off x="8305802" y="6400800"/>
            <a:ext cx="625475"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cs typeface="+mn-cs"/>
              </a:defRPr>
            </a:lvl1pPr>
          </a:lstStyle>
          <a:p>
            <a:pPr>
              <a:defRPr/>
            </a:pPr>
            <a:r>
              <a:rPr lang="en-US">
                <a:solidFill>
                  <a:srgbClr val="000000"/>
                </a:solidFill>
                <a:latin typeface="Times New Roman" pitchFamily="18" charset="0"/>
                <a:ea typeface="+mn-ea"/>
              </a:rPr>
              <a:t>1-</a:t>
            </a:r>
            <a:fld id="{8F53F94A-4F4F-4CB5-B8C5-E179630E2D75}" type="slidenum">
              <a:rPr lang="en-US">
                <a:solidFill>
                  <a:srgbClr val="000000"/>
                </a:solidFill>
                <a:latin typeface="Times New Roman" pitchFamily="18" charset="0"/>
                <a:ea typeface="+mn-ea"/>
              </a:rPr>
              <a:pPr>
                <a:defRPr/>
              </a:pPr>
              <a:t>‹#›</a:t>
            </a:fld>
            <a:endParaRPr lang="en-US">
              <a:solidFill>
                <a:srgbClr val="000000"/>
              </a:solidFill>
              <a:latin typeface="Times New Roman" pitchFamily="18" charset="0"/>
              <a:ea typeface="+mn-ea"/>
            </a:endParaRPr>
          </a:p>
        </p:txBody>
      </p:sp>
    </p:spTree>
    <p:extLst>
      <p:ext uri="{BB962C8B-B14F-4D97-AF65-F5344CB8AC3E}">
        <p14:creationId xmlns:p14="http://schemas.microsoft.com/office/powerpoint/2010/main" val="3135097525"/>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Lst>
  <p:hf hdr="0" dt="0"/>
  <p:txStyles>
    <p:titleStyle>
      <a:lvl1pPr algn="ctr" rtl="0" eaLnBrk="0" fontAlgn="base" hangingPunct="0">
        <a:spcBef>
          <a:spcPct val="0"/>
        </a:spcBef>
        <a:spcAft>
          <a:spcPct val="0"/>
        </a:spcAft>
        <a:defRPr sz="4000">
          <a:solidFill>
            <a:srgbClr val="16165D"/>
          </a:solidFill>
          <a:latin typeface="Arial Narrow" pitchFamily="34" charset="0"/>
          <a:ea typeface="+mj-ea"/>
          <a:cs typeface="+mj-cs"/>
        </a:defRPr>
      </a:lvl1pPr>
      <a:lvl2pPr algn="ctr" rtl="0" eaLnBrk="0" fontAlgn="base" hangingPunct="0">
        <a:spcBef>
          <a:spcPct val="0"/>
        </a:spcBef>
        <a:spcAft>
          <a:spcPct val="0"/>
        </a:spcAft>
        <a:defRPr sz="4000">
          <a:solidFill>
            <a:srgbClr val="16165D"/>
          </a:solidFill>
          <a:latin typeface="Arial Narrow" pitchFamily="34" charset="0"/>
        </a:defRPr>
      </a:lvl2pPr>
      <a:lvl3pPr algn="ctr" rtl="0" eaLnBrk="0" fontAlgn="base" hangingPunct="0">
        <a:spcBef>
          <a:spcPct val="0"/>
        </a:spcBef>
        <a:spcAft>
          <a:spcPct val="0"/>
        </a:spcAft>
        <a:defRPr sz="4000">
          <a:solidFill>
            <a:srgbClr val="16165D"/>
          </a:solidFill>
          <a:latin typeface="Arial Narrow" pitchFamily="34" charset="0"/>
        </a:defRPr>
      </a:lvl3pPr>
      <a:lvl4pPr algn="ctr" rtl="0" eaLnBrk="0" fontAlgn="base" hangingPunct="0">
        <a:spcBef>
          <a:spcPct val="0"/>
        </a:spcBef>
        <a:spcAft>
          <a:spcPct val="0"/>
        </a:spcAft>
        <a:defRPr sz="4000">
          <a:solidFill>
            <a:srgbClr val="16165D"/>
          </a:solidFill>
          <a:latin typeface="Arial Narrow" pitchFamily="34" charset="0"/>
        </a:defRPr>
      </a:lvl4pPr>
      <a:lvl5pPr algn="ctr" rtl="0" eaLnBrk="0" fontAlgn="base" hangingPunct="0">
        <a:spcBef>
          <a:spcPct val="0"/>
        </a:spcBef>
        <a:spcAft>
          <a:spcPct val="0"/>
        </a:spcAft>
        <a:defRPr sz="4000">
          <a:solidFill>
            <a:srgbClr val="16165D"/>
          </a:solidFill>
          <a:latin typeface="Arial Narrow" pitchFamily="34"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Arial" pitchFamily="34" charset="0"/>
        <a:buChar char="•"/>
        <a:defRPr sz="2800">
          <a:solidFill>
            <a:srgbClr val="22228B"/>
          </a:solidFill>
          <a:latin typeface="Arial Narrow" pitchFamily="34" charset="0"/>
          <a:ea typeface="+mn-ea"/>
          <a:cs typeface="+mn-cs"/>
        </a:defRPr>
      </a:lvl1pPr>
      <a:lvl2pPr marL="742950" indent="-285750" algn="l" rtl="0" eaLnBrk="0" fontAlgn="base" hangingPunct="0">
        <a:spcBef>
          <a:spcPct val="20000"/>
        </a:spcBef>
        <a:spcAft>
          <a:spcPct val="0"/>
        </a:spcAft>
        <a:buClr>
          <a:schemeClr val="accent2"/>
        </a:buClr>
        <a:buSzPct val="75000"/>
        <a:buFont typeface="Arial" pitchFamily="34" charset="0"/>
        <a:buChar char="•"/>
        <a:defRPr sz="2400">
          <a:solidFill>
            <a:srgbClr val="C00000"/>
          </a:solidFill>
          <a:latin typeface="Arial Narrow" pitchFamily="34" charset="0"/>
        </a:defRPr>
      </a:lvl2pPr>
      <a:lvl3pPr marL="1143000" indent="-228600" algn="l" rtl="0" eaLnBrk="0" fontAlgn="base" hangingPunct="0">
        <a:spcBef>
          <a:spcPct val="20000"/>
        </a:spcBef>
        <a:spcAft>
          <a:spcPct val="0"/>
        </a:spcAft>
        <a:buChar char="•"/>
        <a:defRPr sz="2400">
          <a:solidFill>
            <a:schemeClr val="tx1"/>
          </a:solidFill>
          <a:latin typeface="Arial Narrow" pitchFamily="34" charset="0"/>
        </a:defRPr>
      </a:lvl3pPr>
      <a:lvl4pPr marL="1600200" indent="-228600" algn="l" rtl="0" eaLnBrk="0" fontAlgn="base" hangingPunct="0">
        <a:spcBef>
          <a:spcPct val="20000"/>
        </a:spcBef>
        <a:spcAft>
          <a:spcPct val="0"/>
        </a:spcAft>
        <a:buChar char="–"/>
        <a:defRPr sz="2400">
          <a:solidFill>
            <a:schemeClr val="accent2"/>
          </a:solidFill>
          <a:latin typeface="Arial Narrow" pitchFamily="34" charset="0"/>
        </a:defRPr>
      </a:lvl4pPr>
      <a:lvl5pPr marL="2057400" indent="-228600" algn="l" rtl="0" eaLnBrk="0" fontAlgn="base" hangingPunct="0">
        <a:spcBef>
          <a:spcPct val="20000"/>
        </a:spcBef>
        <a:spcAft>
          <a:spcPct val="0"/>
        </a:spcAft>
        <a:buChar char="»"/>
        <a:defRPr sz="2200">
          <a:solidFill>
            <a:schemeClr val="tx1"/>
          </a:solidFill>
          <a:latin typeface="Arial Narrow"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414338"/>
            <a:ext cx="7772400"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33400" y="1385888"/>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cs typeface="+mn-cs"/>
              </a:defRPr>
            </a:lvl1pPr>
          </a:lstStyle>
          <a:p>
            <a:pPr>
              <a:defRPr/>
            </a:pPr>
            <a:endParaRPr lang="en-US">
              <a:solidFill>
                <a:srgbClr val="000000"/>
              </a:solidFill>
              <a:latin typeface="Times New Roman" pitchFamily="18" charset="0"/>
              <a:ea typeface="+mn-ea"/>
            </a:endParaRPr>
          </a:p>
        </p:txBody>
      </p:sp>
      <p:sp>
        <p:nvSpPr>
          <p:cNvPr id="1029" name="Rectangle 5"/>
          <p:cNvSpPr>
            <a:spLocks noGrp="1" noChangeArrowheads="1"/>
          </p:cNvSpPr>
          <p:nvPr>
            <p:ph type="ftr" sz="quarter" idx="3"/>
          </p:nvPr>
        </p:nvSpPr>
        <p:spPr bwMode="auto">
          <a:xfrm>
            <a:off x="5410200"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atin typeface="+mn-lt"/>
                <a:cs typeface="+mn-cs"/>
              </a:defRPr>
            </a:lvl1pPr>
          </a:lstStyle>
          <a:p>
            <a:pPr>
              <a:defRPr/>
            </a:pPr>
            <a:r>
              <a:rPr lang="en-US">
                <a:solidFill>
                  <a:srgbClr val="000000"/>
                </a:solidFill>
                <a:ea typeface="+mn-ea"/>
              </a:rPr>
              <a:t> Introduction</a:t>
            </a:r>
          </a:p>
        </p:txBody>
      </p:sp>
      <p:sp>
        <p:nvSpPr>
          <p:cNvPr id="1030" name="Rectangle 6"/>
          <p:cNvSpPr>
            <a:spLocks noGrp="1" noChangeArrowheads="1"/>
          </p:cNvSpPr>
          <p:nvPr>
            <p:ph type="sldNum" sz="quarter" idx="4"/>
          </p:nvPr>
        </p:nvSpPr>
        <p:spPr bwMode="auto">
          <a:xfrm>
            <a:off x="8305800" y="6400800"/>
            <a:ext cx="625475"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cs typeface="+mn-cs"/>
              </a:defRPr>
            </a:lvl1pPr>
          </a:lstStyle>
          <a:p>
            <a:pPr>
              <a:defRPr/>
            </a:pPr>
            <a:r>
              <a:rPr lang="en-US">
                <a:solidFill>
                  <a:srgbClr val="000000"/>
                </a:solidFill>
                <a:latin typeface="Times New Roman" pitchFamily="18" charset="0"/>
                <a:ea typeface="+mn-ea"/>
              </a:rPr>
              <a:t>1-</a:t>
            </a:r>
            <a:fld id="{8F53F94A-4F4F-4CB5-B8C5-E179630E2D75}" type="slidenum">
              <a:rPr lang="en-US">
                <a:solidFill>
                  <a:srgbClr val="000000"/>
                </a:solidFill>
                <a:latin typeface="Times New Roman" pitchFamily="18" charset="0"/>
                <a:ea typeface="+mn-ea"/>
              </a:rPr>
              <a:pPr>
                <a:defRPr/>
              </a:pPr>
              <a:t>‹#›</a:t>
            </a:fld>
            <a:endParaRPr lang="en-US">
              <a:solidFill>
                <a:srgbClr val="000000"/>
              </a:solidFill>
              <a:latin typeface="Times New Roman" pitchFamily="18" charset="0"/>
              <a:ea typeface="+mn-ea"/>
            </a:endParaRPr>
          </a:p>
        </p:txBody>
      </p:sp>
    </p:spTree>
    <p:extLst>
      <p:ext uri="{BB962C8B-B14F-4D97-AF65-F5344CB8AC3E}">
        <p14:creationId xmlns:p14="http://schemas.microsoft.com/office/powerpoint/2010/main" val="332880757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Lst>
  <p:hf hdr="0" dt="0"/>
  <p:txStyles>
    <p:titleStyle>
      <a:lvl1pPr algn="ctr" rtl="0" eaLnBrk="0" fontAlgn="base" hangingPunct="0">
        <a:spcBef>
          <a:spcPct val="0"/>
        </a:spcBef>
        <a:spcAft>
          <a:spcPct val="0"/>
        </a:spcAft>
        <a:defRPr sz="4000">
          <a:solidFill>
            <a:srgbClr val="16165D"/>
          </a:solidFill>
          <a:latin typeface="Arial Narrow" pitchFamily="34" charset="0"/>
          <a:ea typeface="+mj-ea"/>
          <a:cs typeface="+mj-cs"/>
        </a:defRPr>
      </a:lvl1pPr>
      <a:lvl2pPr algn="ctr" rtl="0" eaLnBrk="0" fontAlgn="base" hangingPunct="0">
        <a:spcBef>
          <a:spcPct val="0"/>
        </a:spcBef>
        <a:spcAft>
          <a:spcPct val="0"/>
        </a:spcAft>
        <a:defRPr sz="4000">
          <a:solidFill>
            <a:srgbClr val="16165D"/>
          </a:solidFill>
          <a:latin typeface="Arial Narrow" pitchFamily="34" charset="0"/>
        </a:defRPr>
      </a:lvl2pPr>
      <a:lvl3pPr algn="ctr" rtl="0" eaLnBrk="0" fontAlgn="base" hangingPunct="0">
        <a:spcBef>
          <a:spcPct val="0"/>
        </a:spcBef>
        <a:spcAft>
          <a:spcPct val="0"/>
        </a:spcAft>
        <a:defRPr sz="4000">
          <a:solidFill>
            <a:srgbClr val="16165D"/>
          </a:solidFill>
          <a:latin typeface="Arial Narrow" pitchFamily="34" charset="0"/>
        </a:defRPr>
      </a:lvl3pPr>
      <a:lvl4pPr algn="ctr" rtl="0" eaLnBrk="0" fontAlgn="base" hangingPunct="0">
        <a:spcBef>
          <a:spcPct val="0"/>
        </a:spcBef>
        <a:spcAft>
          <a:spcPct val="0"/>
        </a:spcAft>
        <a:defRPr sz="4000">
          <a:solidFill>
            <a:srgbClr val="16165D"/>
          </a:solidFill>
          <a:latin typeface="Arial Narrow" pitchFamily="34" charset="0"/>
        </a:defRPr>
      </a:lvl4pPr>
      <a:lvl5pPr algn="ctr" rtl="0" eaLnBrk="0" fontAlgn="base" hangingPunct="0">
        <a:spcBef>
          <a:spcPct val="0"/>
        </a:spcBef>
        <a:spcAft>
          <a:spcPct val="0"/>
        </a:spcAft>
        <a:defRPr sz="4000">
          <a:solidFill>
            <a:srgbClr val="16165D"/>
          </a:solidFill>
          <a:latin typeface="Arial Narrow" pitchFamily="34"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Arial" pitchFamily="34" charset="0"/>
        <a:buChar char="•"/>
        <a:defRPr sz="2800">
          <a:solidFill>
            <a:srgbClr val="22228B"/>
          </a:solidFill>
          <a:latin typeface="Arial Narrow" pitchFamily="34" charset="0"/>
          <a:ea typeface="+mn-ea"/>
          <a:cs typeface="+mn-cs"/>
        </a:defRPr>
      </a:lvl1pPr>
      <a:lvl2pPr marL="742950" indent="-285750" algn="l" rtl="0" eaLnBrk="0" fontAlgn="base" hangingPunct="0">
        <a:spcBef>
          <a:spcPct val="20000"/>
        </a:spcBef>
        <a:spcAft>
          <a:spcPct val="0"/>
        </a:spcAft>
        <a:buClr>
          <a:schemeClr val="accent2"/>
        </a:buClr>
        <a:buSzPct val="75000"/>
        <a:buFont typeface="Arial" pitchFamily="34" charset="0"/>
        <a:buChar char="•"/>
        <a:defRPr sz="2400">
          <a:solidFill>
            <a:srgbClr val="C00000"/>
          </a:solidFill>
          <a:latin typeface="Arial Narrow" pitchFamily="34" charset="0"/>
        </a:defRPr>
      </a:lvl2pPr>
      <a:lvl3pPr marL="1143000" indent="-228600" algn="l" rtl="0" eaLnBrk="0" fontAlgn="base" hangingPunct="0">
        <a:spcBef>
          <a:spcPct val="20000"/>
        </a:spcBef>
        <a:spcAft>
          <a:spcPct val="0"/>
        </a:spcAft>
        <a:buChar char="•"/>
        <a:defRPr sz="2400">
          <a:solidFill>
            <a:schemeClr val="tx1"/>
          </a:solidFill>
          <a:latin typeface="Arial Narrow" pitchFamily="34" charset="0"/>
        </a:defRPr>
      </a:lvl3pPr>
      <a:lvl4pPr marL="1600200" indent="-228600" algn="l" rtl="0" eaLnBrk="0" fontAlgn="base" hangingPunct="0">
        <a:spcBef>
          <a:spcPct val="20000"/>
        </a:spcBef>
        <a:spcAft>
          <a:spcPct val="0"/>
        </a:spcAft>
        <a:buChar char="–"/>
        <a:defRPr sz="2400">
          <a:solidFill>
            <a:schemeClr val="accent2"/>
          </a:solidFill>
          <a:latin typeface="Arial Narrow" pitchFamily="34" charset="0"/>
        </a:defRPr>
      </a:lvl4pPr>
      <a:lvl5pPr marL="2057400" indent="-228600" algn="l" rtl="0" eaLnBrk="0" fontAlgn="base" hangingPunct="0">
        <a:spcBef>
          <a:spcPct val="20000"/>
        </a:spcBef>
        <a:spcAft>
          <a:spcPct val="0"/>
        </a:spcAft>
        <a:buChar char="»"/>
        <a:defRPr sz="2200">
          <a:solidFill>
            <a:schemeClr val="tx1"/>
          </a:solidFill>
          <a:latin typeface="Arial Narrow"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Rectangle 3"/>
          <p:cNvSpPr>
            <a:spLocks noGrp="1" noChangeArrowheads="1"/>
          </p:cNvSpPr>
          <p:nvPr>
            <p:ph type="body" idx="1"/>
          </p:nvPr>
        </p:nvSpPr>
        <p:spPr bwMode="auto">
          <a:xfrm>
            <a:off x="533400" y="16002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cs typeface="+mn-cs"/>
              </a:defRPr>
            </a:lvl1pPr>
          </a:lstStyle>
          <a:p>
            <a:pPr>
              <a:defRPr/>
            </a:pPr>
            <a:endParaRPr lang="en-US">
              <a:solidFill>
                <a:srgbClr val="000000"/>
              </a:solidFill>
              <a:latin typeface="Times New Roman" pitchFamily="18" charset="0"/>
              <a:ea typeface="+mn-ea"/>
            </a:endParaRPr>
          </a:p>
        </p:txBody>
      </p:sp>
      <p:sp>
        <p:nvSpPr>
          <p:cNvPr id="1029" name="Rectangle 5"/>
          <p:cNvSpPr>
            <a:spLocks noGrp="1" noChangeArrowheads="1"/>
          </p:cNvSpPr>
          <p:nvPr>
            <p:ph type="ftr" sz="quarter" idx="3"/>
          </p:nvPr>
        </p:nvSpPr>
        <p:spPr bwMode="auto">
          <a:xfrm>
            <a:off x="5410200"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atin typeface="+mn-lt"/>
                <a:cs typeface="+mn-cs"/>
              </a:defRPr>
            </a:lvl1pPr>
          </a:lstStyle>
          <a:p>
            <a:pPr>
              <a:defRPr/>
            </a:pPr>
            <a:r>
              <a:rPr lang="en-US">
                <a:solidFill>
                  <a:srgbClr val="000000"/>
                </a:solidFill>
                <a:ea typeface="+mn-ea"/>
              </a:rPr>
              <a:t> Introduction</a:t>
            </a:r>
          </a:p>
        </p:txBody>
      </p:sp>
      <p:sp>
        <p:nvSpPr>
          <p:cNvPr id="1030" name="Rectangle 6"/>
          <p:cNvSpPr>
            <a:spLocks noGrp="1" noChangeArrowheads="1"/>
          </p:cNvSpPr>
          <p:nvPr>
            <p:ph type="sldNum" sz="quarter" idx="4"/>
          </p:nvPr>
        </p:nvSpPr>
        <p:spPr bwMode="auto">
          <a:xfrm>
            <a:off x="8305800" y="6400800"/>
            <a:ext cx="625475"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cs typeface="+mn-cs"/>
              </a:defRPr>
            </a:lvl1pPr>
          </a:lstStyle>
          <a:p>
            <a:pPr>
              <a:defRPr/>
            </a:pPr>
            <a:r>
              <a:rPr lang="en-US">
                <a:solidFill>
                  <a:srgbClr val="000000"/>
                </a:solidFill>
                <a:latin typeface="Times New Roman" pitchFamily="18" charset="0"/>
                <a:ea typeface="+mn-ea"/>
              </a:rPr>
              <a:t>1-</a:t>
            </a:r>
            <a:fld id="{FE14BDA9-DB1C-4332-9E00-73B2227A56F8}" type="slidenum">
              <a:rPr lang="en-US">
                <a:solidFill>
                  <a:srgbClr val="000000"/>
                </a:solidFill>
                <a:latin typeface="Times New Roman" pitchFamily="18" charset="0"/>
                <a:ea typeface="+mn-ea"/>
              </a:rPr>
              <a:pPr>
                <a:defRPr/>
              </a:pPr>
              <a:t>‹#›</a:t>
            </a:fld>
            <a:endParaRPr lang="en-US">
              <a:solidFill>
                <a:srgbClr val="000000"/>
              </a:solidFill>
              <a:latin typeface="Times New Roman" pitchFamily="18" charset="0"/>
              <a:ea typeface="+mn-ea"/>
            </a:endParaRPr>
          </a:p>
        </p:txBody>
      </p:sp>
    </p:spTree>
    <p:extLst>
      <p:ext uri="{BB962C8B-B14F-4D97-AF65-F5344CB8AC3E}">
        <p14:creationId xmlns:p14="http://schemas.microsoft.com/office/powerpoint/2010/main" val="446759371"/>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Lst>
  <p:hf hdr="0" dt="0"/>
  <p:txStyles>
    <p:titleStyle>
      <a:lvl1pPr algn="ctr" rtl="0" eaLnBrk="0" fontAlgn="base" hangingPunct="0">
        <a:spcBef>
          <a:spcPct val="0"/>
        </a:spcBef>
        <a:spcAft>
          <a:spcPct val="0"/>
        </a:spcAft>
        <a:defRPr sz="4000" u="sng">
          <a:solidFill>
            <a:srgbClr val="C00000"/>
          </a:solidFill>
          <a:latin typeface="Helvetica"/>
          <a:ea typeface="+mj-ea"/>
          <a:cs typeface="+mj-cs"/>
        </a:defRPr>
      </a:lvl1pPr>
      <a:lvl2pPr algn="ctr" rtl="0" eaLnBrk="0" fontAlgn="base" hangingPunct="0">
        <a:spcBef>
          <a:spcPct val="0"/>
        </a:spcBef>
        <a:spcAft>
          <a:spcPct val="0"/>
        </a:spcAft>
        <a:defRPr sz="4000" u="sng">
          <a:solidFill>
            <a:srgbClr val="C00000"/>
          </a:solidFill>
          <a:latin typeface="Helvetica"/>
        </a:defRPr>
      </a:lvl2pPr>
      <a:lvl3pPr algn="ctr" rtl="0" eaLnBrk="0" fontAlgn="base" hangingPunct="0">
        <a:spcBef>
          <a:spcPct val="0"/>
        </a:spcBef>
        <a:spcAft>
          <a:spcPct val="0"/>
        </a:spcAft>
        <a:defRPr sz="4000" u="sng">
          <a:solidFill>
            <a:srgbClr val="C00000"/>
          </a:solidFill>
          <a:latin typeface="Helvetica"/>
        </a:defRPr>
      </a:lvl3pPr>
      <a:lvl4pPr algn="ctr" rtl="0" eaLnBrk="0" fontAlgn="base" hangingPunct="0">
        <a:spcBef>
          <a:spcPct val="0"/>
        </a:spcBef>
        <a:spcAft>
          <a:spcPct val="0"/>
        </a:spcAft>
        <a:defRPr sz="4000" u="sng">
          <a:solidFill>
            <a:srgbClr val="C00000"/>
          </a:solidFill>
          <a:latin typeface="Helvetica"/>
        </a:defRPr>
      </a:lvl4pPr>
      <a:lvl5pPr algn="ctr" rtl="0" eaLnBrk="0" fontAlgn="base" hangingPunct="0">
        <a:spcBef>
          <a:spcPct val="0"/>
        </a:spcBef>
        <a:spcAft>
          <a:spcPct val="0"/>
        </a:spcAft>
        <a:defRPr sz="4000" u="sng">
          <a:solidFill>
            <a:srgbClr val="C00000"/>
          </a:solidFill>
          <a:latin typeface="Helvetica"/>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Wingdings" pitchFamily="2" charset="2"/>
        <a:buChar char="q"/>
        <a:defRPr sz="2800">
          <a:solidFill>
            <a:srgbClr val="000066"/>
          </a:solidFill>
          <a:latin typeface="Helvetica"/>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v"/>
        <a:defRPr sz="2400">
          <a:solidFill>
            <a:srgbClr val="000066"/>
          </a:solidFill>
          <a:latin typeface="Helvetica"/>
        </a:defRPr>
      </a:lvl2pPr>
      <a:lvl3pPr marL="1143000" indent="-228600" algn="l" rtl="0" eaLnBrk="0" fontAlgn="base" hangingPunct="0">
        <a:spcBef>
          <a:spcPct val="20000"/>
        </a:spcBef>
        <a:spcAft>
          <a:spcPct val="0"/>
        </a:spcAft>
        <a:buChar char="•"/>
        <a:defRPr sz="2000">
          <a:solidFill>
            <a:srgbClr val="000066"/>
          </a:solidFill>
          <a:latin typeface="Helvetica"/>
        </a:defRPr>
      </a:lvl3pPr>
      <a:lvl4pPr marL="1600200" indent="-228600" algn="l" rtl="0" eaLnBrk="0" fontAlgn="base" hangingPunct="0">
        <a:spcBef>
          <a:spcPct val="20000"/>
        </a:spcBef>
        <a:spcAft>
          <a:spcPct val="0"/>
        </a:spcAft>
        <a:buChar char="–"/>
        <a:defRPr sz="2000">
          <a:solidFill>
            <a:srgbClr val="000066"/>
          </a:solidFill>
          <a:latin typeface="Helvetica"/>
        </a:defRPr>
      </a:lvl4pPr>
      <a:lvl5pPr marL="2057400" indent="-228600" algn="l" rtl="0" eaLnBrk="0" fontAlgn="base" hangingPunct="0">
        <a:spcBef>
          <a:spcPct val="20000"/>
        </a:spcBef>
        <a:spcAft>
          <a:spcPct val="0"/>
        </a:spcAft>
        <a:buChar char="»"/>
        <a:defRPr sz="2000">
          <a:solidFill>
            <a:srgbClr val="000066"/>
          </a:solidFill>
          <a:latin typeface="Helvetica"/>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152400" y="228600"/>
            <a:ext cx="8839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12"/>
          <p:cNvSpPr>
            <a:spLocks noGrp="1"/>
          </p:cNvSpPr>
          <p:nvPr>
            <p:ph type="body" idx="1"/>
          </p:nvPr>
        </p:nvSpPr>
        <p:spPr bwMode="auto">
          <a:xfrm>
            <a:off x="152400" y="1600200"/>
            <a:ext cx="88392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p:nvSpPr>
          <p:cNvPr id="23" name="Slide Number Placeholder 22"/>
          <p:cNvSpPr>
            <a:spLocks noGrp="1"/>
          </p:cNvSpPr>
          <p:nvPr>
            <p:ph type="sldNum" sz="quarter" idx="4"/>
          </p:nvPr>
        </p:nvSpPr>
        <p:spPr>
          <a:xfrm>
            <a:off x="-4763" y="1257300"/>
            <a:ext cx="595313" cy="261938"/>
          </a:xfrm>
          <a:prstGeom prst="rect">
            <a:avLst/>
          </a:prstGeom>
        </p:spPr>
        <p:txBody>
          <a:bodyPr vert="horz" anchor="ctr" anchorCtr="0">
            <a:normAutofit/>
          </a:bodyPr>
          <a:lstStyle>
            <a:lvl1pPr algn="ctr" eaLnBrk="1" fontAlgn="auto" latinLnBrk="0" hangingPunct="1">
              <a:spcBef>
                <a:spcPts val="0"/>
              </a:spcBef>
              <a:spcAft>
                <a:spcPts val="0"/>
              </a:spcAft>
              <a:defRPr kumimoji="0" sz="1800" b="1">
                <a:solidFill>
                  <a:srgbClr val="FFFFFF"/>
                </a:solidFill>
                <a:latin typeface="+mn-lt"/>
                <a:cs typeface="+mn-cs"/>
              </a:defRPr>
            </a:lvl1pPr>
          </a:lstStyle>
          <a:p>
            <a:pPr>
              <a:defRPr/>
            </a:pPr>
            <a:endParaRPr lang="en-US">
              <a:ea typeface="+mn-ea"/>
            </a:endParaRPr>
          </a:p>
        </p:txBody>
      </p:sp>
    </p:spTree>
    <p:extLst>
      <p:ext uri="{BB962C8B-B14F-4D97-AF65-F5344CB8AC3E}">
        <p14:creationId xmlns:p14="http://schemas.microsoft.com/office/powerpoint/2010/main" val="4293247313"/>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hf hdr="0" ft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defRPr>
      </a:lvl2pPr>
      <a:lvl3pPr algn="l" rtl="0" eaLnBrk="0" fontAlgn="base" hangingPunct="0">
        <a:spcBef>
          <a:spcPct val="0"/>
        </a:spcBef>
        <a:spcAft>
          <a:spcPct val="0"/>
        </a:spcAft>
        <a:defRPr sz="4400">
          <a:solidFill>
            <a:schemeClr val="tx2"/>
          </a:solidFill>
          <a:latin typeface="Tw Cen MT" pitchFamily="34" charset="0"/>
        </a:defRPr>
      </a:lvl3pPr>
      <a:lvl4pPr algn="l" rtl="0" eaLnBrk="0" fontAlgn="base" hangingPunct="0">
        <a:spcBef>
          <a:spcPct val="0"/>
        </a:spcBef>
        <a:spcAft>
          <a:spcPct val="0"/>
        </a:spcAft>
        <a:defRPr sz="4400">
          <a:solidFill>
            <a:schemeClr val="tx2"/>
          </a:solidFill>
          <a:latin typeface="Tw Cen MT" pitchFamily="34" charset="0"/>
        </a:defRPr>
      </a:lvl4pPr>
      <a:lvl5pPr algn="l" rtl="0" eaLnBrk="0" fontAlgn="base" hangingPunct="0">
        <a:spcBef>
          <a:spcPct val="0"/>
        </a:spcBef>
        <a:spcAft>
          <a:spcPct val="0"/>
        </a:spcAft>
        <a:defRPr sz="4400">
          <a:solidFill>
            <a:schemeClr val="tx2"/>
          </a:solidFill>
          <a:latin typeface="Tw Cen MT" pitchFamily="34" charset="0"/>
        </a:defRPr>
      </a:lvl5pPr>
      <a:lvl6pPr marL="457200" algn="l" rtl="0" fontAlgn="base">
        <a:spcBef>
          <a:spcPct val="0"/>
        </a:spcBef>
        <a:spcAft>
          <a:spcPct val="0"/>
        </a:spcAft>
        <a:defRPr sz="4400">
          <a:solidFill>
            <a:schemeClr val="tx2"/>
          </a:solidFill>
          <a:latin typeface="Tw Cen MT" pitchFamily="34" charset="0"/>
        </a:defRPr>
      </a:lvl6pPr>
      <a:lvl7pPr marL="914400" algn="l" rtl="0" fontAlgn="base">
        <a:spcBef>
          <a:spcPct val="0"/>
        </a:spcBef>
        <a:spcAft>
          <a:spcPct val="0"/>
        </a:spcAft>
        <a:defRPr sz="4400">
          <a:solidFill>
            <a:schemeClr val="tx2"/>
          </a:solidFill>
          <a:latin typeface="Tw Cen MT" pitchFamily="34" charset="0"/>
        </a:defRPr>
      </a:lvl7pPr>
      <a:lvl8pPr marL="1371600" algn="l" rtl="0" fontAlgn="base">
        <a:spcBef>
          <a:spcPct val="0"/>
        </a:spcBef>
        <a:spcAft>
          <a:spcPct val="0"/>
        </a:spcAft>
        <a:defRPr sz="4400">
          <a:solidFill>
            <a:schemeClr val="tx2"/>
          </a:solidFill>
          <a:latin typeface="Tw Cen MT" pitchFamily="34" charset="0"/>
        </a:defRPr>
      </a:lvl8pPr>
      <a:lvl9pPr marL="1828800" algn="l" rtl="0" fontAlgn="base">
        <a:spcBef>
          <a:spcPct val="0"/>
        </a:spcBef>
        <a:spcAft>
          <a:spcPct val="0"/>
        </a:spcAft>
        <a:defRPr sz="4400">
          <a:solidFill>
            <a:schemeClr val="tx2"/>
          </a:solidFill>
          <a:latin typeface="Tw Cen MT"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EB641B"/>
        </a:buClr>
        <a:buSzPct val="75000"/>
        <a:buFont typeface="Wingdings"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39639D"/>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2000"/>
            </a:lvl1pPr>
          </a:lstStyle>
          <a:p>
            <a:r>
              <a:rPr lang="en-US" altLang="en-US" b="1">
                <a:solidFill>
                  <a:srgbClr val="000000"/>
                </a:solidFill>
                <a:latin typeface="Arial" panose="020B0604020202020204" pitchFamily="34" charset="0"/>
                <a:ea typeface="+mn-ea"/>
                <a:cs typeface="+mn-cs"/>
              </a:rPr>
              <a:t>1.</a:t>
            </a:r>
            <a:fld id="{D09A12F8-21CB-4B72-AFFF-5A6D2CF8A05F}" type="slidenum">
              <a:rPr lang="en-US" altLang="en-US" b="1" smtClean="0">
                <a:solidFill>
                  <a:srgbClr val="000000"/>
                </a:solidFill>
                <a:latin typeface="Arial" panose="020B0604020202020204" pitchFamily="34" charset="0"/>
                <a:ea typeface="+mn-ea"/>
                <a:cs typeface="+mn-cs"/>
              </a:rPr>
              <a:pPr/>
              <a:t>‹#›</a:t>
            </a:fld>
            <a:endParaRPr lang="en-US" altLang="en-US" b="1">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789016982"/>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2000"/>
            </a:lvl1pPr>
          </a:lstStyle>
          <a:p>
            <a:r>
              <a:rPr lang="en-US" altLang="en-US" b="1">
                <a:solidFill>
                  <a:srgbClr val="000000"/>
                </a:solidFill>
                <a:latin typeface="Arial" panose="020B0604020202020204" pitchFamily="34" charset="0"/>
                <a:ea typeface="+mn-ea"/>
                <a:cs typeface="+mn-cs"/>
              </a:rPr>
              <a:t>1.</a:t>
            </a:r>
            <a:fld id="{D09A12F8-21CB-4B72-AFFF-5A6D2CF8A05F}" type="slidenum">
              <a:rPr lang="en-US" altLang="en-US" b="1" smtClean="0">
                <a:solidFill>
                  <a:srgbClr val="000000"/>
                </a:solidFill>
                <a:latin typeface="Arial" panose="020B0604020202020204" pitchFamily="34" charset="0"/>
                <a:ea typeface="+mn-ea"/>
                <a:cs typeface="+mn-cs"/>
              </a:rPr>
              <a:pPr/>
              <a:t>‹#›</a:t>
            </a:fld>
            <a:endParaRPr lang="en-US" altLang="en-US" b="1">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162039115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2000"/>
            </a:lvl1pPr>
          </a:lstStyle>
          <a:p>
            <a:r>
              <a:rPr lang="en-US" altLang="en-US" b="1">
                <a:solidFill>
                  <a:srgbClr val="000000"/>
                </a:solidFill>
                <a:latin typeface="Arial" panose="020B0604020202020204" pitchFamily="34" charset="0"/>
                <a:ea typeface="+mn-ea"/>
                <a:cs typeface="+mn-cs"/>
              </a:rPr>
              <a:t>1.</a:t>
            </a:r>
            <a:fld id="{D09A12F8-21CB-4B72-AFFF-5A6D2CF8A05F}" type="slidenum">
              <a:rPr lang="en-US" altLang="en-US" b="1" smtClean="0">
                <a:solidFill>
                  <a:srgbClr val="000000"/>
                </a:solidFill>
                <a:latin typeface="Arial" panose="020B0604020202020204" pitchFamily="34" charset="0"/>
                <a:ea typeface="+mn-ea"/>
                <a:cs typeface="+mn-cs"/>
              </a:rPr>
              <a:pPr/>
              <a:t>‹#›</a:t>
            </a:fld>
            <a:endParaRPr lang="en-US" altLang="en-US" b="1">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2960269374"/>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2000"/>
            </a:lvl1pPr>
          </a:lstStyle>
          <a:p>
            <a:r>
              <a:rPr lang="en-US" altLang="en-US" b="1">
                <a:solidFill>
                  <a:srgbClr val="000000"/>
                </a:solidFill>
                <a:latin typeface="Arial" panose="020B0604020202020204" pitchFamily="34" charset="0"/>
                <a:ea typeface="+mn-ea"/>
                <a:cs typeface="+mn-cs"/>
              </a:rPr>
              <a:t>1.</a:t>
            </a:r>
            <a:fld id="{D09A12F8-21CB-4B72-AFFF-5A6D2CF8A05F}" type="slidenum">
              <a:rPr lang="en-US" altLang="en-US" b="1" smtClean="0">
                <a:solidFill>
                  <a:srgbClr val="000000"/>
                </a:solidFill>
                <a:latin typeface="Arial" panose="020B0604020202020204" pitchFamily="34" charset="0"/>
                <a:ea typeface="+mn-ea"/>
                <a:cs typeface="+mn-cs"/>
              </a:rPr>
              <a:pPr/>
              <a:t>‹#›</a:t>
            </a:fld>
            <a:endParaRPr lang="en-US" altLang="en-US" b="1">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417481567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2000"/>
            </a:lvl1pPr>
          </a:lstStyle>
          <a:p>
            <a:r>
              <a:rPr lang="en-US" altLang="en-US" b="1">
                <a:solidFill>
                  <a:srgbClr val="000000"/>
                </a:solidFill>
                <a:latin typeface="Arial" panose="020B0604020202020204" pitchFamily="34" charset="0"/>
                <a:ea typeface="+mn-ea"/>
                <a:cs typeface="+mn-cs"/>
              </a:rPr>
              <a:t>1.</a:t>
            </a:r>
            <a:fld id="{D09A12F8-21CB-4B72-AFFF-5A6D2CF8A05F}" type="slidenum">
              <a:rPr lang="en-US" altLang="en-US" b="1" smtClean="0">
                <a:solidFill>
                  <a:srgbClr val="000000"/>
                </a:solidFill>
                <a:latin typeface="Arial" panose="020B0604020202020204" pitchFamily="34" charset="0"/>
                <a:ea typeface="+mn-ea"/>
                <a:cs typeface="+mn-cs"/>
              </a:rPr>
              <a:pPr/>
              <a:t>‹#›</a:t>
            </a:fld>
            <a:endParaRPr lang="en-US" altLang="en-US" b="1">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3807675664"/>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oleObject" Target="../embeddings/oleObject75.bin"/><Relationship Id="rId1" Type="http://schemas.openxmlformats.org/officeDocument/2006/relationships/slideLayout" Target="../slideLayouts/slideLayout13.xml"/><Relationship Id="rId5" Type="http://schemas.openxmlformats.org/officeDocument/2006/relationships/oleObject" Target="../embeddings/oleObject77.bin"/><Relationship Id="rId4" Type="http://schemas.openxmlformats.org/officeDocument/2006/relationships/oleObject" Target="../embeddings/oleObject76.bin"/></Relationships>
</file>

<file path=ppt/slides/_rels/slide101.xml.rels><?xml version="1.0" encoding="UTF-8" standalone="yes"?>
<Relationships xmlns="http://schemas.openxmlformats.org/package/2006/relationships"><Relationship Id="rId8" Type="http://schemas.openxmlformats.org/officeDocument/2006/relationships/oleObject" Target="../embeddings/oleObject81.bin"/><Relationship Id="rId3" Type="http://schemas.openxmlformats.org/officeDocument/2006/relationships/oleObject" Target="../embeddings/oleObject78.bin"/><Relationship Id="rId7" Type="http://schemas.openxmlformats.org/officeDocument/2006/relationships/oleObject" Target="../embeddings/oleObject80.bin"/><Relationship Id="rId12" Type="http://schemas.openxmlformats.org/officeDocument/2006/relationships/oleObject" Target="../embeddings/oleObject85.bin"/><Relationship Id="rId2" Type="http://schemas.openxmlformats.org/officeDocument/2006/relationships/notesSlide" Target="../notesSlides/notesSlide61.xml"/><Relationship Id="rId1" Type="http://schemas.openxmlformats.org/officeDocument/2006/relationships/slideLayout" Target="../slideLayouts/slideLayout14.xml"/><Relationship Id="rId6" Type="http://schemas.openxmlformats.org/officeDocument/2006/relationships/image" Target="../media/image32.wmf"/><Relationship Id="rId11" Type="http://schemas.openxmlformats.org/officeDocument/2006/relationships/oleObject" Target="../embeddings/oleObject84.bin"/><Relationship Id="rId5" Type="http://schemas.openxmlformats.org/officeDocument/2006/relationships/oleObject" Target="../embeddings/oleObject79.bin"/><Relationship Id="rId10" Type="http://schemas.openxmlformats.org/officeDocument/2006/relationships/oleObject" Target="../embeddings/oleObject83.bin"/><Relationship Id="rId4" Type="http://schemas.openxmlformats.org/officeDocument/2006/relationships/image" Target="../media/image31.wmf"/><Relationship Id="rId9" Type="http://schemas.openxmlformats.org/officeDocument/2006/relationships/oleObject" Target="../embeddings/oleObject82.bin"/></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89.bin"/><Relationship Id="rId3" Type="http://schemas.openxmlformats.org/officeDocument/2006/relationships/oleObject" Target="../embeddings/oleObject86.bin"/><Relationship Id="rId7" Type="http://schemas.openxmlformats.org/officeDocument/2006/relationships/oleObject" Target="../embeddings/oleObject88.bin"/><Relationship Id="rId2" Type="http://schemas.openxmlformats.org/officeDocument/2006/relationships/notesSlide" Target="../notesSlides/notesSlide62.xml"/><Relationship Id="rId1" Type="http://schemas.openxmlformats.org/officeDocument/2006/relationships/slideLayout" Target="../slideLayouts/slideLayout14.xml"/><Relationship Id="rId6" Type="http://schemas.openxmlformats.org/officeDocument/2006/relationships/image" Target="../media/image32.wmf"/><Relationship Id="rId11" Type="http://schemas.openxmlformats.org/officeDocument/2006/relationships/oleObject" Target="../embeddings/oleObject91.bin"/><Relationship Id="rId5" Type="http://schemas.openxmlformats.org/officeDocument/2006/relationships/oleObject" Target="../embeddings/oleObject87.bin"/><Relationship Id="rId10" Type="http://schemas.openxmlformats.org/officeDocument/2006/relationships/image" Target="../media/image34.wmf"/><Relationship Id="rId4" Type="http://schemas.openxmlformats.org/officeDocument/2006/relationships/image" Target="../media/image31.wmf"/><Relationship Id="rId9" Type="http://schemas.openxmlformats.org/officeDocument/2006/relationships/oleObject" Target="../embeddings/oleObject90.bin"/></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2.xml"/></Relationships>
</file>

<file path=ppt/slides/_rels/slide1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4.xml"/><Relationship Id="rId1" Type="http://schemas.openxmlformats.org/officeDocument/2006/relationships/slideLayout" Target="../slideLayouts/slideLayout32.xml"/></Relationships>
</file>

<file path=ppt/slides/_rels/slide1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5.xml"/><Relationship Id="rId1" Type="http://schemas.openxmlformats.org/officeDocument/2006/relationships/slideLayout" Target="../slideLayouts/slideLayout3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3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2.xml"/></Relationships>
</file>

<file path=ppt/slides/_rels/slide1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2.xml"/><Relationship Id="rId1" Type="http://schemas.openxmlformats.org/officeDocument/2006/relationships/slideLayout" Target="../slideLayouts/slideLayout3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2.xml"/></Relationships>
</file>

<file path=ppt/slides/_rels/slide1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4.xml"/><Relationship Id="rId1" Type="http://schemas.openxmlformats.org/officeDocument/2006/relationships/slideLayout" Target="../slideLayouts/slideLayout32.xml"/></Relationships>
</file>

<file path=ppt/slides/_rels/slide1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5.xml"/><Relationship Id="rId1" Type="http://schemas.openxmlformats.org/officeDocument/2006/relationships/slideLayout" Target="../slideLayouts/slideLayout3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2.xml"/></Relationships>
</file>

<file path=ppt/slides/_rels/slide1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7.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1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8.xml"/><Relationship Id="rId1" Type="http://schemas.openxmlformats.org/officeDocument/2006/relationships/slideLayout" Target="../slideLayouts/slideLayout3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2.xml"/></Relationships>
</file>

<file path=ppt/slides/_rels/slide1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2.xml"/><Relationship Id="rId1" Type="http://schemas.openxmlformats.org/officeDocument/2006/relationships/slideLayout" Target="../slideLayouts/slideLayout3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8.xml"/><Relationship Id="rId1" Type="http://schemas.openxmlformats.org/officeDocument/2006/relationships/slideLayout" Target="../slideLayouts/slideLayout3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2.xml"/></Relationships>
</file>

<file path=ppt/slides/_rels/slide1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6.xml"/><Relationship Id="rId1" Type="http://schemas.openxmlformats.org/officeDocument/2006/relationships/slideLayout" Target="../slideLayouts/slideLayout32.xml"/></Relationships>
</file>

<file path=ppt/slides/_rels/slide16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0.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8" Type="http://schemas.openxmlformats.org/officeDocument/2006/relationships/image" Target="../media/image32.wmf"/><Relationship Id="rId13" Type="http://schemas.openxmlformats.org/officeDocument/2006/relationships/image" Target="../media/image34.wmf"/><Relationship Id="rId18" Type="http://schemas.openxmlformats.org/officeDocument/2006/relationships/oleObject" Target="../embeddings/oleObject10.bin"/><Relationship Id="rId3" Type="http://schemas.openxmlformats.org/officeDocument/2006/relationships/image" Target="../media/image29.wmf"/><Relationship Id="rId21" Type="http://schemas.openxmlformats.org/officeDocument/2006/relationships/oleObject" Target="../embeddings/oleObject13.bin"/><Relationship Id="rId7" Type="http://schemas.openxmlformats.org/officeDocument/2006/relationships/oleObject" Target="../embeddings/oleObject2.bin"/><Relationship Id="rId12" Type="http://schemas.openxmlformats.org/officeDocument/2006/relationships/oleObject" Target="../embeddings/oleObject5.bin"/><Relationship Id="rId17" Type="http://schemas.openxmlformats.org/officeDocument/2006/relationships/oleObject" Target="../embeddings/oleObject9.bin"/><Relationship Id="rId2" Type="http://schemas.openxmlformats.org/officeDocument/2006/relationships/notesSlide" Target="../notesSlides/notesSlide43.xml"/><Relationship Id="rId16" Type="http://schemas.openxmlformats.org/officeDocument/2006/relationships/oleObject" Target="../embeddings/oleObject8.bin"/><Relationship Id="rId20" Type="http://schemas.openxmlformats.org/officeDocument/2006/relationships/oleObject" Target="../embeddings/oleObject12.bin"/><Relationship Id="rId1" Type="http://schemas.openxmlformats.org/officeDocument/2006/relationships/slideLayout" Target="../slideLayouts/slideLayout14.xml"/><Relationship Id="rId6" Type="http://schemas.openxmlformats.org/officeDocument/2006/relationships/image" Target="../media/image31.wmf"/><Relationship Id="rId11" Type="http://schemas.openxmlformats.org/officeDocument/2006/relationships/image" Target="../media/image33.png"/><Relationship Id="rId24" Type="http://schemas.openxmlformats.org/officeDocument/2006/relationships/oleObject" Target="../embeddings/oleObject16.bin"/><Relationship Id="rId5" Type="http://schemas.openxmlformats.org/officeDocument/2006/relationships/oleObject" Target="../embeddings/oleObject1.bin"/><Relationship Id="rId15" Type="http://schemas.openxmlformats.org/officeDocument/2006/relationships/oleObject" Target="../embeddings/oleObject7.bin"/><Relationship Id="rId23" Type="http://schemas.openxmlformats.org/officeDocument/2006/relationships/oleObject" Target="../embeddings/oleObject15.bin"/><Relationship Id="rId10" Type="http://schemas.openxmlformats.org/officeDocument/2006/relationships/oleObject" Target="../embeddings/oleObject4.bin"/><Relationship Id="rId19" Type="http://schemas.openxmlformats.org/officeDocument/2006/relationships/oleObject" Target="../embeddings/oleObject11.bin"/><Relationship Id="rId4" Type="http://schemas.openxmlformats.org/officeDocument/2006/relationships/image" Target="../media/image30.png"/><Relationship Id="rId9" Type="http://schemas.openxmlformats.org/officeDocument/2006/relationships/oleObject" Target="../embeddings/oleObject3.bin"/><Relationship Id="rId14" Type="http://schemas.openxmlformats.org/officeDocument/2006/relationships/oleObject" Target="../embeddings/oleObject6.bin"/><Relationship Id="rId22" Type="http://schemas.openxmlformats.org/officeDocument/2006/relationships/oleObject" Target="../embeddings/oleObject14.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4.xml"/><Relationship Id="rId1" Type="http://schemas.openxmlformats.org/officeDocument/2006/relationships/slideLayout" Target="../slideLayouts/slideLayout25.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9.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0.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0.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48.xml"/><Relationship Id="rId1" Type="http://schemas.openxmlformats.org/officeDocument/2006/relationships/slideLayout" Target="../slideLayouts/slideLayout169.xml"/><Relationship Id="rId5" Type="http://schemas.openxmlformats.org/officeDocument/2006/relationships/oleObject" Target="../embeddings/oleObject18.bin"/><Relationship Id="rId4" Type="http://schemas.openxmlformats.org/officeDocument/2006/relationships/image" Target="../media/image34.wmf"/></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8" Type="http://schemas.openxmlformats.org/officeDocument/2006/relationships/image" Target="../media/image32.wmf"/><Relationship Id="rId13" Type="http://schemas.openxmlformats.org/officeDocument/2006/relationships/image" Target="../media/image34.wmf"/><Relationship Id="rId18" Type="http://schemas.openxmlformats.org/officeDocument/2006/relationships/oleObject" Target="../embeddings/oleObject28.bin"/><Relationship Id="rId3" Type="http://schemas.openxmlformats.org/officeDocument/2006/relationships/image" Target="../media/image29.wmf"/><Relationship Id="rId21" Type="http://schemas.openxmlformats.org/officeDocument/2006/relationships/oleObject" Target="../embeddings/oleObject31.bin"/><Relationship Id="rId7" Type="http://schemas.openxmlformats.org/officeDocument/2006/relationships/oleObject" Target="../embeddings/oleObject20.bin"/><Relationship Id="rId12" Type="http://schemas.openxmlformats.org/officeDocument/2006/relationships/oleObject" Target="../embeddings/oleObject23.bin"/><Relationship Id="rId17" Type="http://schemas.openxmlformats.org/officeDocument/2006/relationships/oleObject" Target="../embeddings/oleObject27.bin"/><Relationship Id="rId2" Type="http://schemas.openxmlformats.org/officeDocument/2006/relationships/notesSlide" Target="../notesSlides/notesSlide49.xml"/><Relationship Id="rId16" Type="http://schemas.openxmlformats.org/officeDocument/2006/relationships/oleObject" Target="../embeddings/oleObject26.bin"/><Relationship Id="rId20" Type="http://schemas.openxmlformats.org/officeDocument/2006/relationships/oleObject" Target="../embeddings/oleObject30.bin"/><Relationship Id="rId1" Type="http://schemas.openxmlformats.org/officeDocument/2006/relationships/slideLayout" Target="../slideLayouts/slideLayout14.xml"/><Relationship Id="rId6" Type="http://schemas.openxmlformats.org/officeDocument/2006/relationships/image" Target="../media/image31.wmf"/><Relationship Id="rId11" Type="http://schemas.openxmlformats.org/officeDocument/2006/relationships/image" Target="../media/image33.png"/><Relationship Id="rId5" Type="http://schemas.openxmlformats.org/officeDocument/2006/relationships/oleObject" Target="../embeddings/oleObject19.bin"/><Relationship Id="rId15" Type="http://schemas.openxmlformats.org/officeDocument/2006/relationships/oleObject" Target="../embeddings/oleObject25.bin"/><Relationship Id="rId10" Type="http://schemas.openxmlformats.org/officeDocument/2006/relationships/oleObject" Target="../embeddings/oleObject22.bin"/><Relationship Id="rId19" Type="http://schemas.openxmlformats.org/officeDocument/2006/relationships/oleObject" Target="../embeddings/oleObject29.bin"/><Relationship Id="rId4" Type="http://schemas.openxmlformats.org/officeDocument/2006/relationships/image" Target="../media/image30.png"/><Relationship Id="rId9" Type="http://schemas.openxmlformats.org/officeDocument/2006/relationships/oleObject" Target="../embeddings/oleObject21.bin"/><Relationship Id="rId14" Type="http://schemas.openxmlformats.org/officeDocument/2006/relationships/oleObject" Target="../embeddings/oleObject24.bin"/></Relationships>
</file>

<file path=ppt/slides/_rels/slide79.xml.rels><?xml version="1.0" encoding="UTF-8" standalone="yes"?>
<Relationships xmlns="http://schemas.openxmlformats.org/package/2006/relationships"><Relationship Id="rId8" Type="http://schemas.openxmlformats.org/officeDocument/2006/relationships/image" Target="../media/image32.wmf"/><Relationship Id="rId13" Type="http://schemas.openxmlformats.org/officeDocument/2006/relationships/image" Target="../media/image34.wmf"/><Relationship Id="rId18" Type="http://schemas.openxmlformats.org/officeDocument/2006/relationships/oleObject" Target="../embeddings/oleObject41.bin"/><Relationship Id="rId3" Type="http://schemas.openxmlformats.org/officeDocument/2006/relationships/image" Target="../media/image29.wmf"/><Relationship Id="rId21" Type="http://schemas.openxmlformats.org/officeDocument/2006/relationships/oleObject" Target="../embeddings/oleObject44.bin"/><Relationship Id="rId7" Type="http://schemas.openxmlformats.org/officeDocument/2006/relationships/oleObject" Target="../embeddings/oleObject33.bin"/><Relationship Id="rId12" Type="http://schemas.openxmlformats.org/officeDocument/2006/relationships/oleObject" Target="../embeddings/oleObject36.bin"/><Relationship Id="rId17" Type="http://schemas.openxmlformats.org/officeDocument/2006/relationships/oleObject" Target="../embeddings/oleObject40.bin"/><Relationship Id="rId2" Type="http://schemas.openxmlformats.org/officeDocument/2006/relationships/notesSlide" Target="../notesSlides/notesSlide50.xml"/><Relationship Id="rId16" Type="http://schemas.openxmlformats.org/officeDocument/2006/relationships/oleObject" Target="../embeddings/oleObject39.bin"/><Relationship Id="rId20" Type="http://schemas.openxmlformats.org/officeDocument/2006/relationships/oleObject" Target="../embeddings/oleObject43.bin"/><Relationship Id="rId1" Type="http://schemas.openxmlformats.org/officeDocument/2006/relationships/slideLayout" Target="../slideLayouts/slideLayout14.xml"/><Relationship Id="rId6" Type="http://schemas.openxmlformats.org/officeDocument/2006/relationships/image" Target="../media/image31.wmf"/><Relationship Id="rId11" Type="http://schemas.openxmlformats.org/officeDocument/2006/relationships/image" Target="../media/image33.png"/><Relationship Id="rId5" Type="http://schemas.openxmlformats.org/officeDocument/2006/relationships/oleObject" Target="../embeddings/oleObject32.bin"/><Relationship Id="rId15" Type="http://schemas.openxmlformats.org/officeDocument/2006/relationships/oleObject" Target="../embeddings/oleObject38.bin"/><Relationship Id="rId10" Type="http://schemas.openxmlformats.org/officeDocument/2006/relationships/oleObject" Target="../embeddings/oleObject35.bin"/><Relationship Id="rId19" Type="http://schemas.openxmlformats.org/officeDocument/2006/relationships/oleObject" Target="../embeddings/oleObject42.bin"/><Relationship Id="rId4" Type="http://schemas.openxmlformats.org/officeDocument/2006/relationships/image" Target="../media/image30.png"/><Relationship Id="rId9" Type="http://schemas.openxmlformats.org/officeDocument/2006/relationships/oleObject" Target="../embeddings/oleObject34.bin"/><Relationship Id="rId14" Type="http://schemas.openxmlformats.org/officeDocument/2006/relationships/oleObject" Target="../embeddings/oleObject37.bin"/></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8" Type="http://schemas.openxmlformats.org/officeDocument/2006/relationships/image" Target="../media/image32.wmf"/><Relationship Id="rId13" Type="http://schemas.openxmlformats.org/officeDocument/2006/relationships/oleObject" Target="../embeddings/oleObject50.bin"/><Relationship Id="rId18" Type="http://schemas.openxmlformats.org/officeDocument/2006/relationships/oleObject" Target="../embeddings/oleObject55.bin"/><Relationship Id="rId3" Type="http://schemas.openxmlformats.org/officeDocument/2006/relationships/image" Target="../media/image29.wmf"/><Relationship Id="rId21" Type="http://schemas.openxmlformats.org/officeDocument/2006/relationships/image" Target="../media/image33.png"/><Relationship Id="rId7" Type="http://schemas.openxmlformats.org/officeDocument/2006/relationships/oleObject" Target="../embeddings/oleObject46.bin"/><Relationship Id="rId12" Type="http://schemas.openxmlformats.org/officeDocument/2006/relationships/image" Target="../media/image34.wmf"/><Relationship Id="rId17" Type="http://schemas.openxmlformats.org/officeDocument/2006/relationships/oleObject" Target="../embeddings/oleObject54.bin"/><Relationship Id="rId2" Type="http://schemas.openxmlformats.org/officeDocument/2006/relationships/notesSlide" Target="../notesSlides/notesSlide53.xml"/><Relationship Id="rId16" Type="http://schemas.openxmlformats.org/officeDocument/2006/relationships/oleObject" Target="../embeddings/oleObject53.bin"/><Relationship Id="rId20" Type="http://schemas.openxmlformats.org/officeDocument/2006/relationships/oleObject" Target="../embeddings/oleObject57.bin"/><Relationship Id="rId1" Type="http://schemas.openxmlformats.org/officeDocument/2006/relationships/slideLayout" Target="../slideLayouts/slideLayout14.xml"/><Relationship Id="rId6" Type="http://schemas.openxmlformats.org/officeDocument/2006/relationships/image" Target="../media/image31.wmf"/><Relationship Id="rId11" Type="http://schemas.openxmlformats.org/officeDocument/2006/relationships/oleObject" Target="../embeddings/oleObject49.bin"/><Relationship Id="rId5" Type="http://schemas.openxmlformats.org/officeDocument/2006/relationships/oleObject" Target="../embeddings/oleObject45.bin"/><Relationship Id="rId15" Type="http://schemas.openxmlformats.org/officeDocument/2006/relationships/oleObject" Target="../embeddings/oleObject52.bin"/><Relationship Id="rId10" Type="http://schemas.openxmlformats.org/officeDocument/2006/relationships/oleObject" Target="../embeddings/oleObject48.bin"/><Relationship Id="rId19" Type="http://schemas.openxmlformats.org/officeDocument/2006/relationships/oleObject" Target="../embeddings/oleObject56.bin"/><Relationship Id="rId4" Type="http://schemas.openxmlformats.org/officeDocument/2006/relationships/image" Target="../media/image30.png"/><Relationship Id="rId9" Type="http://schemas.openxmlformats.org/officeDocument/2006/relationships/oleObject" Target="../embeddings/oleObject47.bin"/><Relationship Id="rId14" Type="http://schemas.openxmlformats.org/officeDocument/2006/relationships/oleObject" Target="../embeddings/oleObject51.bin"/></Relationships>
</file>

<file path=ppt/slides/_rels/slide85.xml.rels><?xml version="1.0" encoding="UTF-8" standalone="yes"?>
<Relationships xmlns="http://schemas.openxmlformats.org/package/2006/relationships"><Relationship Id="rId8" Type="http://schemas.openxmlformats.org/officeDocument/2006/relationships/image" Target="../media/image32.wmf"/><Relationship Id="rId13" Type="http://schemas.openxmlformats.org/officeDocument/2006/relationships/oleObject" Target="../embeddings/oleObject63.bin"/><Relationship Id="rId18" Type="http://schemas.openxmlformats.org/officeDocument/2006/relationships/oleObject" Target="../embeddings/oleObject68.bin"/><Relationship Id="rId3" Type="http://schemas.openxmlformats.org/officeDocument/2006/relationships/image" Target="../media/image29.wmf"/><Relationship Id="rId21" Type="http://schemas.openxmlformats.org/officeDocument/2006/relationships/image" Target="../media/image33.png"/><Relationship Id="rId7" Type="http://schemas.openxmlformats.org/officeDocument/2006/relationships/oleObject" Target="../embeddings/oleObject59.bin"/><Relationship Id="rId12" Type="http://schemas.openxmlformats.org/officeDocument/2006/relationships/image" Target="../media/image34.wmf"/><Relationship Id="rId17" Type="http://schemas.openxmlformats.org/officeDocument/2006/relationships/oleObject" Target="../embeddings/oleObject67.bin"/><Relationship Id="rId2" Type="http://schemas.openxmlformats.org/officeDocument/2006/relationships/notesSlide" Target="../notesSlides/notesSlide54.xml"/><Relationship Id="rId16" Type="http://schemas.openxmlformats.org/officeDocument/2006/relationships/oleObject" Target="../embeddings/oleObject66.bin"/><Relationship Id="rId20" Type="http://schemas.openxmlformats.org/officeDocument/2006/relationships/oleObject" Target="../embeddings/oleObject70.bin"/><Relationship Id="rId1" Type="http://schemas.openxmlformats.org/officeDocument/2006/relationships/slideLayout" Target="../slideLayouts/slideLayout14.xml"/><Relationship Id="rId6" Type="http://schemas.openxmlformats.org/officeDocument/2006/relationships/image" Target="../media/image31.wmf"/><Relationship Id="rId11" Type="http://schemas.openxmlformats.org/officeDocument/2006/relationships/oleObject" Target="../embeddings/oleObject62.bin"/><Relationship Id="rId5" Type="http://schemas.openxmlformats.org/officeDocument/2006/relationships/oleObject" Target="../embeddings/oleObject58.bin"/><Relationship Id="rId15" Type="http://schemas.openxmlformats.org/officeDocument/2006/relationships/oleObject" Target="../embeddings/oleObject65.bin"/><Relationship Id="rId10" Type="http://schemas.openxmlformats.org/officeDocument/2006/relationships/oleObject" Target="../embeddings/oleObject61.bin"/><Relationship Id="rId19" Type="http://schemas.openxmlformats.org/officeDocument/2006/relationships/oleObject" Target="../embeddings/oleObject69.bin"/><Relationship Id="rId4" Type="http://schemas.openxmlformats.org/officeDocument/2006/relationships/image" Target="../media/image30.png"/><Relationship Id="rId9" Type="http://schemas.openxmlformats.org/officeDocument/2006/relationships/oleObject" Target="../embeddings/oleObject60.bin"/><Relationship Id="rId14" Type="http://schemas.openxmlformats.org/officeDocument/2006/relationships/oleObject" Target="../embeddings/oleObject64.bin"/></Relationships>
</file>

<file path=ppt/slides/_rels/slide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oleObject" Target="../embeddings/oleObject71.bin"/><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34.wmf"/><Relationship Id="rId7" Type="http://schemas.openxmlformats.org/officeDocument/2006/relationships/image" Target="../media/image44.jpeg"/><Relationship Id="rId2" Type="http://schemas.openxmlformats.org/officeDocument/2006/relationships/oleObject" Target="../embeddings/oleObject72.bin"/><Relationship Id="rId1" Type="http://schemas.openxmlformats.org/officeDocument/2006/relationships/slideLayout" Target="../slideLayouts/slideLayout15.xml"/><Relationship Id="rId6" Type="http://schemas.openxmlformats.org/officeDocument/2006/relationships/image" Target="../media/image43.png"/><Relationship Id="rId5" Type="http://schemas.openxmlformats.org/officeDocument/2006/relationships/image" Target="../media/image42.wmf"/><Relationship Id="rId4" Type="http://schemas.openxmlformats.org/officeDocument/2006/relationships/oleObject" Target="../embeddings/oleObject73.bin"/></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7.xml"/><Relationship Id="rId1" Type="http://schemas.openxmlformats.org/officeDocument/2006/relationships/slideLayout" Target="../slideLayouts/slideLayout15.xml"/><Relationship Id="rId5" Type="http://schemas.openxmlformats.org/officeDocument/2006/relationships/image" Target="../media/image48.jpeg"/><Relationship Id="rId4" Type="http://schemas.openxmlformats.org/officeDocument/2006/relationships/image" Target="../media/image47.jpeg"/></Relationships>
</file>

<file path=ppt/slides/_rels/slide9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8.xml"/><Relationship Id="rId1" Type="http://schemas.openxmlformats.org/officeDocument/2006/relationships/slideLayout" Target="../slideLayouts/slideLayout15.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9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9.xml"/><Relationship Id="rId1" Type="http://schemas.openxmlformats.org/officeDocument/2006/relationships/slideLayout" Target="../slideLayouts/slideLayout15.xml"/><Relationship Id="rId6" Type="http://schemas.openxmlformats.org/officeDocument/2006/relationships/image" Target="../media/image50.jpeg"/><Relationship Id="rId5" Type="http://schemas.openxmlformats.org/officeDocument/2006/relationships/image" Target="../media/image48.jpeg"/><Relationship Id="rId4" Type="http://schemas.openxmlformats.org/officeDocument/2006/relationships/image" Target="../media/image47.jpeg"/></Relationships>
</file>

<file path=ppt/slides/_rels/slide9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0.xml"/><Relationship Id="rId1" Type="http://schemas.openxmlformats.org/officeDocument/2006/relationships/slideLayout" Target="../slideLayouts/slideLayout15.xml"/><Relationship Id="rId5" Type="http://schemas.openxmlformats.org/officeDocument/2006/relationships/image" Target="../media/image48.jpeg"/><Relationship Id="rId4" Type="http://schemas.openxmlformats.org/officeDocument/2006/relationships/image" Target="../media/image47.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image" Target="../media/image51.png"/><Relationship Id="rId1" Type="http://schemas.openxmlformats.org/officeDocument/2006/relationships/slideLayout" Target="../slideLayouts/slideLayout16.xml"/><Relationship Id="rId4" Type="http://schemas.openxmlformats.org/officeDocument/2006/relationships/image" Target="../media/image32.wm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ctrTitle"/>
          </p:nvPr>
        </p:nvSpPr>
        <p:spPr>
          <a:xfrm>
            <a:off x="609600" y="2209800"/>
            <a:ext cx="7848600" cy="1828800"/>
          </a:xfrm>
        </p:spPr>
        <p:txBody>
          <a:bodyPr/>
          <a:lstStyle/>
          <a:p>
            <a:pPr eaLnBrk="1" hangingPunct="1"/>
            <a:br>
              <a:rPr kumimoji="1" lang="en-US" dirty="0"/>
            </a:br>
            <a:r>
              <a:rPr kumimoji="1" lang="en-US" dirty="0"/>
              <a:t>Data Communication</a:t>
            </a:r>
            <a:br>
              <a:rPr kumimoji="1" lang="en-US" dirty="0"/>
            </a:br>
            <a:r>
              <a:rPr kumimoji="1" lang="en-US" dirty="0"/>
              <a:t>CSE 317</a:t>
            </a:r>
            <a:endParaRPr lang="en-AU"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7813"/>
            <a:ext cx="9144000" cy="1139825"/>
          </a:xfrm>
        </p:spPr>
        <p:txBody>
          <a:bodyPr/>
          <a:lstStyle/>
          <a:p>
            <a:r>
              <a:rPr lang="en-US" dirty="0"/>
              <a:t>Corporate Wide Area </a:t>
            </a:r>
            <a:br>
              <a:rPr lang="en-US" dirty="0"/>
            </a:br>
            <a:r>
              <a:rPr lang="en-US" dirty="0"/>
              <a:t>Networking Needs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84383395"/>
              </p:ext>
            </p:extLst>
          </p:nvPr>
        </p:nvGraphicFramePr>
        <p:xfrm>
          <a:off x="215900" y="1752600"/>
          <a:ext cx="8686800" cy="4914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874" name="Group 51"/>
          <p:cNvGrpSpPr>
            <a:grpSpLocks/>
          </p:cNvGrpSpPr>
          <p:nvPr/>
        </p:nvGrpSpPr>
        <p:grpSpPr bwMode="auto">
          <a:xfrm>
            <a:off x="1368425" y="1255713"/>
            <a:ext cx="6089650" cy="3444875"/>
            <a:chOff x="1433513" y="1757363"/>
            <a:chExt cx="6089650" cy="3444875"/>
          </a:xfrm>
        </p:grpSpPr>
        <p:graphicFrame>
          <p:nvGraphicFramePr>
            <p:cNvPr id="79877" name="Object 2"/>
            <p:cNvGraphicFramePr>
              <a:graphicFrameLocks noChangeAspect="1"/>
            </p:cNvGraphicFramePr>
            <p:nvPr/>
          </p:nvGraphicFramePr>
          <p:xfrm>
            <a:off x="1433513" y="1757363"/>
            <a:ext cx="611187" cy="520700"/>
          </p:xfrm>
          <a:graphic>
            <a:graphicData uri="http://schemas.openxmlformats.org/presentationml/2006/ole">
              <mc:AlternateContent xmlns:mc="http://schemas.openxmlformats.org/markup-compatibility/2006">
                <mc:Choice xmlns:v="urn:schemas-microsoft-com:vml" Requires="v">
                  <p:oleObj name="Clip" r:id="rId2" imgW="1307263" imgH="1084139" progId="MS_ClipArt_Gallery.2">
                    <p:embed/>
                  </p:oleObj>
                </mc:Choice>
                <mc:Fallback>
                  <p:oleObj name="Clip" r:id="rId2" imgW="1307263" imgH="1084139" progId="MS_ClipArt_Gallery.2">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513" y="1757363"/>
                          <a:ext cx="611187"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878" name="Object 3"/>
            <p:cNvGraphicFramePr>
              <a:graphicFrameLocks noChangeAspect="1"/>
            </p:cNvGraphicFramePr>
            <p:nvPr/>
          </p:nvGraphicFramePr>
          <p:xfrm>
            <a:off x="1433513" y="2892425"/>
            <a:ext cx="611187" cy="520700"/>
          </p:xfrm>
          <a:graphic>
            <a:graphicData uri="http://schemas.openxmlformats.org/presentationml/2006/ole">
              <mc:AlternateContent xmlns:mc="http://schemas.openxmlformats.org/markup-compatibility/2006">
                <mc:Choice xmlns:v="urn:schemas-microsoft-com:vml" Requires="v">
                  <p:oleObj name="Clip" r:id="rId4" imgW="1307263" imgH="1084139" progId="MS_ClipArt_Gallery.2">
                    <p:embed/>
                  </p:oleObj>
                </mc:Choice>
                <mc:Fallback>
                  <p:oleObj name="Clip" r:id="rId4" imgW="1307263" imgH="1084139" progId="MS_ClipArt_Gallery.2">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513" y="2892425"/>
                          <a:ext cx="611187"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879" name="Object 4"/>
            <p:cNvGraphicFramePr>
              <a:graphicFrameLocks noChangeAspect="1"/>
            </p:cNvGraphicFramePr>
            <p:nvPr/>
          </p:nvGraphicFramePr>
          <p:xfrm>
            <a:off x="1489075" y="4125913"/>
            <a:ext cx="611188" cy="520700"/>
          </p:xfrm>
          <a:graphic>
            <a:graphicData uri="http://schemas.openxmlformats.org/presentationml/2006/ole">
              <mc:AlternateContent xmlns:mc="http://schemas.openxmlformats.org/markup-compatibility/2006">
                <mc:Choice xmlns:v="urn:schemas-microsoft-com:vml" Requires="v">
                  <p:oleObj name="Clip" r:id="rId5" imgW="1307263" imgH="1084139" progId="MS_ClipArt_Gallery.2">
                    <p:embed/>
                  </p:oleObj>
                </mc:Choice>
                <mc:Fallback>
                  <p:oleObj name="Clip" r:id="rId5" imgW="1307263" imgH="1084139" progId="MS_ClipArt_Gallery.2">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9075" y="4125913"/>
                          <a:ext cx="611188"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880" name="Line 9"/>
            <p:cNvSpPr>
              <a:spLocks noChangeShapeType="1"/>
            </p:cNvSpPr>
            <p:nvPr/>
          </p:nvSpPr>
          <p:spPr bwMode="auto">
            <a:xfrm>
              <a:off x="3922713" y="3033713"/>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79881" name="Rectangle 10"/>
            <p:cNvSpPr>
              <a:spLocks noChangeArrowheads="1"/>
            </p:cNvSpPr>
            <p:nvPr/>
          </p:nvSpPr>
          <p:spPr bwMode="auto">
            <a:xfrm>
              <a:off x="3500438" y="3262313"/>
              <a:ext cx="388937" cy="103187"/>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pPr eaLnBrk="0" hangingPunct="0"/>
              <a:endParaRPr lang="en-US">
                <a:solidFill>
                  <a:srgbClr val="000000"/>
                </a:solidFill>
                <a:latin typeface="Times New Roman" pitchFamily="18" charset="0"/>
                <a:ea typeface="+mn-ea"/>
                <a:cs typeface="Arial" pitchFamily="34" charset="0"/>
              </a:endParaRPr>
            </a:p>
          </p:txBody>
        </p:sp>
        <p:grpSp>
          <p:nvGrpSpPr>
            <p:cNvPr id="79882" name="Group 11"/>
            <p:cNvGrpSpPr>
              <a:grpSpLocks/>
            </p:cNvGrpSpPr>
            <p:nvPr/>
          </p:nvGrpSpPr>
          <p:grpSpPr bwMode="auto">
            <a:xfrm>
              <a:off x="3708400" y="3109913"/>
              <a:ext cx="158750" cy="144462"/>
              <a:chOff x="576" y="3456"/>
              <a:chExt cx="288" cy="240"/>
            </a:xfrm>
          </p:grpSpPr>
          <p:sp>
            <p:nvSpPr>
              <p:cNvPr id="79922" name="Line 12"/>
              <p:cNvSpPr>
                <a:spLocks noChangeShapeType="1"/>
              </p:cNvSpPr>
              <p:nvPr/>
            </p:nvSpPr>
            <p:spPr bwMode="auto">
              <a:xfrm>
                <a:off x="624" y="3456"/>
                <a:ext cx="192"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79923" name="Line 13"/>
              <p:cNvSpPr>
                <a:spLocks noChangeShapeType="1"/>
              </p:cNvSpPr>
              <p:nvPr/>
            </p:nvSpPr>
            <p:spPr bwMode="auto">
              <a:xfrm flipH="1">
                <a:off x="576" y="3456"/>
                <a:ext cx="288"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grpSp>
        <p:grpSp>
          <p:nvGrpSpPr>
            <p:cNvPr id="79883" name="Group 14"/>
            <p:cNvGrpSpPr>
              <a:grpSpLocks/>
            </p:cNvGrpSpPr>
            <p:nvPr/>
          </p:nvGrpSpPr>
          <p:grpSpPr bwMode="auto">
            <a:xfrm>
              <a:off x="4778375" y="2655888"/>
              <a:ext cx="569913" cy="285750"/>
              <a:chOff x="533" y="321"/>
              <a:chExt cx="359" cy="180"/>
            </a:xfrm>
          </p:grpSpPr>
          <p:grpSp>
            <p:nvGrpSpPr>
              <p:cNvPr id="79907" name="Group 15"/>
              <p:cNvGrpSpPr>
                <a:grpSpLocks/>
              </p:cNvGrpSpPr>
              <p:nvPr/>
            </p:nvGrpSpPr>
            <p:grpSpPr bwMode="auto">
              <a:xfrm>
                <a:off x="533" y="321"/>
                <a:ext cx="359" cy="180"/>
                <a:chOff x="1009" y="655"/>
                <a:chExt cx="359" cy="180"/>
              </a:xfrm>
            </p:grpSpPr>
            <p:sp>
              <p:nvSpPr>
                <p:cNvPr id="79909" name="Oval 16"/>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79910" name="Line 17"/>
                <p:cNvSpPr>
                  <a:spLocks noChangeShapeType="1"/>
                </p:cNvSpPr>
                <p:nvPr/>
              </p:nvSpPr>
              <p:spPr bwMode="auto">
                <a:xfrm>
                  <a:off x="1012" y="727"/>
                  <a:ext cx="0" cy="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79911" name="Line 18"/>
                <p:cNvSpPr>
                  <a:spLocks noChangeShapeType="1"/>
                </p:cNvSpPr>
                <p:nvPr/>
              </p:nvSpPr>
              <p:spPr bwMode="auto">
                <a:xfrm>
                  <a:off x="1368" y="727"/>
                  <a:ext cx="0" cy="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79912" name="Rectangle 19"/>
                <p:cNvSpPr>
                  <a:spLocks noChangeArrowheads="1"/>
                </p:cNvSpPr>
                <p:nvPr/>
              </p:nvSpPr>
              <p:spPr bwMode="auto">
                <a:xfrm>
                  <a:off x="1012" y="727"/>
                  <a:ext cx="353" cy="61"/>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79913" name="Oval 20"/>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79914" name="Group 21"/>
                <p:cNvGrpSpPr>
                  <a:grpSpLocks/>
                </p:cNvGrpSpPr>
                <p:nvPr/>
              </p:nvGrpSpPr>
              <p:grpSpPr bwMode="auto">
                <a:xfrm>
                  <a:off x="1095" y="681"/>
                  <a:ext cx="176" cy="68"/>
                  <a:chOff x="2848" y="848"/>
                  <a:chExt cx="140" cy="98"/>
                </a:xfrm>
              </p:grpSpPr>
              <p:sp>
                <p:nvSpPr>
                  <p:cNvPr id="79919" name="Line 2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79920" name="Line 2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79921" name="Line 2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79915" name="Group 25"/>
                <p:cNvGrpSpPr>
                  <a:grpSpLocks/>
                </p:cNvGrpSpPr>
                <p:nvPr/>
              </p:nvGrpSpPr>
              <p:grpSpPr bwMode="auto">
                <a:xfrm flipV="1">
                  <a:off x="1095" y="680"/>
                  <a:ext cx="176" cy="68"/>
                  <a:chOff x="2848" y="848"/>
                  <a:chExt cx="140" cy="98"/>
                </a:xfrm>
              </p:grpSpPr>
              <p:sp>
                <p:nvSpPr>
                  <p:cNvPr id="79916" name="Line 2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79917" name="Line 2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79918" name="Line 2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sp>
            <p:nvSpPr>
              <p:cNvPr id="79908" name="Line 29"/>
              <p:cNvSpPr>
                <a:spLocks noChangeShapeType="1"/>
              </p:cNvSpPr>
              <p:nvPr/>
            </p:nvSpPr>
            <p:spPr bwMode="auto">
              <a:xfrm>
                <a:off x="535" y="368"/>
                <a:ext cx="0" cy="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79884" name="Group 30"/>
            <p:cNvGrpSpPr>
              <a:grpSpLocks/>
            </p:cNvGrpSpPr>
            <p:nvPr/>
          </p:nvGrpSpPr>
          <p:grpSpPr bwMode="auto">
            <a:xfrm>
              <a:off x="3705225" y="4356100"/>
              <a:ext cx="238125" cy="484188"/>
              <a:chOff x="4180" y="783"/>
              <a:chExt cx="150" cy="307"/>
            </a:xfrm>
          </p:grpSpPr>
          <p:sp>
            <p:nvSpPr>
              <p:cNvPr id="79899" name="AutoShape 31"/>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79900" name="Rectangle 32"/>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79901" name="Rectangle 3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79902" name="AutoShape 3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79903" name="Line 35"/>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79904" name="Line 36"/>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79905" name="Rectangle 3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79906" name="Rectangle 38"/>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sp>
          <p:nvSpPr>
            <p:cNvPr id="79885" name="Line 39"/>
            <p:cNvSpPr>
              <a:spLocks noChangeShapeType="1"/>
            </p:cNvSpPr>
            <p:nvPr/>
          </p:nvSpPr>
          <p:spPr bwMode="auto">
            <a:xfrm>
              <a:off x="1911350" y="2092325"/>
              <a:ext cx="1704975" cy="10810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79886" name="Line 40"/>
            <p:cNvSpPr>
              <a:spLocks noChangeShapeType="1"/>
            </p:cNvSpPr>
            <p:nvPr/>
          </p:nvSpPr>
          <p:spPr bwMode="auto">
            <a:xfrm>
              <a:off x="1966913" y="3062288"/>
              <a:ext cx="1565275" cy="2079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79887" name="Line 41"/>
            <p:cNvSpPr>
              <a:spLocks noChangeShapeType="1"/>
            </p:cNvSpPr>
            <p:nvPr/>
          </p:nvSpPr>
          <p:spPr bwMode="auto">
            <a:xfrm flipV="1">
              <a:off x="2051050" y="3352800"/>
              <a:ext cx="1565275" cy="955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79888" name="Line 42"/>
            <p:cNvSpPr>
              <a:spLocks noChangeShapeType="1"/>
            </p:cNvSpPr>
            <p:nvPr/>
          </p:nvSpPr>
          <p:spPr bwMode="auto">
            <a:xfrm flipH="1" flipV="1">
              <a:off x="3795713" y="3379788"/>
              <a:ext cx="41275" cy="1025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79889" name="Line 43"/>
            <p:cNvSpPr>
              <a:spLocks noChangeShapeType="1"/>
            </p:cNvSpPr>
            <p:nvPr/>
          </p:nvSpPr>
          <p:spPr bwMode="auto">
            <a:xfrm flipV="1">
              <a:off x="3962400" y="2895600"/>
              <a:ext cx="831850" cy="2778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79890" name="Text Box 44"/>
            <p:cNvSpPr txBox="1">
              <a:spLocks noChangeArrowheads="1"/>
            </p:cNvSpPr>
            <p:nvPr/>
          </p:nvSpPr>
          <p:spPr bwMode="auto">
            <a:xfrm>
              <a:off x="2414588" y="2182813"/>
              <a:ext cx="9763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400">
                  <a:solidFill>
                    <a:srgbClr val="000000"/>
                  </a:solidFill>
                  <a:ea typeface="+mn-ea"/>
                </a:rPr>
                <a:t>100 Mbps</a:t>
              </a:r>
            </a:p>
          </p:txBody>
        </p:sp>
        <p:sp>
          <p:nvSpPr>
            <p:cNvPr id="79891" name="Text Box 45"/>
            <p:cNvSpPr txBox="1">
              <a:spLocks noChangeArrowheads="1"/>
            </p:cNvSpPr>
            <p:nvPr/>
          </p:nvSpPr>
          <p:spPr bwMode="auto">
            <a:xfrm>
              <a:off x="2038350" y="3154363"/>
              <a:ext cx="976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400">
                  <a:solidFill>
                    <a:srgbClr val="000000"/>
                  </a:solidFill>
                  <a:ea typeface="+mn-ea"/>
                </a:rPr>
                <a:t>100 Mbps</a:t>
              </a:r>
            </a:p>
          </p:txBody>
        </p:sp>
        <p:sp>
          <p:nvSpPr>
            <p:cNvPr id="79892" name="Text Box 46"/>
            <p:cNvSpPr txBox="1">
              <a:spLocks noChangeArrowheads="1"/>
            </p:cNvSpPr>
            <p:nvPr/>
          </p:nvSpPr>
          <p:spPr bwMode="auto">
            <a:xfrm>
              <a:off x="2122488" y="4164013"/>
              <a:ext cx="9763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400">
                  <a:solidFill>
                    <a:srgbClr val="000000"/>
                  </a:solidFill>
                  <a:ea typeface="+mn-ea"/>
                </a:rPr>
                <a:t>100 Mbps</a:t>
              </a:r>
            </a:p>
          </p:txBody>
        </p:sp>
        <p:sp>
          <p:nvSpPr>
            <p:cNvPr id="79893" name="Text Box 47"/>
            <p:cNvSpPr txBox="1">
              <a:spLocks noChangeArrowheads="1"/>
            </p:cNvSpPr>
            <p:nvPr/>
          </p:nvSpPr>
          <p:spPr bwMode="auto">
            <a:xfrm>
              <a:off x="3841750" y="3927475"/>
              <a:ext cx="723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400">
                  <a:solidFill>
                    <a:srgbClr val="000000"/>
                  </a:solidFill>
                  <a:ea typeface="+mn-ea"/>
                </a:rPr>
                <a:t>1 Gbps</a:t>
              </a:r>
            </a:p>
          </p:txBody>
        </p:sp>
        <p:sp>
          <p:nvSpPr>
            <p:cNvPr id="79894" name="Text Box 48"/>
            <p:cNvSpPr txBox="1">
              <a:spLocks noChangeArrowheads="1"/>
            </p:cNvSpPr>
            <p:nvPr/>
          </p:nvSpPr>
          <p:spPr bwMode="auto">
            <a:xfrm>
              <a:off x="3468688" y="4897438"/>
              <a:ext cx="7223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400">
                  <a:solidFill>
                    <a:srgbClr val="000000"/>
                  </a:solidFill>
                  <a:ea typeface="+mn-ea"/>
                </a:rPr>
                <a:t>server</a:t>
              </a:r>
            </a:p>
          </p:txBody>
        </p:sp>
        <p:sp>
          <p:nvSpPr>
            <p:cNvPr id="79895" name="Text Box 49"/>
            <p:cNvSpPr txBox="1">
              <a:spLocks noChangeArrowheads="1"/>
            </p:cNvSpPr>
            <p:nvPr/>
          </p:nvSpPr>
          <p:spPr bwMode="auto">
            <a:xfrm>
              <a:off x="3398838" y="2611438"/>
              <a:ext cx="9398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400">
                  <a:solidFill>
                    <a:srgbClr val="000000"/>
                  </a:solidFill>
                  <a:ea typeface="+mn-ea"/>
                </a:rPr>
                <a:t>Ethernet</a:t>
              </a:r>
            </a:p>
            <a:p>
              <a:r>
                <a:rPr lang="en-US" sz="1400">
                  <a:solidFill>
                    <a:srgbClr val="000000"/>
                  </a:solidFill>
                  <a:ea typeface="+mn-ea"/>
                </a:rPr>
                <a:t>switch</a:t>
              </a:r>
            </a:p>
          </p:txBody>
        </p:sp>
        <p:sp>
          <p:nvSpPr>
            <p:cNvPr id="79896" name="Text Box 50"/>
            <p:cNvSpPr txBox="1">
              <a:spLocks noChangeArrowheads="1"/>
            </p:cNvSpPr>
            <p:nvPr/>
          </p:nvSpPr>
          <p:spPr bwMode="auto">
            <a:xfrm>
              <a:off x="4286250" y="2195513"/>
              <a:ext cx="12319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400">
                  <a:solidFill>
                    <a:srgbClr val="000000"/>
                  </a:solidFill>
                  <a:ea typeface="+mn-ea"/>
                </a:rPr>
                <a:t>Institutional</a:t>
              </a:r>
            </a:p>
            <a:p>
              <a:r>
                <a:rPr lang="en-US" sz="1400">
                  <a:solidFill>
                    <a:srgbClr val="000000"/>
                  </a:solidFill>
                  <a:ea typeface="+mn-ea"/>
                </a:rPr>
                <a:t>router</a:t>
              </a:r>
            </a:p>
          </p:txBody>
        </p:sp>
        <p:sp>
          <p:nvSpPr>
            <p:cNvPr id="79897" name="Line 51"/>
            <p:cNvSpPr>
              <a:spLocks noChangeShapeType="1"/>
            </p:cNvSpPr>
            <p:nvPr/>
          </p:nvSpPr>
          <p:spPr bwMode="auto">
            <a:xfrm>
              <a:off x="5319713" y="2825750"/>
              <a:ext cx="6794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79898" name="Text Box 52"/>
            <p:cNvSpPr txBox="1">
              <a:spLocks noChangeArrowheads="1"/>
            </p:cNvSpPr>
            <p:nvPr/>
          </p:nvSpPr>
          <p:spPr bwMode="auto">
            <a:xfrm>
              <a:off x="6045200" y="2528888"/>
              <a:ext cx="147796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400">
                  <a:solidFill>
                    <a:srgbClr val="000000"/>
                  </a:solidFill>
                  <a:ea typeface="+mn-ea"/>
                </a:rPr>
                <a:t>To Institution’s</a:t>
              </a:r>
              <a:br>
                <a:rPr lang="en-US" sz="1400">
                  <a:solidFill>
                    <a:srgbClr val="000000"/>
                  </a:solidFill>
                  <a:ea typeface="+mn-ea"/>
                </a:rPr>
              </a:br>
              <a:r>
                <a:rPr lang="en-US" sz="1400">
                  <a:solidFill>
                    <a:srgbClr val="000000"/>
                  </a:solidFill>
                  <a:ea typeface="+mn-ea"/>
                </a:rPr>
                <a:t>ISP</a:t>
              </a:r>
            </a:p>
          </p:txBody>
        </p:sp>
      </p:grpSp>
      <p:sp>
        <p:nvSpPr>
          <p:cNvPr id="79875" name="Title 50"/>
          <p:cNvSpPr>
            <a:spLocks noGrp="1"/>
          </p:cNvSpPr>
          <p:nvPr>
            <p:ph type="title"/>
          </p:nvPr>
        </p:nvSpPr>
        <p:spPr/>
        <p:txBody>
          <a:bodyPr/>
          <a:lstStyle/>
          <a:p>
            <a:r>
              <a:rPr lang="en-US" sz="3200" dirty="0"/>
              <a:t>Access in the Enterprise (and the Home): </a:t>
            </a:r>
            <a:r>
              <a:rPr lang="en-US" sz="3200" dirty="0">
                <a:solidFill>
                  <a:srgbClr val="009900"/>
                </a:solidFill>
              </a:rPr>
              <a:t>Ethernet Internet access</a:t>
            </a:r>
            <a:r>
              <a:rPr lang="en-US" sz="3200" dirty="0">
                <a:solidFill>
                  <a:srgbClr val="FF0000"/>
                </a:solidFill>
              </a:rPr>
              <a:t> (not covered!!!)</a:t>
            </a:r>
            <a:endParaRPr lang="en-US" sz="3200" dirty="0">
              <a:solidFill>
                <a:srgbClr val="009900"/>
              </a:solidFill>
            </a:endParaRPr>
          </a:p>
        </p:txBody>
      </p:sp>
      <p:sp>
        <p:nvSpPr>
          <p:cNvPr id="79876" name="Content Placeholder 52"/>
          <p:cNvSpPr>
            <a:spLocks noGrp="1"/>
          </p:cNvSpPr>
          <p:nvPr>
            <p:ph idx="1"/>
          </p:nvPr>
        </p:nvSpPr>
        <p:spPr>
          <a:xfrm>
            <a:off x="455613" y="4649788"/>
            <a:ext cx="8043862" cy="1905000"/>
          </a:xfrm>
        </p:spPr>
        <p:txBody>
          <a:bodyPr/>
          <a:lstStyle/>
          <a:p>
            <a:r>
              <a:rPr lang="en-US" sz="2400"/>
              <a:t>Typically used in companies, universities, etc</a:t>
            </a:r>
          </a:p>
          <a:p>
            <a:pPr marL="342900" lvl="1" indent="-342900">
              <a:buSzPct val="85000"/>
              <a:buFont typeface="Wingdings" pitchFamily="2" charset="2"/>
              <a:buChar char="q"/>
            </a:pPr>
            <a:r>
              <a:rPr lang="en-US"/>
              <a:t>10 Mbs, 100Mbps, 1Gbps, 10Gbps Ethernet</a:t>
            </a:r>
          </a:p>
          <a:p>
            <a:pPr marL="342900" lvl="1" indent="-342900">
              <a:buSzPct val="85000"/>
              <a:buFont typeface="Wingdings" pitchFamily="2" charset="2"/>
              <a:buChar char="q"/>
            </a:pPr>
            <a:r>
              <a:rPr lang="en-US"/>
              <a:t>Today, end systems typically connect into Ethernet switch</a:t>
            </a:r>
          </a:p>
          <a:p>
            <a:endParaRPr lang="en-US" sz="2400"/>
          </a:p>
        </p:txBody>
      </p:sp>
    </p:spTree>
    <p:extLst>
      <p:ext uri="{BB962C8B-B14F-4D97-AF65-F5344CB8AC3E}">
        <p14:creationId xmlns:p14="http://schemas.microsoft.com/office/powerpoint/2010/main" val="9407635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ooter Placeholder 5"/>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80899" name="Slide Number Placeholder 6"/>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B531F9FB-5AC1-46AF-ADA9-D7F2B75A7CA5}" type="slidenum">
              <a:rPr lang="en-US" sz="1400" smtClean="0">
                <a:solidFill>
                  <a:srgbClr val="000000"/>
                </a:solidFill>
              </a:rPr>
              <a:pPr>
                <a:defRPr/>
              </a:pPr>
              <a:t>101</a:t>
            </a:fld>
            <a:endParaRPr lang="en-US" sz="1400">
              <a:solidFill>
                <a:srgbClr val="000000"/>
              </a:solidFill>
            </a:endParaRPr>
          </a:p>
        </p:txBody>
      </p:sp>
      <p:sp>
        <p:nvSpPr>
          <p:cNvPr id="80900" name="Rectangle 2"/>
          <p:cNvSpPr>
            <a:spLocks noGrp="1" noChangeArrowheads="1"/>
          </p:cNvSpPr>
          <p:nvPr>
            <p:ph type="title"/>
          </p:nvPr>
        </p:nvSpPr>
        <p:spPr>
          <a:xfrm>
            <a:off x="304800" y="228600"/>
            <a:ext cx="8382000" cy="1143000"/>
          </a:xfrm>
        </p:spPr>
        <p:txBody>
          <a:bodyPr/>
          <a:lstStyle/>
          <a:p>
            <a:r>
              <a:rPr lang="en-US" sz="3200" dirty="0"/>
              <a:t>Wireless access networks</a:t>
            </a:r>
            <a:r>
              <a:rPr lang="en-US" sz="4000" dirty="0">
                <a:solidFill>
                  <a:srgbClr val="FF0000"/>
                </a:solidFill>
              </a:rPr>
              <a:t> (not covered!!!)</a:t>
            </a:r>
            <a:endParaRPr lang="en-US" dirty="0"/>
          </a:p>
        </p:txBody>
      </p:sp>
      <p:sp>
        <p:nvSpPr>
          <p:cNvPr id="80901" name="Rectangle 3"/>
          <p:cNvSpPr>
            <a:spLocks noGrp="1" noChangeArrowheads="1"/>
          </p:cNvSpPr>
          <p:nvPr>
            <p:ph type="body" sz="half" idx="1"/>
          </p:nvPr>
        </p:nvSpPr>
        <p:spPr>
          <a:xfrm>
            <a:off x="423863" y="1322388"/>
            <a:ext cx="4927600" cy="4876800"/>
          </a:xfrm>
        </p:spPr>
        <p:txBody>
          <a:bodyPr/>
          <a:lstStyle/>
          <a:p>
            <a:r>
              <a:rPr lang="en-US" sz="2400"/>
              <a:t>shared </a:t>
            </a:r>
            <a:r>
              <a:rPr lang="en-US" sz="2400" i="1"/>
              <a:t>wireless</a:t>
            </a:r>
            <a:r>
              <a:rPr lang="en-US" sz="2400"/>
              <a:t> access network connects end system to router</a:t>
            </a:r>
          </a:p>
          <a:p>
            <a:pPr lvl="1"/>
            <a:r>
              <a:rPr lang="en-US" sz="2000"/>
              <a:t>via base station aka “</a:t>
            </a:r>
            <a:r>
              <a:rPr lang="en-US" sz="2000" b="1">
                <a:solidFill>
                  <a:srgbClr val="009900"/>
                </a:solidFill>
              </a:rPr>
              <a:t>access point</a:t>
            </a:r>
            <a:r>
              <a:rPr lang="en-US" sz="2000"/>
              <a:t>”</a:t>
            </a:r>
          </a:p>
          <a:p>
            <a:r>
              <a:rPr lang="en-US" sz="2400">
                <a:solidFill>
                  <a:srgbClr val="FF0000"/>
                </a:solidFill>
              </a:rPr>
              <a:t>wireless LANs:</a:t>
            </a:r>
            <a:endParaRPr lang="en-US" sz="2400"/>
          </a:p>
          <a:p>
            <a:pPr lvl="1"/>
            <a:r>
              <a:rPr lang="en-US" sz="2000"/>
              <a:t>802.11b/g (WiFi): 11 or 54  Mbps</a:t>
            </a:r>
          </a:p>
          <a:p>
            <a:r>
              <a:rPr lang="en-US" sz="2400">
                <a:solidFill>
                  <a:srgbClr val="FF0000"/>
                </a:solidFill>
              </a:rPr>
              <a:t>wider-area wireless access</a:t>
            </a:r>
            <a:endParaRPr lang="en-US" sz="2400"/>
          </a:p>
          <a:p>
            <a:pPr lvl="1"/>
            <a:r>
              <a:rPr lang="en-US" sz="2000"/>
              <a:t>provided by telco operator</a:t>
            </a:r>
          </a:p>
          <a:p>
            <a:pPr lvl="1"/>
            <a:r>
              <a:rPr lang="en-US" sz="2000"/>
              <a:t>~1Mbps over cellular system (EVDO, HSDPA)</a:t>
            </a:r>
          </a:p>
          <a:p>
            <a:pPr lvl="1"/>
            <a:r>
              <a:rPr lang="en-US" sz="2000"/>
              <a:t>next up (?): WiMAX (10’s Mbps) over wide area</a:t>
            </a:r>
          </a:p>
        </p:txBody>
      </p:sp>
      <p:grpSp>
        <p:nvGrpSpPr>
          <p:cNvPr id="80902" name="Group 5"/>
          <p:cNvGrpSpPr>
            <a:grpSpLocks/>
          </p:cNvGrpSpPr>
          <p:nvPr/>
        </p:nvGrpSpPr>
        <p:grpSpPr bwMode="auto">
          <a:xfrm>
            <a:off x="6221413" y="4048125"/>
            <a:ext cx="622300" cy="793750"/>
            <a:chOff x="3908" y="2375"/>
            <a:chExt cx="392" cy="500"/>
          </a:xfrm>
        </p:grpSpPr>
        <p:graphicFrame>
          <p:nvGraphicFramePr>
            <p:cNvPr id="80968" name="Object 6"/>
            <p:cNvGraphicFramePr>
              <a:graphicFrameLocks noChangeAspect="1"/>
            </p:cNvGraphicFramePr>
            <p:nvPr/>
          </p:nvGraphicFramePr>
          <p:xfrm>
            <a:off x="3908" y="2375"/>
            <a:ext cx="366" cy="441"/>
          </p:xfrm>
          <a:graphic>
            <a:graphicData uri="http://schemas.openxmlformats.org/presentationml/2006/ole">
              <mc:AlternateContent xmlns:mc="http://schemas.openxmlformats.org/markup-compatibility/2006">
                <mc:Choice xmlns:v="urn:schemas-microsoft-com:vml" Requires="v">
                  <p:oleObj name="Clip" r:id="rId3" imgW="826829" imgH="840406" progId="MS_ClipArt_Gallery.2">
                    <p:embed/>
                  </p:oleObj>
                </mc:Choice>
                <mc:Fallback>
                  <p:oleObj name="Clip" r:id="rId3" imgW="826829" imgH="840406"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8" y="2375"/>
                          <a:ext cx="366" cy="441"/>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69" name="Object 7"/>
            <p:cNvGraphicFramePr>
              <a:graphicFrameLocks noChangeAspect="1"/>
            </p:cNvGraphicFramePr>
            <p:nvPr/>
          </p:nvGraphicFramePr>
          <p:xfrm>
            <a:off x="3966" y="2506"/>
            <a:ext cx="334" cy="369"/>
          </p:xfrm>
          <a:graphic>
            <a:graphicData uri="http://schemas.openxmlformats.org/presentationml/2006/ole">
              <mc:AlternateContent xmlns:mc="http://schemas.openxmlformats.org/markup-compatibility/2006">
                <mc:Choice xmlns:v="urn:schemas-microsoft-com:vml" Requires="v">
                  <p:oleObj name="Clip" r:id="rId5" imgW="1268295" imgH="1199426" progId="MS_ClipArt_Gallery.2">
                    <p:embed/>
                  </p:oleObj>
                </mc:Choice>
                <mc:Fallback>
                  <p:oleObj name="Clip" r:id="rId5" imgW="1268295" imgH="119942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6" y="2506"/>
                          <a:ext cx="334" cy="3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0903" name="Group 8"/>
          <p:cNvGrpSpPr>
            <a:grpSpLocks/>
          </p:cNvGrpSpPr>
          <p:nvPr/>
        </p:nvGrpSpPr>
        <p:grpSpPr bwMode="auto">
          <a:xfrm>
            <a:off x="7377113" y="3962400"/>
            <a:ext cx="622300" cy="793750"/>
            <a:chOff x="2870" y="1518"/>
            <a:chExt cx="292" cy="320"/>
          </a:xfrm>
        </p:grpSpPr>
        <p:graphicFrame>
          <p:nvGraphicFramePr>
            <p:cNvPr id="80966" name="Object 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7" imgW="826829" imgH="840406" progId="MS_ClipArt_Gallery.2">
                    <p:embed/>
                  </p:oleObj>
                </mc:Choice>
                <mc:Fallback>
                  <p:oleObj name="Clip" r:id="rId7" imgW="826829" imgH="840406"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67" name="Object 1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8" imgW="1268295" imgH="1199426" progId="MS_ClipArt_Gallery.2">
                    <p:embed/>
                  </p:oleObj>
                </mc:Choice>
                <mc:Fallback>
                  <p:oleObj name="Clip" r:id="rId8" imgW="1268295" imgH="119942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0904" name="Oval 15"/>
          <p:cNvSpPr>
            <a:spLocks noChangeArrowheads="1"/>
          </p:cNvSpPr>
          <p:nvPr/>
        </p:nvSpPr>
        <p:spPr bwMode="auto">
          <a:xfrm>
            <a:off x="6496050" y="2387600"/>
            <a:ext cx="760413" cy="2397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80905" name="Line 16"/>
          <p:cNvSpPr>
            <a:spLocks noChangeShapeType="1"/>
          </p:cNvSpPr>
          <p:nvPr/>
        </p:nvSpPr>
        <p:spPr bwMode="auto">
          <a:xfrm>
            <a:off x="6496050" y="2366963"/>
            <a:ext cx="0" cy="1492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80906" name="Line 17"/>
          <p:cNvSpPr>
            <a:spLocks noChangeShapeType="1"/>
          </p:cNvSpPr>
          <p:nvPr/>
        </p:nvSpPr>
        <p:spPr bwMode="auto">
          <a:xfrm>
            <a:off x="7256463" y="2366963"/>
            <a:ext cx="0" cy="1492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80907" name="Rectangle 18"/>
          <p:cNvSpPr>
            <a:spLocks noChangeArrowheads="1"/>
          </p:cNvSpPr>
          <p:nvPr/>
        </p:nvSpPr>
        <p:spPr bwMode="auto">
          <a:xfrm>
            <a:off x="6496050" y="2366963"/>
            <a:ext cx="754063" cy="146050"/>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80908" name="Oval 19"/>
          <p:cNvSpPr>
            <a:spLocks noChangeArrowheads="1"/>
          </p:cNvSpPr>
          <p:nvPr/>
        </p:nvSpPr>
        <p:spPr bwMode="auto">
          <a:xfrm>
            <a:off x="6489700" y="2193925"/>
            <a:ext cx="760413" cy="279400"/>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80909" name="Group 20"/>
          <p:cNvGrpSpPr>
            <a:grpSpLocks/>
          </p:cNvGrpSpPr>
          <p:nvPr/>
        </p:nvGrpSpPr>
        <p:grpSpPr bwMode="auto">
          <a:xfrm>
            <a:off x="6672263" y="2255838"/>
            <a:ext cx="377825" cy="163512"/>
            <a:chOff x="2848" y="848"/>
            <a:chExt cx="140" cy="98"/>
          </a:xfrm>
        </p:grpSpPr>
        <p:sp>
          <p:nvSpPr>
            <p:cNvPr id="80963" name="Line 2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80964" name="Line 2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80965" name="Line 2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80910" name="Group 24"/>
          <p:cNvGrpSpPr>
            <a:grpSpLocks/>
          </p:cNvGrpSpPr>
          <p:nvPr/>
        </p:nvGrpSpPr>
        <p:grpSpPr bwMode="auto">
          <a:xfrm flipV="1">
            <a:off x="6672263" y="2252663"/>
            <a:ext cx="377825" cy="163512"/>
            <a:chOff x="2848" y="848"/>
            <a:chExt cx="140" cy="98"/>
          </a:xfrm>
        </p:grpSpPr>
        <p:sp>
          <p:nvSpPr>
            <p:cNvPr id="80960" name="Line 2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80961" name="Line 2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80962" name="Line 2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sp>
        <p:nvSpPr>
          <p:cNvPr id="80911" name="Line 28"/>
          <p:cNvSpPr>
            <a:spLocks noChangeShapeType="1"/>
          </p:cNvSpPr>
          <p:nvPr/>
        </p:nvSpPr>
        <p:spPr bwMode="auto">
          <a:xfrm flipV="1">
            <a:off x="6886575" y="2619375"/>
            <a:ext cx="0" cy="428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nvGrpSpPr>
          <p:cNvPr id="80912" name="Group 29"/>
          <p:cNvGrpSpPr>
            <a:grpSpLocks/>
          </p:cNvGrpSpPr>
          <p:nvPr/>
        </p:nvGrpSpPr>
        <p:grpSpPr bwMode="auto">
          <a:xfrm>
            <a:off x="7621588" y="2359025"/>
            <a:ext cx="622300" cy="793750"/>
            <a:chOff x="2870" y="1518"/>
            <a:chExt cx="292" cy="320"/>
          </a:xfrm>
        </p:grpSpPr>
        <p:graphicFrame>
          <p:nvGraphicFramePr>
            <p:cNvPr id="80958" name="Object 3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9" imgW="826829" imgH="840406" progId="MS_ClipArt_Gallery.2">
                    <p:embed/>
                  </p:oleObj>
                </mc:Choice>
                <mc:Fallback>
                  <p:oleObj name="Clip" r:id="rId9" imgW="826829" imgH="840406"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59" name="Object 3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0" imgW="1268295" imgH="1199426" progId="MS_ClipArt_Gallery.2">
                    <p:embed/>
                  </p:oleObj>
                </mc:Choice>
                <mc:Fallback>
                  <p:oleObj name="Clip" r:id="rId10" imgW="1268295" imgH="119942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0913" name="Group 32"/>
          <p:cNvGrpSpPr>
            <a:grpSpLocks/>
          </p:cNvGrpSpPr>
          <p:nvPr/>
        </p:nvGrpSpPr>
        <p:grpSpPr bwMode="auto">
          <a:xfrm>
            <a:off x="8070850" y="3421063"/>
            <a:ext cx="622300" cy="793750"/>
            <a:chOff x="2870" y="1518"/>
            <a:chExt cx="292" cy="320"/>
          </a:xfrm>
        </p:grpSpPr>
        <p:graphicFrame>
          <p:nvGraphicFramePr>
            <p:cNvPr id="80956" name="Object 3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1" imgW="826829" imgH="840406" progId="MS_ClipArt_Gallery.2">
                    <p:embed/>
                  </p:oleObj>
                </mc:Choice>
                <mc:Fallback>
                  <p:oleObj name="Clip" r:id="rId11" imgW="826829" imgH="840406"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57" name="Object 3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2" imgW="1268295" imgH="1199426" progId="MS_ClipArt_Gallery.2">
                    <p:embed/>
                  </p:oleObj>
                </mc:Choice>
                <mc:Fallback>
                  <p:oleObj name="Clip" r:id="rId12" imgW="1268295" imgH="119942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0914" name="Text Box 35"/>
          <p:cNvSpPr txBox="1">
            <a:spLocks noChangeArrowheads="1"/>
          </p:cNvSpPr>
          <p:nvPr/>
        </p:nvSpPr>
        <p:spPr bwMode="auto">
          <a:xfrm>
            <a:off x="5081588" y="2874963"/>
            <a:ext cx="11795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r"/>
            <a:r>
              <a:rPr lang="en-US">
                <a:solidFill>
                  <a:srgbClr val="000000"/>
                </a:solidFill>
                <a:latin typeface="Comic Sans MS" pitchFamily="66" charset="0"/>
                <a:ea typeface="+mn-ea"/>
              </a:rPr>
              <a:t>base</a:t>
            </a:r>
          </a:p>
          <a:p>
            <a:pPr algn="r"/>
            <a:r>
              <a:rPr lang="en-US">
                <a:solidFill>
                  <a:srgbClr val="000000"/>
                </a:solidFill>
                <a:latin typeface="Comic Sans MS" pitchFamily="66" charset="0"/>
                <a:ea typeface="+mn-ea"/>
              </a:rPr>
              <a:t>station</a:t>
            </a:r>
            <a:endParaRPr lang="en-US">
              <a:solidFill>
                <a:srgbClr val="000000"/>
              </a:solidFill>
              <a:ea typeface="+mn-ea"/>
            </a:endParaRPr>
          </a:p>
        </p:txBody>
      </p:sp>
      <p:sp>
        <p:nvSpPr>
          <p:cNvPr id="80915" name="Text Box 36"/>
          <p:cNvSpPr txBox="1">
            <a:spLocks noChangeArrowheads="1"/>
          </p:cNvSpPr>
          <p:nvPr/>
        </p:nvSpPr>
        <p:spPr bwMode="auto">
          <a:xfrm>
            <a:off x="7435850" y="4867275"/>
            <a:ext cx="10985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r"/>
            <a:r>
              <a:rPr lang="en-US">
                <a:solidFill>
                  <a:srgbClr val="000000"/>
                </a:solidFill>
                <a:latin typeface="Comic Sans MS" pitchFamily="66" charset="0"/>
                <a:ea typeface="+mn-ea"/>
              </a:rPr>
              <a:t>mobile</a:t>
            </a:r>
          </a:p>
          <a:p>
            <a:pPr algn="r"/>
            <a:r>
              <a:rPr lang="en-US">
                <a:solidFill>
                  <a:srgbClr val="000000"/>
                </a:solidFill>
                <a:latin typeface="Comic Sans MS" pitchFamily="66" charset="0"/>
                <a:ea typeface="+mn-ea"/>
              </a:rPr>
              <a:t>hosts</a:t>
            </a:r>
            <a:endParaRPr lang="en-US">
              <a:solidFill>
                <a:srgbClr val="000000"/>
              </a:solidFill>
              <a:ea typeface="+mn-ea"/>
            </a:endParaRPr>
          </a:p>
        </p:txBody>
      </p:sp>
      <p:sp>
        <p:nvSpPr>
          <p:cNvPr id="80916" name="Line 37"/>
          <p:cNvSpPr>
            <a:spLocks noChangeShapeType="1"/>
          </p:cNvSpPr>
          <p:nvPr/>
        </p:nvSpPr>
        <p:spPr bwMode="auto">
          <a:xfrm flipV="1">
            <a:off x="6829425" y="1743075"/>
            <a:ext cx="0" cy="428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80917" name="Text Box 38"/>
          <p:cNvSpPr txBox="1">
            <a:spLocks noChangeArrowheads="1"/>
          </p:cNvSpPr>
          <p:nvPr/>
        </p:nvSpPr>
        <p:spPr bwMode="auto">
          <a:xfrm>
            <a:off x="5410200" y="2162175"/>
            <a:ext cx="1104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r"/>
            <a:r>
              <a:rPr lang="en-US">
                <a:solidFill>
                  <a:srgbClr val="000000"/>
                </a:solidFill>
                <a:latin typeface="Comic Sans MS" pitchFamily="66" charset="0"/>
                <a:ea typeface="+mn-ea"/>
              </a:rPr>
              <a:t>router</a:t>
            </a:r>
            <a:endParaRPr lang="en-US">
              <a:solidFill>
                <a:srgbClr val="000000"/>
              </a:solidFill>
              <a:ea typeface="+mn-ea"/>
            </a:endParaRPr>
          </a:p>
        </p:txBody>
      </p:sp>
      <p:grpSp>
        <p:nvGrpSpPr>
          <p:cNvPr id="80918" name="Group 104"/>
          <p:cNvGrpSpPr>
            <a:grpSpLocks/>
          </p:cNvGrpSpPr>
          <p:nvPr/>
        </p:nvGrpSpPr>
        <p:grpSpPr bwMode="auto">
          <a:xfrm>
            <a:off x="6445250" y="2717800"/>
            <a:ext cx="681038" cy="820738"/>
            <a:chOff x="3221" y="3127"/>
            <a:chExt cx="429" cy="517"/>
          </a:xfrm>
        </p:grpSpPr>
        <p:sp>
          <p:nvSpPr>
            <p:cNvPr id="80919" name="Freeform 66"/>
            <p:cNvSpPr>
              <a:spLocks/>
            </p:cNvSpPr>
            <p:nvPr/>
          </p:nvSpPr>
          <p:spPr bwMode="auto">
            <a:xfrm>
              <a:off x="3336" y="3156"/>
              <a:ext cx="77" cy="8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80920" name="Freeform 67"/>
            <p:cNvSpPr>
              <a:spLocks/>
            </p:cNvSpPr>
            <p:nvPr/>
          </p:nvSpPr>
          <p:spPr bwMode="auto">
            <a:xfrm>
              <a:off x="3467" y="3153"/>
              <a:ext cx="52" cy="66"/>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80921" name="Freeform 68"/>
            <p:cNvSpPr>
              <a:spLocks/>
            </p:cNvSpPr>
            <p:nvPr/>
          </p:nvSpPr>
          <p:spPr bwMode="auto">
            <a:xfrm>
              <a:off x="3287" y="3138"/>
              <a:ext cx="126" cy="13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80922" name="Freeform 69"/>
            <p:cNvSpPr>
              <a:spLocks/>
            </p:cNvSpPr>
            <p:nvPr/>
          </p:nvSpPr>
          <p:spPr bwMode="auto">
            <a:xfrm>
              <a:off x="3465" y="3134"/>
              <a:ext cx="110" cy="9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80923" name="Freeform 70"/>
            <p:cNvSpPr>
              <a:spLocks/>
            </p:cNvSpPr>
            <p:nvPr/>
          </p:nvSpPr>
          <p:spPr bwMode="auto">
            <a:xfrm>
              <a:off x="3240" y="3178"/>
              <a:ext cx="44" cy="8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80924" name="Freeform 71"/>
            <p:cNvSpPr>
              <a:spLocks/>
            </p:cNvSpPr>
            <p:nvPr/>
          </p:nvSpPr>
          <p:spPr bwMode="auto">
            <a:xfrm>
              <a:off x="3554" y="3127"/>
              <a:ext cx="96" cy="114"/>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80925" name="Freeform 72"/>
            <p:cNvSpPr>
              <a:spLocks/>
            </p:cNvSpPr>
            <p:nvPr/>
          </p:nvSpPr>
          <p:spPr bwMode="auto">
            <a:xfrm>
              <a:off x="3448" y="3261"/>
              <a:ext cx="33" cy="68"/>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80926" name="Freeform 73"/>
            <p:cNvSpPr>
              <a:spLocks/>
            </p:cNvSpPr>
            <p:nvPr/>
          </p:nvSpPr>
          <p:spPr bwMode="auto">
            <a:xfrm>
              <a:off x="3434" y="3224"/>
              <a:ext cx="17" cy="35"/>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80927" name="Freeform 74"/>
            <p:cNvSpPr>
              <a:spLocks/>
            </p:cNvSpPr>
            <p:nvPr/>
          </p:nvSpPr>
          <p:spPr bwMode="auto">
            <a:xfrm>
              <a:off x="3420" y="3199"/>
              <a:ext cx="14" cy="20"/>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80928" name="Freeform 75"/>
            <p:cNvSpPr>
              <a:spLocks/>
            </p:cNvSpPr>
            <p:nvPr/>
          </p:nvSpPr>
          <p:spPr bwMode="auto">
            <a:xfrm>
              <a:off x="3409" y="3182"/>
              <a:ext cx="18" cy="13"/>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80929" name="Freeform 76"/>
            <p:cNvSpPr>
              <a:spLocks/>
            </p:cNvSpPr>
            <p:nvPr/>
          </p:nvSpPr>
          <p:spPr bwMode="auto">
            <a:xfrm>
              <a:off x="3315" y="3160"/>
              <a:ext cx="77" cy="86"/>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tx1"/>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80930" name="Freeform 77"/>
            <p:cNvSpPr>
              <a:spLocks/>
            </p:cNvSpPr>
            <p:nvPr/>
          </p:nvSpPr>
          <p:spPr bwMode="auto">
            <a:xfrm>
              <a:off x="3446" y="3160"/>
              <a:ext cx="52" cy="66"/>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tx1"/>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80931" name="Freeform 78"/>
            <p:cNvSpPr>
              <a:spLocks/>
            </p:cNvSpPr>
            <p:nvPr/>
          </p:nvSpPr>
          <p:spPr bwMode="auto">
            <a:xfrm>
              <a:off x="3266" y="3145"/>
              <a:ext cx="124" cy="13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tx1"/>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80932" name="Freeform 79"/>
            <p:cNvSpPr>
              <a:spLocks/>
            </p:cNvSpPr>
            <p:nvPr/>
          </p:nvSpPr>
          <p:spPr bwMode="auto">
            <a:xfrm>
              <a:off x="3441" y="3140"/>
              <a:ext cx="111" cy="9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tx1"/>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80933" name="Freeform 80"/>
            <p:cNvSpPr>
              <a:spLocks/>
            </p:cNvSpPr>
            <p:nvPr/>
          </p:nvSpPr>
          <p:spPr bwMode="auto">
            <a:xfrm>
              <a:off x="3221" y="3191"/>
              <a:ext cx="45" cy="85"/>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tx1"/>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80934" name="Freeform 81"/>
            <p:cNvSpPr>
              <a:spLocks/>
            </p:cNvSpPr>
            <p:nvPr/>
          </p:nvSpPr>
          <p:spPr bwMode="auto">
            <a:xfrm>
              <a:off x="3533" y="3134"/>
              <a:ext cx="96" cy="114"/>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tx1"/>
              </a:solidFill>
              <a:round/>
              <a:headEnd/>
              <a:tailEnd/>
            </a:ln>
          </p:spPr>
          <p:txBody>
            <a:bodyPr/>
            <a:lstStyle/>
            <a:p>
              <a:endParaRPr lang="en-US">
                <a:solidFill>
                  <a:srgbClr val="000000"/>
                </a:solidFill>
                <a:latin typeface="Times New Roman" pitchFamily="18" charset="0"/>
                <a:ea typeface="+mn-ea"/>
                <a:cs typeface="Arial" pitchFamily="34" charset="0"/>
              </a:endParaRPr>
            </a:p>
          </p:txBody>
        </p:sp>
        <p:grpSp>
          <p:nvGrpSpPr>
            <p:cNvPr id="80935" name="Group 82"/>
            <p:cNvGrpSpPr>
              <a:grpSpLocks/>
            </p:cNvGrpSpPr>
            <p:nvPr/>
          </p:nvGrpSpPr>
          <p:grpSpPr bwMode="auto">
            <a:xfrm>
              <a:off x="3334" y="3292"/>
              <a:ext cx="290" cy="352"/>
              <a:chOff x="3774" y="2423"/>
              <a:chExt cx="189" cy="286"/>
            </a:xfrm>
          </p:grpSpPr>
          <p:sp>
            <p:nvSpPr>
              <p:cNvPr id="80950" name="Rectangle 83"/>
              <p:cNvSpPr>
                <a:spLocks noChangeArrowheads="1"/>
              </p:cNvSpPr>
              <p:nvPr/>
            </p:nvSpPr>
            <p:spPr bwMode="auto">
              <a:xfrm>
                <a:off x="3790" y="2610"/>
                <a:ext cx="153" cy="56"/>
              </a:xfrm>
              <a:prstGeom prst="rect">
                <a:avLst/>
              </a:prstGeom>
              <a:solidFill>
                <a:schemeClr val="hlink"/>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80951" name="Rectangle 84"/>
              <p:cNvSpPr>
                <a:spLocks noChangeArrowheads="1"/>
              </p:cNvSpPr>
              <p:nvPr/>
            </p:nvSpPr>
            <p:spPr bwMode="auto">
              <a:xfrm>
                <a:off x="3774" y="2653"/>
                <a:ext cx="189" cy="56"/>
              </a:xfrm>
              <a:prstGeom prst="rect">
                <a:avLst/>
              </a:prstGeom>
              <a:solidFill>
                <a:schemeClr val="hlink"/>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80952" name="Rectangle 85"/>
              <p:cNvSpPr>
                <a:spLocks noChangeArrowheads="1"/>
              </p:cNvSpPr>
              <p:nvPr/>
            </p:nvSpPr>
            <p:spPr bwMode="auto">
              <a:xfrm>
                <a:off x="3808" y="2564"/>
                <a:ext cx="119" cy="56"/>
              </a:xfrm>
              <a:prstGeom prst="rect">
                <a:avLst/>
              </a:prstGeom>
              <a:solidFill>
                <a:schemeClr val="hlink"/>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80953" name="Rectangle 86"/>
              <p:cNvSpPr>
                <a:spLocks noChangeArrowheads="1"/>
              </p:cNvSpPr>
              <p:nvPr/>
            </p:nvSpPr>
            <p:spPr bwMode="auto">
              <a:xfrm>
                <a:off x="3818" y="2518"/>
                <a:ext cx="97" cy="56"/>
              </a:xfrm>
              <a:prstGeom prst="rect">
                <a:avLst/>
              </a:prstGeom>
              <a:solidFill>
                <a:schemeClr val="hlink"/>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80954" name="Rectangle 87"/>
              <p:cNvSpPr>
                <a:spLocks noChangeArrowheads="1"/>
              </p:cNvSpPr>
              <p:nvPr/>
            </p:nvSpPr>
            <p:spPr bwMode="auto">
              <a:xfrm>
                <a:off x="3828" y="2472"/>
                <a:ext cx="74" cy="56"/>
              </a:xfrm>
              <a:prstGeom prst="rect">
                <a:avLst/>
              </a:prstGeom>
              <a:solidFill>
                <a:schemeClr val="hlink"/>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80955" name="Rectangle 88"/>
              <p:cNvSpPr>
                <a:spLocks noChangeArrowheads="1"/>
              </p:cNvSpPr>
              <p:nvPr/>
            </p:nvSpPr>
            <p:spPr bwMode="auto">
              <a:xfrm>
                <a:off x="3839" y="2423"/>
                <a:ext cx="51" cy="56"/>
              </a:xfrm>
              <a:prstGeom prst="rect">
                <a:avLst/>
              </a:prstGeom>
              <a:solidFill>
                <a:schemeClr val="hlink"/>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grpSp>
          <p:nvGrpSpPr>
            <p:cNvPr id="80936" name="Group 91"/>
            <p:cNvGrpSpPr>
              <a:grpSpLocks/>
            </p:cNvGrpSpPr>
            <p:nvPr/>
          </p:nvGrpSpPr>
          <p:grpSpPr bwMode="auto">
            <a:xfrm>
              <a:off x="3420" y="3341"/>
              <a:ext cx="105" cy="46"/>
              <a:chOff x="3420" y="3341"/>
              <a:chExt cx="105" cy="46"/>
            </a:xfrm>
          </p:grpSpPr>
          <p:sp>
            <p:nvSpPr>
              <p:cNvPr id="80948" name="Rectangle 89"/>
              <p:cNvSpPr>
                <a:spLocks noChangeArrowheads="1"/>
              </p:cNvSpPr>
              <p:nvPr/>
            </p:nvSpPr>
            <p:spPr bwMode="auto">
              <a:xfrm>
                <a:off x="3438" y="3341"/>
                <a:ext cx="72" cy="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80949" name="Rectangle 90"/>
              <p:cNvSpPr>
                <a:spLocks noChangeArrowheads="1"/>
              </p:cNvSpPr>
              <p:nvPr/>
            </p:nvSpPr>
            <p:spPr bwMode="auto">
              <a:xfrm>
                <a:off x="3420" y="3355"/>
                <a:ext cx="105" cy="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grpSp>
          <p:nvGrpSpPr>
            <p:cNvPr id="80937" name="Group 92"/>
            <p:cNvGrpSpPr>
              <a:grpSpLocks/>
            </p:cNvGrpSpPr>
            <p:nvPr/>
          </p:nvGrpSpPr>
          <p:grpSpPr bwMode="auto">
            <a:xfrm>
              <a:off x="3409" y="3398"/>
              <a:ext cx="135" cy="46"/>
              <a:chOff x="3420" y="3341"/>
              <a:chExt cx="105" cy="46"/>
            </a:xfrm>
          </p:grpSpPr>
          <p:sp>
            <p:nvSpPr>
              <p:cNvPr id="80946" name="Rectangle 93"/>
              <p:cNvSpPr>
                <a:spLocks noChangeArrowheads="1"/>
              </p:cNvSpPr>
              <p:nvPr/>
            </p:nvSpPr>
            <p:spPr bwMode="auto">
              <a:xfrm>
                <a:off x="3438" y="3341"/>
                <a:ext cx="72" cy="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80947" name="Rectangle 94"/>
              <p:cNvSpPr>
                <a:spLocks noChangeArrowheads="1"/>
              </p:cNvSpPr>
              <p:nvPr/>
            </p:nvSpPr>
            <p:spPr bwMode="auto">
              <a:xfrm>
                <a:off x="3420" y="3355"/>
                <a:ext cx="105" cy="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grpSp>
          <p:nvGrpSpPr>
            <p:cNvPr id="80938" name="Group 95"/>
            <p:cNvGrpSpPr>
              <a:grpSpLocks/>
            </p:cNvGrpSpPr>
            <p:nvPr/>
          </p:nvGrpSpPr>
          <p:grpSpPr bwMode="auto">
            <a:xfrm>
              <a:off x="3392" y="3455"/>
              <a:ext cx="168" cy="46"/>
              <a:chOff x="3420" y="3341"/>
              <a:chExt cx="105" cy="46"/>
            </a:xfrm>
          </p:grpSpPr>
          <p:sp>
            <p:nvSpPr>
              <p:cNvPr id="80944" name="Rectangle 96"/>
              <p:cNvSpPr>
                <a:spLocks noChangeArrowheads="1"/>
              </p:cNvSpPr>
              <p:nvPr/>
            </p:nvSpPr>
            <p:spPr bwMode="auto">
              <a:xfrm>
                <a:off x="3438" y="3341"/>
                <a:ext cx="72" cy="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80945" name="Rectangle 97"/>
              <p:cNvSpPr>
                <a:spLocks noChangeArrowheads="1"/>
              </p:cNvSpPr>
              <p:nvPr/>
            </p:nvSpPr>
            <p:spPr bwMode="auto">
              <a:xfrm>
                <a:off x="3420" y="3355"/>
                <a:ext cx="105" cy="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grpSp>
          <p:nvGrpSpPr>
            <p:cNvPr id="80939" name="Group 98"/>
            <p:cNvGrpSpPr>
              <a:grpSpLocks/>
            </p:cNvGrpSpPr>
            <p:nvPr/>
          </p:nvGrpSpPr>
          <p:grpSpPr bwMode="auto">
            <a:xfrm>
              <a:off x="3378" y="3512"/>
              <a:ext cx="203" cy="46"/>
              <a:chOff x="3420" y="3341"/>
              <a:chExt cx="105" cy="46"/>
            </a:xfrm>
          </p:grpSpPr>
          <p:sp>
            <p:nvSpPr>
              <p:cNvPr id="80942" name="Rectangle 99"/>
              <p:cNvSpPr>
                <a:spLocks noChangeArrowheads="1"/>
              </p:cNvSpPr>
              <p:nvPr/>
            </p:nvSpPr>
            <p:spPr bwMode="auto">
              <a:xfrm>
                <a:off x="3438" y="3341"/>
                <a:ext cx="72" cy="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80943" name="Rectangle 100"/>
              <p:cNvSpPr>
                <a:spLocks noChangeArrowheads="1"/>
              </p:cNvSpPr>
              <p:nvPr/>
            </p:nvSpPr>
            <p:spPr bwMode="auto">
              <a:xfrm>
                <a:off x="3420" y="3355"/>
                <a:ext cx="105" cy="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sp>
          <p:nvSpPr>
            <p:cNvPr id="80940" name="Rectangle 102"/>
            <p:cNvSpPr>
              <a:spLocks noChangeArrowheads="1"/>
            </p:cNvSpPr>
            <p:nvPr/>
          </p:nvSpPr>
          <p:spPr bwMode="auto">
            <a:xfrm>
              <a:off x="3363" y="3561"/>
              <a:ext cx="226" cy="33"/>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80941" name="Rectangle 103"/>
            <p:cNvSpPr>
              <a:spLocks noChangeArrowheads="1"/>
            </p:cNvSpPr>
            <p:nvPr/>
          </p:nvSpPr>
          <p:spPr bwMode="auto">
            <a:xfrm>
              <a:off x="3382" y="3580"/>
              <a:ext cx="232" cy="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spTree>
    <p:extLst>
      <p:ext uri="{BB962C8B-B14F-4D97-AF65-F5344CB8AC3E}">
        <p14:creationId xmlns:p14="http://schemas.microsoft.com/office/powerpoint/2010/main" val="41577037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Footer Placeholder 5"/>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81923" name="Slide Number Placeholder 6"/>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A08BDAAE-8233-44C3-9809-39CEF2F2B268}" type="slidenum">
              <a:rPr lang="en-US" sz="1400" smtClean="0">
                <a:solidFill>
                  <a:srgbClr val="000000"/>
                </a:solidFill>
              </a:rPr>
              <a:pPr>
                <a:defRPr/>
              </a:pPr>
              <a:t>102</a:t>
            </a:fld>
            <a:endParaRPr lang="en-US" sz="1400">
              <a:solidFill>
                <a:srgbClr val="000000"/>
              </a:solidFill>
            </a:endParaRPr>
          </a:p>
        </p:txBody>
      </p:sp>
      <p:sp>
        <p:nvSpPr>
          <p:cNvPr id="81924" name="Rectangle 2"/>
          <p:cNvSpPr>
            <a:spLocks noGrp="1" noChangeArrowheads="1"/>
          </p:cNvSpPr>
          <p:nvPr>
            <p:ph type="title"/>
          </p:nvPr>
        </p:nvSpPr>
        <p:spPr>
          <a:xfrm>
            <a:off x="276225" y="187325"/>
            <a:ext cx="8382000" cy="1143000"/>
          </a:xfrm>
        </p:spPr>
        <p:txBody>
          <a:bodyPr/>
          <a:lstStyle/>
          <a:p>
            <a:r>
              <a:rPr lang="en-US" sz="3200" dirty="0"/>
              <a:t>Home networks</a:t>
            </a:r>
            <a:r>
              <a:rPr lang="en-US" sz="4000" dirty="0">
                <a:solidFill>
                  <a:srgbClr val="FF0000"/>
                </a:solidFill>
              </a:rPr>
              <a:t> (not covered!!!)</a:t>
            </a:r>
            <a:endParaRPr lang="en-US" dirty="0"/>
          </a:p>
        </p:txBody>
      </p:sp>
      <p:sp>
        <p:nvSpPr>
          <p:cNvPr id="81925" name="Rectangle 3"/>
          <p:cNvSpPr>
            <a:spLocks noGrp="1" noChangeArrowheads="1"/>
          </p:cNvSpPr>
          <p:nvPr>
            <p:ph type="body" sz="half" idx="1"/>
          </p:nvPr>
        </p:nvSpPr>
        <p:spPr>
          <a:xfrm>
            <a:off x="438150" y="1266825"/>
            <a:ext cx="7770813" cy="4876800"/>
          </a:xfrm>
        </p:spPr>
        <p:txBody>
          <a:bodyPr/>
          <a:lstStyle/>
          <a:p>
            <a:pPr>
              <a:buFont typeface="Wingdings" pitchFamily="2" charset="2"/>
              <a:buNone/>
            </a:pPr>
            <a:r>
              <a:rPr lang="en-US" sz="2400">
                <a:solidFill>
                  <a:srgbClr val="FF0000"/>
                </a:solidFill>
              </a:rPr>
              <a:t>Typical home network components: </a:t>
            </a:r>
          </a:p>
          <a:p>
            <a:r>
              <a:rPr lang="en-US" sz="2400"/>
              <a:t>DSL or cable modem</a:t>
            </a:r>
          </a:p>
          <a:p>
            <a:r>
              <a:rPr lang="en-US" sz="2400"/>
              <a:t>router/firewall/NAT</a:t>
            </a:r>
          </a:p>
          <a:p>
            <a:r>
              <a:rPr lang="en-US" sz="2400"/>
              <a:t>Ethernet</a:t>
            </a:r>
          </a:p>
          <a:p>
            <a:r>
              <a:rPr lang="en-US" sz="2400"/>
              <a:t>wireless access</a:t>
            </a:r>
          </a:p>
          <a:p>
            <a:pPr>
              <a:buFont typeface="Wingdings" pitchFamily="2" charset="2"/>
              <a:buNone/>
            </a:pPr>
            <a:r>
              <a:rPr lang="en-US" sz="2400"/>
              <a:t>    point</a:t>
            </a:r>
          </a:p>
        </p:txBody>
      </p:sp>
      <p:grpSp>
        <p:nvGrpSpPr>
          <p:cNvPr id="81926" name="Group 4"/>
          <p:cNvGrpSpPr>
            <a:grpSpLocks/>
          </p:cNvGrpSpPr>
          <p:nvPr/>
        </p:nvGrpSpPr>
        <p:grpSpPr bwMode="auto">
          <a:xfrm>
            <a:off x="6753225" y="3371850"/>
            <a:ext cx="622300" cy="793750"/>
            <a:chOff x="3908" y="2375"/>
            <a:chExt cx="392" cy="500"/>
          </a:xfrm>
        </p:grpSpPr>
        <p:graphicFrame>
          <p:nvGraphicFramePr>
            <p:cNvPr id="82000" name="Object 5"/>
            <p:cNvGraphicFramePr>
              <a:graphicFrameLocks noChangeAspect="1"/>
            </p:cNvGraphicFramePr>
            <p:nvPr/>
          </p:nvGraphicFramePr>
          <p:xfrm>
            <a:off x="3908" y="2375"/>
            <a:ext cx="366" cy="441"/>
          </p:xfrm>
          <a:graphic>
            <a:graphicData uri="http://schemas.openxmlformats.org/presentationml/2006/ole">
              <mc:AlternateContent xmlns:mc="http://schemas.openxmlformats.org/markup-compatibility/2006">
                <mc:Choice xmlns:v="urn:schemas-microsoft-com:vml" Requires="v">
                  <p:oleObj name="Clip" r:id="rId3" imgW="826829" imgH="840406" progId="MS_ClipArt_Gallery.2">
                    <p:embed/>
                  </p:oleObj>
                </mc:Choice>
                <mc:Fallback>
                  <p:oleObj name="Clip" r:id="rId3" imgW="826829" imgH="840406"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8" y="2375"/>
                          <a:ext cx="366" cy="441"/>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01" name="Object 6"/>
            <p:cNvGraphicFramePr>
              <a:graphicFrameLocks noChangeAspect="1"/>
            </p:cNvGraphicFramePr>
            <p:nvPr/>
          </p:nvGraphicFramePr>
          <p:xfrm>
            <a:off x="3966" y="2506"/>
            <a:ext cx="334" cy="369"/>
          </p:xfrm>
          <a:graphic>
            <a:graphicData uri="http://schemas.openxmlformats.org/presentationml/2006/ole">
              <mc:AlternateContent xmlns:mc="http://schemas.openxmlformats.org/markup-compatibility/2006">
                <mc:Choice xmlns:v="urn:schemas-microsoft-com:vml" Requires="v">
                  <p:oleObj name="Clip" r:id="rId5" imgW="1268295" imgH="1199426" progId="MS_ClipArt_Gallery.2">
                    <p:embed/>
                  </p:oleObj>
                </mc:Choice>
                <mc:Fallback>
                  <p:oleObj name="Clip" r:id="rId5" imgW="1268295" imgH="119942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6" y="2506"/>
                          <a:ext cx="334" cy="3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1927" name="Group 7"/>
          <p:cNvGrpSpPr>
            <a:grpSpLocks/>
          </p:cNvGrpSpPr>
          <p:nvPr/>
        </p:nvGrpSpPr>
        <p:grpSpPr bwMode="auto">
          <a:xfrm>
            <a:off x="6800850" y="4330700"/>
            <a:ext cx="622300" cy="793750"/>
            <a:chOff x="2870" y="1518"/>
            <a:chExt cx="292" cy="320"/>
          </a:xfrm>
        </p:grpSpPr>
        <p:graphicFrame>
          <p:nvGraphicFramePr>
            <p:cNvPr id="81998" name="Object 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7" imgW="826829" imgH="840406" progId="MS_ClipArt_Gallery.2">
                    <p:embed/>
                  </p:oleObj>
                </mc:Choice>
                <mc:Fallback>
                  <p:oleObj name="Clip" r:id="rId7" imgW="826829" imgH="840406"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99" name="Object 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8" imgW="1268295" imgH="1199426" progId="MS_ClipArt_Gallery.2">
                    <p:embed/>
                  </p:oleObj>
                </mc:Choice>
                <mc:Fallback>
                  <p:oleObj name="Clip" r:id="rId8" imgW="1268295" imgH="119942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1928" name="Text Box 13"/>
          <p:cNvSpPr txBox="1">
            <a:spLocks noChangeArrowheads="1"/>
          </p:cNvSpPr>
          <p:nvPr/>
        </p:nvSpPr>
        <p:spPr bwMode="auto">
          <a:xfrm>
            <a:off x="6478588" y="5133975"/>
            <a:ext cx="114776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a:r>
              <a:rPr lang="en-US" sz="2000">
                <a:solidFill>
                  <a:srgbClr val="FF0000"/>
                </a:solidFill>
                <a:latin typeface="Comic Sans MS" pitchFamily="66" charset="0"/>
                <a:ea typeface="+mn-ea"/>
              </a:rPr>
              <a:t>wireless</a:t>
            </a:r>
          </a:p>
          <a:p>
            <a:pPr algn="ctr"/>
            <a:r>
              <a:rPr lang="en-US" sz="2000">
                <a:solidFill>
                  <a:srgbClr val="FF0000"/>
                </a:solidFill>
                <a:latin typeface="Comic Sans MS" pitchFamily="66" charset="0"/>
                <a:ea typeface="+mn-ea"/>
              </a:rPr>
              <a:t>access </a:t>
            </a:r>
          </a:p>
          <a:p>
            <a:pPr algn="ctr"/>
            <a:r>
              <a:rPr lang="en-US" sz="2000">
                <a:solidFill>
                  <a:srgbClr val="FF0000"/>
                </a:solidFill>
                <a:latin typeface="Comic Sans MS" pitchFamily="66" charset="0"/>
                <a:ea typeface="+mn-ea"/>
              </a:rPr>
              <a:t>point</a:t>
            </a:r>
            <a:endParaRPr lang="en-US" sz="2000">
              <a:solidFill>
                <a:srgbClr val="FF0000"/>
              </a:solidFill>
              <a:ea typeface="+mn-ea"/>
            </a:endParaRPr>
          </a:p>
        </p:txBody>
      </p:sp>
      <p:sp>
        <p:nvSpPr>
          <p:cNvPr id="81929" name="Text Box 14"/>
          <p:cNvSpPr txBox="1">
            <a:spLocks noChangeArrowheads="1"/>
          </p:cNvSpPr>
          <p:nvPr/>
        </p:nvSpPr>
        <p:spPr bwMode="auto">
          <a:xfrm>
            <a:off x="7570788" y="3981450"/>
            <a:ext cx="11477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a:r>
              <a:rPr lang="en-US" sz="2000">
                <a:solidFill>
                  <a:srgbClr val="FF0000"/>
                </a:solidFill>
                <a:latin typeface="Comic Sans MS" pitchFamily="66" charset="0"/>
                <a:ea typeface="+mn-ea"/>
              </a:rPr>
              <a:t>wireless</a:t>
            </a:r>
          </a:p>
          <a:p>
            <a:pPr algn="ctr"/>
            <a:r>
              <a:rPr lang="en-US" sz="2000">
                <a:solidFill>
                  <a:srgbClr val="FF0000"/>
                </a:solidFill>
                <a:latin typeface="Comic Sans MS" pitchFamily="66" charset="0"/>
                <a:ea typeface="+mn-ea"/>
              </a:rPr>
              <a:t>laptops</a:t>
            </a:r>
            <a:endParaRPr lang="en-US" sz="2000">
              <a:solidFill>
                <a:srgbClr val="FF0000"/>
              </a:solidFill>
              <a:ea typeface="+mn-ea"/>
            </a:endParaRPr>
          </a:p>
        </p:txBody>
      </p:sp>
      <p:sp>
        <p:nvSpPr>
          <p:cNvPr id="81930" name="Text Box 15"/>
          <p:cNvSpPr txBox="1">
            <a:spLocks noChangeArrowheads="1"/>
          </p:cNvSpPr>
          <p:nvPr/>
        </p:nvSpPr>
        <p:spPr bwMode="auto">
          <a:xfrm>
            <a:off x="3613150" y="4498975"/>
            <a:ext cx="1089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r"/>
            <a:r>
              <a:rPr lang="en-US" sz="2000">
                <a:solidFill>
                  <a:srgbClr val="FF0000"/>
                </a:solidFill>
                <a:latin typeface="Comic Sans MS" pitchFamily="66" charset="0"/>
                <a:ea typeface="+mn-ea"/>
              </a:rPr>
              <a:t>router/</a:t>
            </a:r>
          </a:p>
          <a:p>
            <a:pPr algn="r"/>
            <a:r>
              <a:rPr lang="en-US" sz="2000">
                <a:solidFill>
                  <a:srgbClr val="FF0000"/>
                </a:solidFill>
                <a:latin typeface="Comic Sans MS" pitchFamily="66" charset="0"/>
                <a:ea typeface="+mn-ea"/>
              </a:rPr>
              <a:t>firewall</a:t>
            </a:r>
            <a:endParaRPr lang="en-US" sz="2000">
              <a:solidFill>
                <a:srgbClr val="FF0000"/>
              </a:solidFill>
              <a:ea typeface="+mn-ea"/>
            </a:endParaRPr>
          </a:p>
        </p:txBody>
      </p:sp>
      <p:sp>
        <p:nvSpPr>
          <p:cNvPr id="81931" name="Freeform 16"/>
          <p:cNvSpPr>
            <a:spLocks/>
          </p:cNvSpPr>
          <p:nvPr/>
        </p:nvSpPr>
        <p:spPr bwMode="auto">
          <a:xfrm>
            <a:off x="4821238" y="4448175"/>
            <a:ext cx="776287" cy="677863"/>
          </a:xfrm>
          <a:custGeom>
            <a:avLst/>
            <a:gdLst>
              <a:gd name="T0" fmla="*/ 2147483647 w 489"/>
              <a:gd name="T1" fmla="*/ 2147483647 h 427"/>
              <a:gd name="T2" fmla="*/ 2147483647 w 489"/>
              <a:gd name="T3" fmla="*/ 2147483647 h 427"/>
              <a:gd name="T4" fmla="*/ 0 w 489"/>
              <a:gd name="T5" fmla="*/ 0 h 427"/>
              <a:gd name="T6" fmla="*/ 0 60000 65536"/>
              <a:gd name="T7" fmla="*/ 0 60000 65536"/>
              <a:gd name="T8" fmla="*/ 0 60000 65536"/>
              <a:gd name="T9" fmla="*/ 0 w 489"/>
              <a:gd name="T10" fmla="*/ 0 h 427"/>
              <a:gd name="T11" fmla="*/ 489 w 489"/>
              <a:gd name="T12" fmla="*/ 427 h 427"/>
            </a:gdLst>
            <a:ahLst/>
            <a:cxnLst>
              <a:cxn ang="T6">
                <a:pos x="T0" y="T1"/>
              </a:cxn>
              <a:cxn ang="T7">
                <a:pos x="T2" y="T3"/>
              </a:cxn>
              <a:cxn ang="T8">
                <a:pos x="T4" y="T5"/>
              </a:cxn>
            </a:cxnLst>
            <a:rect l="T9" t="T10" r="T11" b="T12"/>
            <a:pathLst>
              <a:path w="489" h="427">
                <a:moveTo>
                  <a:pt x="489" y="427"/>
                </a:moveTo>
                <a:lnTo>
                  <a:pt x="166" y="427"/>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aphicFrame>
        <p:nvGraphicFramePr>
          <p:cNvPr id="81932" name="Object 17"/>
          <p:cNvGraphicFramePr>
            <a:graphicFrameLocks noChangeAspect="1"/>
          </p:cNvGraphicFramePr>
          <p:nvPr/>
        </p:nvGraphicFramePr>
        <p:xfrm>
          <a:off x="5526088" y="3222625"/>
          <a:ext cx="598487" cy="579438"/>
        </p:xfrm>
        <a:graphic>
          <a:graphicData uri="http://schemas.openxmlformats.org/presentationml/2006/ole">
            <mc:AlternateContent xmlns:mc="http://schemas.openxmlformats.org/markup-compatibility/2006">
              <mc:Choice xmlns:v="urn:schemas-microsoft-com:vml" Requires="v">
                <p:oleObj name="Clip" r:id="rId9" imgW="1307263" imgH="1084139" progId="MS_ClipArt_Gallery.5">
                  <p:embed/>
                </p:oleObj>
              </mc:Choice>
              <mc:Fallback>
                <p:oleObj name="Clip" r:id="rId9" imgW="1307263" imgH="1084139" progId="MS_ClipArt_Gallery.5">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26088" y="3222625"/>
                        <a:ext cx="59848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33" name="Freeform 18"/>
          <p:cNvSpPr>
            <a:spLocks/>
          </p:cNvSpPr>
          <p:nvPr/>
        </p:nvSpPr>
        <p:spPr bwMode="auto">
          <a:xfrm flipV="1">
            <a:off x="5021263" y="4238625"/>
            <a:ext cx="1244600" cy="98425"/>
          </a:xfrm>
          <a:custGeom>
            <a:avLst/>
            <a:gdLst>
              <a:gd name="T0" fmla="*/ 0 w 513"/>
              <a:gd name="T1" fmla="*/ 0 h 1"/>
              <a:gd name="T2" fmla="*/ 2147483647 w 513"/>
              <a:gd name="T3" fmla="*/ 0 h 1"/>
              <a:gd name="T4" fmla="*/ 0 60000 65536"/>
              <a:gd name="T5" fmla="*/ 0 60000 65536"/>
              <a:gd name="T6" fmla="*/ 0 w 513"/>
              <a:gd name="T7" fmla="*/ 0 h 1"/>
              <a:gd name="T8" fmla="*/ 513 w 513"/>
              <a:gd name="T9" fmla="*/ 1 h 1"/>
            </a:gdLst>
            <a:ahLst/>
            <a:cxnLst>
              <a:cxn ang="T4">
                <a:pos x="T0" y="T1"/>
              </a:cxn>
              <a:cxn ang="T5">
                <a:pos x="T2" y="T3"/>
              </a:cxn>
            </a:cxnLst>
            <a:rect l="T6" t="T7" r="T8" b="T9"/>
            <a:pathLst>
              <a:path w="513" h="1">
                <a:moveTo>
                  <a:pt x="0" y="0"/>
                </a:moveTo>
                <a:lnTo>
                  <a:pt x="513"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aphicFrame>
        <p:nvGraphicFramePr>
          <p:cNvPr id="81934" name="Object 19"/>
          <p:cNvGraphicFramePr>
            <a:graphicFrameLocks noChangeAspect="1"/>
          </p:cNvGraphicFramePr>
          <p:nvPr/>
        </p:nvGraphicFramePr>
        <p:xfrm>
          <a:off x="5553075" y="4951413"/>
          <a:ext cx="598488" cy="579437"/>
        </p:xfrm>
        <a:graphic>
          <a:graphicData uri="http://schemas.openxmlformats.org/presentationml/2006/ole">
            <mc:AlternateContent xmlns:mc="http://schemas.openxmlformats.org/markup-compatibility/2006">
              <mc:Choice xmlns:v="urn:schemas-microsoft-com:vml" Requires="v">
                <p:oleObj name="Clip" r:id="rId11" imgW="1307263" imgH="1084139" progId="MS_ClipArt_Gallery.5">
                  <p:embed/>
                </p:oleObj>
              </mc:Choice>
              <mc:Fallback>
                <p:oleObj name="Clip" r:id="rId11" imgW="1307263" imgH="1084139" progId="MS_ClipArt_Gallery.5">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3075" y="4951413"/>
                        <a:ext cx="59848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35" name="modem"/>
          <p:cNvSpPr>
            <a:spLocks noEditPoints="1" noChangeArrowheads="1"/>
          </p:cNvSpPr>
          <p:nvPr/>
        </p:nvSpPr>
        <p:spPr bwMode="auto">
          <a:xfrm>
            <a:off x="2435225" y="4232275"/>
            <a:ext cx="1033463" cy="207963"/>
          </a:xfrm>
          <a:custGeom>
            <a:avLst/>
            <a:gdLst>
              <a:gd name="T0" fmla="*/ 0 w 21600"/>
              <a:gd name="T1" fmla="*/ 2147483647 h 21600"/>
              <a:gd name="T2" fmla="*/ 2147483647 w 21600"/>
              <a:gd name="T3" fmla="*/ 0 h 21600"/>
              <a:gd name="T4" fmla="*/ 2147483647 w 21600"/>
              <a:gd name="T5" fmla="*/ 0 h 21600"/>
              <a:gd name="T6" fmla="*/ 2147483647 w 21600"/>
              <a:gd name="T7" fmla="*/ 2147483647 h 21600"/>
              <a:gd name="T8" fmla="*/ 2147483647 w 21600"/>
              <a:gd name="T9" fmla="*/ 2147483647 h 21600"/>
              <a:gd name="T10" fmla="*/ 0 w 21600"/>
              <a:gd name="T11" fmla="*/ 2147483647 h 21600"/>
              <a:gd name="T12" fmla="*/ 2147483647 w 21600"/>
              <a:gd name="T13" fmla="*/ 0 h 21600"/>
              <a:gd name="T14" fmla="*/ 2147483647 w 21600"/>
              <a:gd name="T15" fmla="*/ 2147483647 h 21600"/>
              <a:gd name="T16" fmla="*/ 0 w 21600"/>
              <a:gd name="T17" fmla="*/ 2147483647 h 21600"/>
              <a:gd name="T18" fmla="*/ 2147483647 w 21600"/>
              <a:gd name="T19" fmla="*/ 2147483647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00 w 21600"/>
              <a:gd name="T31" fmla="*/ 22400 h 21600"/>
              <a:gd name="T32" fmla="*/ 21200 w 21600"/>
              <a:gd name="T33" fmla="*/ 300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rgbClr val="C0C0C0"/>
          </a:solidFill>
          <a:ln w="9525">
            <a:solidFill>
              <a:srgbClr val="000000"/>
            </a:solidFill>
            <a:miter lim="800000"/>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81936" name="Freeform 21"/>
          <p:cNvSpPr>
            <a:spLocks/>
          </p:cNvSpPr>
          <p:nvPr/>
        </p:nvSpPr>
        <p:spPr bwMode="auto">
          <a:xfrm>
            <a:off x="3470275" y="4368800"/>
            <a:ext cx="814388" cy="1588"/>
          </a:xfrm>
          <a:custGeom>
            <a:avLst/>
            <a:gdLst>
              <a:gd name="T0" fmla="*/ 0 w 513"/>
              <a:gd name="T1" fmla="*/ 0 h 1"/>
              <a:gd name="T2" fmla="*/ 2147483647 w 513"/>
              <a:gd name="T3" fmla="*/ 0 h 1"/>
              <a:gd name="T4" fmla="*/ 0 60000 65536"/>
              <a:gd name="T5" fmla="*/ 0 60000 65536"/>
              <a:gd name="T6" fmla="*/ 0 w 513"/>
              <a:gd name="T7" fmla="*/ 0 h 1"/>
              <a:gd name="T8" fmla="*/ 513 w 513"/>
              <a:gd name="T9" fmla="*/ 1 h 1"/>
            </a:gdLst>
            <a:ahLst/>
            <a:cxnLst>
              <a:cxn ang="T4">
                <a:pos x="T0" y="T1"/>
              </a:cxn>
              <a:cxn ang="T5">
                <a:pos x="T2" y="T3"/>
              </a:cxn>
            </a:cxnLst>
            <a:rect l="T6" t="T7" r="T8" b="T9"/>
            <a:pathLst>
              <a:path w="513" h="1">
                <a:moveTo>
                  <a:pt x="0" y="0"/>
                </a:moveTo>
                <a:lnTo>
                  <a:pt x="513"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81937" name="Freeform 22"/>
          <p:cNvSpPr>
            <a:spLocks/>
          </p:cNvSpPr>
          <p:nvPr/>
        </p:nvSpPr>
        <p:spPr bwMode="auto">
          <a:xfrm flipV="1">
            <a:off x="4765675" y="3592513"/>
            <a:ext cx="776288" cy="677862"/>
          </a:xfrm>
          <a:custGeom>
            <a:avLst/>
            <a:gdLst>
              <a:gd name="T0" fmla="*/ 2147483647 w 489"/>
              <a:gd name="T1" fmla="*/ 2147483647 h 427"/>
              <a:gd name="T2" fmla="*/ 2147483647 w 489"/>
              <a:gd name="T3" fmla="*/ 2147483647 h 427"/>
              <a:gd name="T4" fmla="*/ 0 w 489"/>
              <a:gd name="T5" fmla="*/ 0 h 427"/>
              <a:gd name="T6" fmla="*/ 0 60000 65536"/>
              <a:gd name="T7" fmla="*/ 0 60000 65536"/>
              <a:gd name="T8" fmla="*/ 0 60000 65536"/>
              <a:gd name="T9" fmla="*/ 0 w 489"/>
              <a:gd name="T10" fmla="*/ 0 h 427"/>
              <a:gd name="T11" fmla="*/ 489 w 489"/>
              <a:gd name="T12" fmla="*/ 427 h 427"/>
            </a:gdLst>
            <a:ahLst/>
            <a:cxnLst>
              <a:cxn ang="T6">
                <a:pos x="T0" y="T1"/>
              </a:cxn>
              <a:cxn ang="T7">
                <a:pos x="T2" y="T3"/>
              </a:cxn>
              <a:cxn ang="T8">
                <a:pos x="T4" y="T5"/>
              </a:cxn>
            </a:cxnLst>
            <a:rect l="T9" t="T10" r="T11" b="T12"/>
            <a:pathLst>
              <a:path w="489" h="427">
                <a:moveTo>
                  <a:pt x="489" y="427"/>
                </a:moveTo>
                <a:lnTo>
                  <a:pt x="166" y="427"/>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81938" name="Line 23"/>
          <p:cNvSpPr>
            <a:spLocks noChangeShapeType="1"/>
          </p:cNvSpPr>
          <p:nvPr/>
        </p:nvSpPr>
        <p:spPr bwMode="auto">
          <a:xfrm flipH="1" flipV="1">
            <a:off x="6511925" y="4613275"/>
            <a:ext cx="123825" cy="582613"/>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81939" name="Text Box 24"/>
          <p:cNvSpPr txBox="1">
            <a:spLocks noChangeArrowheads="1"/>
          </p:cNvSpPr>
          <p:nvPr/>
        </p:nvSpPr>
        <p:spPr bwMode="auto">
          <a:xfrm>
            <a:off x="2428875" y="4484688"/>
            <a:ext cx="10001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a:r>
              <a:rPr lang="en-US" sz="2000">
                <a:solidFill>
                  <a:srgbClr val="FF0000"/>
                </a:solidFill>
                <a:latin typeface="Comic Sans MS" pitchFamily="66" charset="0"/>
                <a:ea typeface="+mn-ea"/>
              </a:rPr>
              <a:t>cable</a:t>
            </a:r>
          </a:p>
          <a:p>
            <a:pPr algn="ctr"/>
            <a:r>
              <a:rPr lang="en-US" sz="2000">
                <a:solidFill>
                  <a:srgbClr val="FF0000"/>
                </a:solidFill>
                <a:latin typeface="Comic Sans MS" pitchFamily="66" charset="0"/>
                <a:ea typeface="+mn-ea"/>
              </a:rPr>
              <a:t>modem</a:t>
            </a:r>
            <a:endParaRPr lang="en-US" sz="2000">
              <a:solidFill>
                <a:srgbClr val="FF0000"/>
              </a:solidFill>
              <a:ea typeface="+mn-ea"/>
            </a:endParaRPr>
          </a:p>
        </p:txBody>
      </p:sp>
      <p:sp>
        <p:nvSpPr>
          <p:cNvPr id="81940" name="Line 25"/>
          <p:cNvSpPr>
            <a:spLocks noChangeShapeType="1"/>
          </p:cNvSpPr>
          <p:nvPr/>
        </p:nvSpPr>
        <p:spPr bwMode="auto">
          <a:xfrm>
            <a:off x="1870075" y="4351338"/>
            <a:ext cx="5667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81941" name="Text Box 26"/>
          <p:cNvSpPr txBox="1">
            <a:spLocks noChangeArrowheads="1"/>
          </p:cNvSpPr>
          <p:nvPr/>
        </p:nvSpPr>
        <p:spPr bwMode="auto">
          <a:xfrm>
            <a:off x="1108075" y="4348163"/>
            <a:ext cx="11715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a:r>
              <a:rPr lang="en-US" sz="2000">
                <a:solidFill>
                  <a:srgbClr val="000000"/>
                </a:solidFill>
                <a:latin typeface="Comic Sans MS" pitchFamily="66" charset="0"/>
                <a:ea typeface="+mn-ea"/>
              </a:rPr>
              <a:t>to/from</a:t>
            </a:r>
          </a:p>
          <a:p>
            <a:pPr algn="ctr"/>
            <a:r>
              <a:rPr lang="en-US" sz="2000">
                <a:solidFill>
                  <a:srgbClr val="000000"/>
                </a:solidFill>
                <a:latin typeface="Comic Sans MS" pitchFamily="66" charset="0"/>
                <a:ea typeface="+mn-ea"/>
              </a:rPr>
              <a:t>cable</a:t>
            </a:r>
          </a:p>
          <a:p>
            <a:pPr algn="ctr"/>
            <a:r>
              <a:rPr lang="en-US" sz="2000">
                <a:solidFill>
                  <a:srgbClr val="000000"/>
                </a:solidFill>
                <a:latin typeface="Comic Sans MS" pitchFamily="66" charset="0"/>
                <a:ea typeface="+mn-ea"/>
              </a:rPr>
              <a:t>headend</a:t>
            </a:r>
            <a:endParaRPr lang="en-US" sz="2000">
              <a:solidFill>
                <a:srgbClr val="000000"/>
              </a:solidFill>
              <a:ea typeface="+mn-ea"/>
            </a:endParaRPr>
          </a:p>
        </p:txBody>
      </p:sp>
      <p:grpSp>
        <p:nvGrpSpPr>
          <p:cNvPr id="81942" name="Group 27"/>
          <p:cNvGrpSpPr>
            <a:grpSpLocks/>
          </p:cNvGrpSpPr>
          <p:nvPr/>
        </p:nvGrpSpPr>
        <p:grpSpPr bwMode="auto">
          <a:xfrm>
            <a:off x="4246563" y="4146550"/>
            <a:ext cx="766762" cy="433388"/>
            <a:chOff x="3600" y="219"/>
            <a:chExt cx="360" cy="175"/>
          </a:xfrm>
        </p:grpSpPr>
        <p:sp>
          <p:nvSpPr>
            <p:cNvPr id="81985" name="Oval 2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81986" name="Line 2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81987" name="Line 3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81988" name="Rectangle 3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81989" name="Oval 3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81990" name="Group 33"/>
            <p:cNvGrpSpPr>
              <a:grpSpLocks/>
            </p:cNvGrpSpPr>
            <p:nvPr/>
          </p:nvGrpSpPr>
          <p:grpSpPr bwMode="auto">
            <a:xfrm>
              <a:off x="3686" y="244"/>
              <a:ext cx="177" cy="66"/>
              <a:chOff x="2848" y="848"/>
              <a:chExt cx="140" cy="98"/>
            </a:xfrm>
          </p:grpSpPr>
          <p:sp>
            <p:nvSpPr>
              <p:cNvPr id="81995" name="Line 3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81996" name="Line 3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81997" name="Line 3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81991" name="Group 37"/>
            <p:cNvGrpSpPr>
              <a:grpSpLocks/>
            </p:cNvGrpSpPr>
            <p:nvPr/>
          </p:nvGrpSpPr>
          <p:grpSpPr bwMode="auto">
            <a:xfrm flipV="1">
              <a:off x="3686" y="243"/>
              <a:ext cx="177" cy="66"/>
              <a:chOff x="2848" y="848"/>
              <a:chExt cx="140" cy="98"/>
            </a:xfrm>
          </p:grpSpPr>
          <p:sp>
            <p:nvSpPr>
              <p:cNvPr id="81992" name="Line 3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81993" name="Line 3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81994" name="Line 4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sp>
        <p:nvSpPr>
          <p:cNvPr id="81943" name="Text Box 41"/>
          <p:cNvSpPr txBox="1">
            <a:spLocks noChangeArrowheads="1"/>
          </p:cNvSpPr>
          <p:nvPr/>
        </p:nvSpPr>
        <p:spPr bwMode="auto">
          <a:xfrm>
            <a:off x="4206875" y="5632450"/>
            <a:ext cx="12620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a:r>
              <a:rPr lang="en-US" sz="2000">
                <a:solidFill>
                  <a:srgbClr val="FF0000"/>
                </a:solidFill>
                <a:latin typeface="Comic Sans MS" pitchFamily="66" charset="0"/>
                <a:ea typeface="+mn-ea"/>
              </a:rPr>
              <a:t>Ethernet</a:t>
            </a:r>
          </a:p>
          <a:p>
            <a:pPr algn="ctr"/>
            <a:endParaRPr lang="en-US" sz="2000">
              <a:solidFill>
                <a:srgbClr val="FF0000"/>
              </a:solidFill>
              <a:ea typeface="+mn-ea"/>
            </a:endParaRPr>
          </a:p>
        </p:txBody>
      </p:sp>
      <p:sp>
        <p:nvSpPr>
          <p:cNvPr id="81944" name="Line 42"/>
          <p:cNvSpPr>
            <a:spLocks noChangeShapeType="1"/>
          </p:cNvSpPr>
          <p:nvPr/>
        </p:nvSpPr>
        <p:spPr bwMode="auto">
          <a:xfrm flipV="1">
            <a:off x="4862513" y="4875213"/>
            <a:ext cx="69850" cy="81915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81945" name="Line 43"/>
          <p:cNvSpPr>
            <a:spLocks noChangeShapeType="1"/>
          </p:cNvSpPr>
          <p:nvPr/>
        </p:nvSpPr>
        <p:spPr bwMode="auto">
          <a:xfrm flipV="1">
            <a:off x="4875213" y="3586163"/>
            <a:ext cx="444500" cy="209391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81946" name="Line 44"/>
          <p:cNvSpPr>
            <a:spLocks noChangeShapeType="1"/>
          </p:cNvSpPr>
          <p:nvPr/>
        </p:nvSpPr>
        <p:spPr bwMode="auto">
          <a:xfrm flipV="1">
            <a:off x="4860925" y="5124450"/>
            <a:ext cx="347663" cy="52863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nvGrpSpPr>
          <p:cNvPr id="81947" name="Group 45"/>
          <p:cNvGrpSpPr>
            <a:grpSpLocks/>
          </p:cNvGrpSpPr>
          <p:nvPr/>
        </p:nvGrpSpPr>
        <p:grpSpPr bwMode="auto">
          <a:xfrm>
            <a:off x="5961063" y="3794125"/>
            <a:ext cx="681037" cy="820738"/>
            <a:chOff x="3221" y="3127"/>
            <a:chExt cx="429" cy="517"/>
          </a:xfrm>
        </p:grpSpPr>
        <p:sp>
          <p:nvSpPr>
            <p:cNvPr id="81948" name="Freeform 46"/>
            <p:cNvSpPr>
              <a:spLocks/>
            </p:cNvSpPr>
            <p:nvPr/>
          </p:nvSpPr>
          <p:spPr bwMode="auto">
            <a:xfrm>
              <a:off x="3336" y="3156"/>
              <a:ext cx="77" cy="8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81949" name="Freeform 47"/>
            <p:cNvSpPr>
              <a:spLocks/>
            </p:cNvSpPr>
            <p:nvPr/>
          </p:nvSpPr>
          <p:spPr bwMode="auto">
            <a:xfrm>
              <a:off x="3467" y="3153"/>
              <a:ext cx="52" cy="66"/>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81950" name="Freeform 48"/>
            <p:cNvSpPr>
              <a:spLocks/>
            </p:cNvSpPr>
            <p:nvPr/>
          </p:nvSpPr>
          <p:spPr bwMode="auto">
            <a:xfrm>
              <a:off x="3287" y="3138"/>
              <a:ext cx="126" cy="13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81951" name="Freeform 49"/>
            <p:cNvSpPr>
              <a:spLocks/>
            </p:cNvSpPr>
            <p:nvPr/>
          </p:nvSpPr>
          <p:spPr bwMode="auto">
            <a:xfrm>
              <a:off x="3465" y="3134"/>
              <a:ext cx="110" cy="9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81952" name="Freeform 50"/>
            <p:cNvSpPr>
              <a:spLocks/>
            </p:cNvSpPr>
            <p:nvPr/>
          </p:nvSpPr>
          <p:spPr bwMode="auto">
            <a:xfrm>
              <a:off x="3240" y="3178"/>
              <a:ext cx="44" cy="8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81953" name="Freeform 51"/>
            <p:cNvSpPr>
              <a:spLocks/>
            </p:cNvSpPr>
            <p:nvPr/>
          </p:nvSpPr>
          <p:spPr bwMode="auto">
            <a:xfrm>
              <a:off x="3554" y="3127"/>
              <a:ext cx="96" cy="114"/>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81954" name="Freeform 52"/>
            <p:cNvSpPr>
              <a:spLocks/>
            </p:cNvSpPr>
            <p:nvPr/>
          </p:nvSpPr>
          <p:spPr bwMode="auto">
            <a:xfrm>
              <a:off x="3448" y="3261"/>
              <a:ext cx="33" cy="68"/>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81955" name="Freeform 53"/>
            <p:cNvSpPr>
              <a:spLocks/>
            </p:cNvSpPr>
            <p:nvPr/>
          </p:nvSpPr>
          <p:spPr bwMode="auto">
            <a:xfrm>
              <a:off x="3434" y="3224"/>
              <a:ext cx="17" cy="35"/>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81956" name="Freeform 54"/>
            <p:cNvSpPr>
              <a:spLocks/>
            </p:cNvSpPr>
            <p:nvPr/>
          </p:nvSpPr>
          <p:spPr bwMode="auto">
            <a:xfrm>
              <a:off x="3420" y="3199"/>
              <a:ext cx="14" cy="20"/>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81957" name="Freeform 55"/>
            <p:cNvSpPr>
              <a:spLocks/>
            </p:cNvSpPr>
            <p:nvPr/>
          </p:nvSpPr>
          <p:spPr bwMode="auto">
            <a:xfrm>
              <a:off x="3409" y="3182"/>
              <a:ext cx="18" cy="13"/>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81958" name="Freeform 56"/>
            <p:cNvSpPr>
              <a:spLocks/>
            </p:cNvSpPr>
            <p:nvPr/>
          </p:nvSpPr>
          <p:spPr bwMode="auto">
            <a:xfrm>
              <a:off x="3315" y="3160"/>
              <a:ext cx="77" cy="86"/>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tx1"/>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81959" name="Freeform 57"/>
            <p:cNvSpPr>
              <a:spLocks/>
            </p:cNvSpPr>
            <p:nvPr/>
          </p:nvSpPr>
          <p:spPr bwMode="auto">
            <a:xfrm>
              <a:off x="3446" y="3160"/>
              <a:ext cx="52" cy="66"/>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tx1"/>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81960" name="Freeform 58"/>
            <p:cNvSpPr>
              <a:spLocks/>
            </p:cNvSpPr>
            <p:nvPr/>
          </p:nvSpPr>
          <p:spPr bwMode="auto">
            <a:xfrm>
              <a:off x="3266" y="3145"/>
              <a:ext cx="124" cy="13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tx1"/>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81961" name="Freeform 59"/>
            <p:cNvSpPr>
              <a:spLocks/>
            </p:cNvSpPr>
            <p:nvPr/>
          </p:nvSpPr>
          <p:spPr bwMode="auto">
            <a:xfrm>
              <a:off x="3441" y="3140"/>
              <a:ext cx="111" cy="9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tx1"/>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81962" name="Freeform 60"/>
            <p:cNvSpPr>
              <a:spLocks/>
            </p:cNvSpPr>
            <p:nvPr/>
          </p:nvSpPr>
          <p:spPr bwMode="auto">
            <a:xfrm>
              <a:off x="3221" y="3191"/>
              <a:ext cx="45" cy="85"/>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tx1"/>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81963" name="Freeform 61"/>
            <p:cNvSpPr>
              <a:spLocks/>
            </p:cNvSpPr>
            <p:nvPr/>
          </p:nvSpPr>
          <p:spPr bwMode="auto">
            <a:xfrm>
              <a:off x="3533" y="3134"/>
              <a:ext cx="96" cy="114"/>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tx1"/>
              </a:solidFill>
              <a:round/>
              <a:headEnd/>
              <a:tailEnd/>
            </a:ln>
          </p:spPr>
          <p:txBody>
            <a:bodyPr/>
            <a:lstStyle/>
            <a:p>
              <a:endParaRPr lang="en-US">
                <a:solidFill>
                  <a:srgbClr val="000000"/>
                </a:solidFill>
                <a:latin typeface="Times New Roman" pitchFamily="18" charset="0"/>
                <a:ea typeface="+mn-ea"/>
                <a:cs typeface="Arial" pitchFamily="34" charset="0"/>
              </a:endParaRPr>
            </a:p>
          </p:txBody>
        </p:sp>
        <p:grpSp>
          <p:nvGrpSpPr>
            <p:cNvPr id="81964" name="Group 62"/>
            <p:cNvGrpSpPr>
              <a:grpSpLocks/>
            </p:cNvGrpSpPr>
            <p:nvPr/>
          </p:nvGrpSpPr>
          <p:grpSpPr bwMode="auto">
            <a:xfrm>
              <a:off x="3334" y="3292"/>
              <a:ext cx="290" cy="352"/>
              <a:chOff x="3774" y="2423"/>
              <a:chExt cx="189" cy="286"/>
            </a:xfrm>
          </p:grpSpPr>
          <p:sp>
            <p:nvSpPr>
              <p:cNvPr id="81979" name="Rectangle 63"/>
              <p:cNvSpPr>
                <a:spLocks noChangeArrowheads="1"/>
              </p:cNvSpPr>
              <p:nvPr/>
            </p:nvSpPr>
            <p:spPr bwMode="auto">
              <a:xfrm>
                <a:off x="3790" y="2610"/>
                <a:ext cx="153" cy="56"/>
              </a:xfrm>
              <a:prstGeom prst="rect">
                <a:avLst/>
              </a:prstGeom>
              <a:solidFill>
                <a:schemeClr val="hlink"/>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81980" name="Rectangle 64"/>
              <p:cNvSpPr>
                <a:spLocks noChangeArrowheads="1"/>
              </p:cNvSpPr>
              <p:nvPr/>
            </p:nvSpPr>
            <p:spPr bwMode="auto">
              <a:xfrm>
                <a:off x="3774" y="2653"/>
                <a:ext cx="189" cy="56"/>
              </a:xfrm>
              <a:prstGeom prst="rect">
                <a:avLst/>
              </a:prstGeom>
              <a:solidFill>
                <a:schemeClr val="hlink"/>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81981" name="Rectangle 65"/>
              <p:cNvSpPr>
                <a:spLocks noChangeArrowheads="1"/>
              </p:cNvSpPr>
              <p:nvPr/>
            </p:nvSpPr>
            <p:spPr bwMode="auto">
              <a:xfrm>
                <a:off x="3808" y="2564"/>
                <a:ext cx="119" cy="56"/>
              </a:xfrm>
              <a:prstGeom prst="rect">
                <a:avLst/>
              </a:prstGeom>
              <a:solidFill>
                <a:schemeClr val="hlink"/>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81982" name="Rectangle 66"/>
              <p:cNvSpPr>
                <a:spLocks noChangeArrowheads="1"/>
              </p:cNvSpPr>
              <p:nvPr/>
            </p:nvSpPr>
            <p:spPr bwMode="auto">
              <a:xfrm>
                <a:off x="3818" y="2518"/>
                <a:ext cx="97" cy="56"/>
              </a:xfrm>
              <a:prstGeom prst="rect">
                <a:avLst/>
              </a:prstGeom>
              <a:solidFill>
                <a:schemeClr val="hlink"/>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81983" name="Rectangle 67"/>
              <p:cNvSpPr>
                <a:spLocks noChangeArrowheads="1"/>
              </p:cNvSpPr>
              <p:nvPr/>
            </p:nvSpPr>
            <p:spPr bwMode="auto">
              <a:xfrm>
                <a:off x="3828" y="2472"/>
                <a:ext cx="74" cy="56"/>
              </a:xfrm>
              <a:prstGeom prst="rect">
                <a:avLst/>
              </a:prstGeom>
              <a:solidFill>
                <a:schemeClr val="hlink"/>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81984" name="Rectangle 68"/>
              <p:cNvSpPr>
                <a:spLocks noChangeArrowheads="1"/>
              </p:cNvSpPr>
              <p:nvPr/>
            </p:nvSpPr>
            <p:spPr bwMode="auto">
              <a:xfrm>
                <a:off x="3839" y="2423"/>
                <a:ext cx="51" cy="56"/>
              </a:xfrm>
              <a:prstGeom prst="rect">
                <a:avLst/>
              </a:prstGeom>
              <a:solidFill>
                <a:schemeClr val="hlink"/>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grpSp>
          <p:nvGrpSpPr>
            <p:cNvPr id="81965" name="Group 69"/>
            <p:cNvGrpSpPr>
              <a:grpSpLocks/>
            </p:cNvGrpSpPr>
            <p:nvPr/>
          </p:nvGrpSpPr>
          <p:grpSpPr bwMode="auto">
            <a:xfrm>
              <a:off x="3420" y="3341"/>
              <a:ext cx="105" cy="46"/>
              <a:chOff x="3420" y="3341"/>
              <a:chExt cx="105" cy="46"/>
            </a:xfrm>
          </p:grpSpPr>
          <p:sp>
            <p:nvSpPr>
              <p:cNvPr id="81977" name="Rectangle 70"/>
              <p:cNvSpPr>
                <a:spLocks noChangeArrowheads="1"/>
              </p:cNvSpPr>
              <p:nvPr/>
            </p:nvSpPr>
            <p:spPr bwMode="auto">
              <a:xfrm>
                <a:off x="3438" y="3341"/>
                <a:ext cx="72" cy="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81978" name="Rectangle 71"/>
              <p:cNvSpPr>
                <a:spLocks noChangeArrowheads="1"/>
              </p:cNvSpPr>
              <p:nvPr/>
            </p:nvSpPr>
            <p:spPr bwMode="auto">
              <a:xfrm>
                <a:off x="3420" y="3355"/>
                <a:ext cx="105" cy="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grpSp>
          <p:nvGrpSpPr>
            <p:cNvPr id="81966" name="Group 72"/>
            <p:cNvGrpSpPr>
              <a:grpSpLocks/>
            </p:cNvGrpSpPr>
            <p:nvPr/>
          </p:nvGrpSpPr>
          <p:grpSpPr bwMode="auto">
            <a:xfrm>
              <a:off x="3409" y="3398"/>
              <a:ext cx="135" cy="46"/>
              <a:chOff x="3420" y="3341"/>
              <a:chExt cx="105" cy="46"/>
            </a:xfrm>
          </p:grpSpPr>
          <p:sp>
            <p:nvSpPr>
              <p:cNvPr id="81975" name="Rectangle 73"/>
              <p:cNvSpPr>
                <a:spLocks noChangeArrowheads="1"/>
              </p:cNvSpPr>
              <p:nvPr/>
            </p:nvSpPr>
            <p:spPr bwMode="auto">
              <a:xfrm>
                <a:off x="3438" y="3341"/>
                <a:ext cx="72" cy="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81976" name="Rectangle 74"/>
              <p:cNvSpPr>
                <a:spLocks noChangeArrowheads="1"/>
              </p:cNvSpPr>
              <p:nvPr/>
            </p:nvSpPr>
            <p:spPr bwMode="auto">
              <a:xfrm>
                <a:off x="3420" y="3355"/>
                <a:ext cx="105" cy="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grpSp>
          <p:nvGrpSpPr>
            <p:cNvPr id="81967" name="Group 75"/>
            <p:cNvGrpSpPr>
              <a:grpSpLocks/>
            </p:cNvGrpSpPr>
            <p:nvPr/>
          </p:nvGrpSpPr>
          <p:grpSpPr bwMode="auto">
            <a:xfrm>
              <a:off x="3392" y="3455"/>
              <a:ext cx="168" cy="46"/>
              <a:chOff x="3420" y="3341"/>
              <a:chExt cx="105" cy="46"/>
            </a:xfrm>
          </p:grpSpPr>
          <p:sp>
            <p:nvSpPr>
              <p:cNvPr id="81973" name="Rectangle 76"/>
              <p:cNvSpPr>
                <a:spLocks noChangeArrowheads="1"/>
              </p:cNvSpPr>
              <p:nvPr/>
            </p:nvSpPr>
            <p:spPr bwMode="auto">
              <a:xfrm>
                <a:off x="3438" y="3341"/>
                <a:ext cx="72" cy="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81974" name="Rectangle 77"/>
              <p:cNvSpPr>
                <a:spLocks noChangeArrowheads="1"/>
              </p:cNvSpPr>
              <p:nvPr/>
            </p:nvSpPr>
            <p:spPr bwMode="auto">
              <a:xfrm>
                <a:off x="3420" y="3355"/>
                <a:ext cx="105" cy="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grpSp>
          <p:nvGrpSpPr>
            <p:cNvPr id="81968" name="Group 78"/>
            <p:cNvGrpSpPr>
              <a:grpSpLocks/>
            </p:cNvGrpSpPr>
            <p:nvPr/>
          </p:nvGrpSpPr>
          <p:grpSpPr bwMode="auto">
            <a:xfrm>
              <a:off x="3378" y="3512"/>
              <a:ext cx="203" cy="46"/>
              <a:chOff x="3420" y="3341"/>
              <a:chExt cx="105" cy="46"/>
            </a:xfrm>
          </p:grpSpPr>
          <p:sp>
            <p:nvSpPr>
              <p:cNvPr id="81971" name="Rectangle 79"/>
              <p:cNvSpPr>
                <a:spLocks noChangeArrowheads="1"/>
              </p:cNvSpPr>
              <p:nvPr/>
            </p:nvSpPr>
            <p:spPr bwMode="auto">
              <a:xfrm>
                <a:off x="3438" y="3341"/>
                <a:ext cx="72" cy="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81972" name="Rectangle 80"/>
              <p:cNvSpPr>
                <a:spLocks noChangeArrowheads="1"/>
              </p:cNvSpPr>
              <p:nvPr/>
            </p:nvSpPr>
            <p:spPr bwMode="auto">
              <a:xfrm>
                <a:off x="3420" y="3355"/>
                <a:ext cx="105" cy="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sp>
          <p:nvSpPr>
            <p:cNvPr id="81969" name="Rectangle 81"/>
            <p:cNvSpPr>
              <a:spLocks noChangeArrowheads="1"/>
            </p:cNvSpPr>
            <p:nvPr/>
          </p:nvSpPr>
          <p:spPr bwMode="auto">
            <a:xfrm>
              <a:off x="3363" y="3561"/>
              <a:ext cx="226" cy="33"/>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81970" name="Rectangle 82"/>
            <p:cNvSpPr>
              <a:spLocks noChangeArrowheads="1"/>
            </p:cNvSpPr>
            <p:nvPr/>
          </p:nvSpPr>
          <p:spPr bwMode="auto">
            <a:xfrm>
              <a:off x="3382" y="3580"/>
              <a:ext cx="232" cy="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spTree>
    <p:extLst>
      <p:ext uri="{BB962C8B-B14F-4D97-AF65-F5344CB8AC3E}">
        <p14:creationId xmlns:p14="http://schemas.microsoft.com/office/powerpoint/2010/main" val="27021053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US" sz="3200" dirty="0"/>
              <a:t>Wide-Area Wireless Access: 3G and LTE</a:t>
            </a:r>
            <a:r>
              <a:rPr lang="en-US" sz="3200" dirty="0">
                <a:solidFill>
                  <a:srgbClr val="FF0000"/>
                </a:solidFill>
              </a:rPr>
              <a:t> (not covered!!!)</a:t>
            </a:r>
            <a:endParaRPr lang="en-US" sz="3200" dirty="0"/>
          </a:p>
        </p:txBody>
      </p:sp>
      <p:sp>
        <p:nvSpPr>
          <p:cNvPr id="3" name="Footer Placeholder 2"/>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82948" name="Slide Number Placeholder 3"/>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33FDBF29-667F-4E45-AC2E-3D1876B56C39}" type="slidenum">
              <a:rPr lang="en-US" sz="1400" smtClean="0">
                <a:solidFill>
                  <a:srgbClr val="000000"/>
                </a:solidFill>
              </a:rPr>
              <a:pPr>
                <a:defRPr/>
              </a:pPr>
              <a:t>103</a:t>
            </a:fld>
            <a:endParaRPr lang="en-US" sz="1400">
              <a:solidFill>
                <a:srgbClr val="000000"/>
              </a:solidFill>
            </a:endParaRPr>
          </a:p>
        </p:txBody>
      </p:sp>
      <p:sp>
        <p:nvSpPr>
          <p:cNvPr id="6" name="Content Placeholder 45"/>
          <p:cNvSpPr txBox="1">
            <a:spLocks/>
          </p:cNvSpPr>
          <p:nvPr/>
        </p:nvSpPr>
        <p:spPr>
          <a:xfrm>
            <a:off x="392113" y="1619250"/>
            <a:ext cx="8435975" cy="3927475"/>
          </a:xfrm>
          <a:prstGeom prst="rect">
            <a:avLst/>
          </a:prstGeom>
        </p:spPr>
        <p:txBody>
          <a:bodyPr/>
          <a:lstStyle/>
          <a:p>
            <a:pPr marL="342900" indent="-342900" eaLnBrk="0" hangingPunct="0">
              <a:spcBef>
                <a:spcPct val="20000"/>
              </a:spcBef>
              <a:buClr>
                <a:srgbClr val="3333CC"/>
              </a:buClr>
              <a:buSzPct val="85000"/>
              <a:buFont typeface="Arial" pitchFamily="34" charset="0"/>
              <a:buChar char="•"/>
              <a:defRPr/>
            </a:pPr>
            <a:r>
              <a:rPr lang="en-US" kern="0" dirty="0">
                <a:solidFill>
                  <a:srgbClr val="22228B"/>
                </a:solidFill>
                <a:latin typeface="Helvetica" pitchFamily="1" charset="0"/>
                <a:ea typeface="+mn-ea"/>
                <a:cs typeface="Arial" pitchFamily="34" charset="0"/>
              </a:rPr>
              <a:t>(3G) wireless, provides </a:t>
            </a:r>
            <a:r>
              <a:rPr lang="en-US" kern="0" dirty="0">
                <a:solidFill>
                  <a:srgbClr val="FF0000"/>
                </a:solidFill>
                <a:latin typeface="Helvetica" pitchFamily="1" charset="0"/>
                <a:ea typeface="+mn-ea"/>
                <a:cs typeface="Arial" pitchFamily="34" charset="0"/>
              </a:rPr>
              <a:t>packet-switched wide-area wireless Internet access </a:t>
            </a:r>
            <a:r>
              <a:rPr lang="en-US" kern="0" dirty="0">
                <a:solidFill>
                  <a:srgbClr val="22228B"/>
                </a:solidFill>
                <a:latin typeface="Helvetica" pitchFamily="1" charset="0"/>
                <a:ea typeface="+mn-ea"/>
                <a:cs typeface="Arial" pitchFamily="34" charset="0"/>
              </a:rPr>
              <a:t>at speeds in excess of 1 Mbps.</a:t>
            </a:r>
          </a:p>
          <a:p>
            <a:pPr marL="342900" indent="-342900" eaLnBrk="0" hangingPunct="0">
              <a:spcBef>
                <a:spcPct val="20000"/>
              </a:spcBef>
              <a:buClr>
                <a:srgbClr val="3333CC"/>
              </a:buClr>
              <a:buSzPct val="85000"/>
              <a:buFont typeface="Arial" pitchFamily="34" charset="0"/>
              <a:buChar char="•"/>
              <a:defRPr/>
            </a:pPr>
            <a:r>
              <a:rPr lang="en-US" kern="0" dirty="0">
                <a:solidFill>
                  <a:srgbClr val="22228B"/>
                </a:solidFill>
                <a:latin typeface="Helvetica" pitchFamily="1" charset="0"/>
                <a:ea typeface="+mn-ea"/>
                <a:cs typeface="Arial" pitchFamily="34" charset="0"/>
              </a:rPr>
              <a:t>Higher-speed wide-area access technologies—a </a:t>
            </a:r>
            <a:r>
              <a:rPr lang="en-US" kern="0" dirty="0">
                <a:solidFill>
                  <a:srgbClr val="FF0000"/>
                </a:solidFill>
                <a:latin typeface="Helvetica" pitchFamily="1" charset="0"/>
                <a:ea typeface="+mn-ea"/>
                <a:cs typeface="Arial" pitchFamily="34" charset="0"/>
              </a:rPr>
              <a:t>fourth-generation (4G) of wide-area wireless networks</a:t>
            </a:r>
            <a:r>
              <a:rPr lang="en-US" kern="0" dirty="0">
                <a:solidFill>
                  <a:srgbClr val="22228B"/>
                </a:solidFill>
                <a:latin typeface="Helvetica" pitchFamily="1" charset="0"/>
                <a:ea typeface="+mn-ea"/>
                <a:cs typeface="Arial" pitchFamily="34" charset="0"/>
              </a:rPr>
              <a:t>—are</a:t>
            </a:r>
          </a:p>
          <a:p>
            <a:pPr marL="342900" indent="-342900" eaLnBrk="0" hangingPunct="0">
              <a:spcBef>
                <a:spcPct val="20000"/>
              </a:spcBef>
              <a:buClr>
                <a:srgbClr val="3333CC"/>
              </a:buClr>
              <a:buSzPct val="85000"/>
              <a:defRPr/>
            </a:pPr>
            <a:r>
              <a:rPr lang="en-US" kern="0" dirty="0">
                <a:solidFill>
                  <a:srgbClr val="22228B"/>
                </a:solidFill>
                <a:latin typeface="Helvetica" pitchFamily="1" charset="0"/>
                <a:ea typeface="+mn-ea"/>
                <a:cs typeface="Arial" pitchFamily="34" charset="0"/>
              </a:rPr>
              <a:t>	already being deployed</a:t>
            </a:r>
          </a:p>
          <a:p>
            <a:pPr marL="342900" indent="-342900" eaLnBrk="0" hangingPunct="0">
              <a:spcBef>
                <a:spcPct val="20000"/>
              </a:spcBef>
              <a:buClr>
                <a:srgbClr val="3333CC"/>
              </a:buClr>
              <a:buSzPct val="85000"/>
              <a:buFont typeface="Arial" pitchFamily="34" charset="0"/>
              <a:buChar char="•"/>
              <a:defRPr/>
            </a:pPr>
            <a:r>
              <a:rPr lang="en-US" kern="0" dirty="0">
                <a:solidFill>
                  <a:srgbClr val="22228B"/>
                </a:solidFill>
                <a:latin typeface="Helvetica" pitchFamily="1" charset="0"/>
                <a:ea typeface="+mn-ea"/>
                <a:cs typeface="Arial" pitchFamily="34" charset="0"/>
              </a:rPr>
              <a:t>LTE: Long-Term </a:t>
            </a:r>
            <a:r>
              <a:rPr lang="en-US" kern="0" dirty="0" err="1">
                <a:solidFill>
                  <a:srgbClr val="22228B"/>
                </a:solidFill>
                <a:latin typeface="Helvetica" pitchFamily="1" charset="0"/>
                <a:ea typeface="+mn-ea"/>
                <a:cs typeface="Arial" pitchFamily="34" charset="0"/>
              </a:rPr>
              <a:t>Evolution:can</a:t>
            </a:r>
            <a:r>
              <a:rPr lang="en-US" kern="0" dirty="0">
                <a:solidFill>
                  <a:srgbClr val="22228B"/>
                </a:solidFill>
                <a:latin typeface="Helvetica" pitchFamily="1" charset="0"/>
                <a:ea typeface="+mn-ea"/>
                <a:cs typeface="Arial" pitchFamily="34" charset="0"/>
              </a:rPr>
              <a:t> potentially achieve rates in excess of 10 Mbps. </a:t>
            </a:r>
          </a:p>
          <a:p>
            <a:pPr marL="342900" indent="-342900" eaLnBrk="0" hangingPunct="0">
              <a:spcBef>
                <a:spcPct val="20000"/>
              </a:spcBef>
              <a:buClr>
                <a:srgbClr val="3333CC"/>
              </a:buClr>
              <a:buSzPct val="85000"/>
              <a:defRPr/>
            </a:pPr>
            <a:r>
              <a:rPr lang="en-US" kern="0" dirty="0">
                <a:solidFill>
                  <a:srgbClr val="22228B"/>
                </a:solidFill>
                <a:latin typeface="Helvetica" pitchFamily="1" charset="0"/>
                <a:ea typeface="+mn-ea"/>
                <a:cs typeface="Arial" pitchFamily="34" charset="0"/>
              </a:rPr>
              <a:t>	LTE downstream rates of many tens of Mbps have been reported in commercial deployments.</a:t>
            </a:r>
          </a:p>
        </p:txBody>
      </p:sp>
    </p:spTree>
    <p:extLst>
      <p:ext uri="{BB962C8B-B14F-4D97-AF65-F5344CB8AC3E}">
        <p14:creationId xmlns:p14="http://schemas.microsoft.com/office/powerpoint/2010/main" val="7703301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7" name="Rectangle 6"/>
          <p:cNvSpPr>
            <a:spLocks noChangeArrowheads="1"/>
          </p:cNvSpPr>
          <p:nvPr/>
        </p:nvSpPr>
        <p:spPr bwMode="auto">
          <a:xfrm>
            <a:off x="7850188" y="5337175"/>
            <a:ext cx="180975" cy="457200"/>
          </a:xfrm>
          <a:prstGeom prst="rect">
            <a:avLst/>
          </a:prstGeom>
          <a:noFill/>
          <a:ln w="9525">
            <a:noFill/>
            <a:miter lim="800000"/>
            <a:headEnd/>
            <a:tailEnd/>
          </a:ln>
        </p:spPr>
        <p:txBody>
          <a:bodyPr wrap="none" lIns="90000" tIns="46800" rIns="90000" bIns="46800">
            <a:prstTxWarp prst="textNoShape">
              <a:avLst/>
            </a:prstTxWarp>
            <a:spAutoFit/>
          </a:bodyPr>
          <a:lstStyle/>
          <a:p>
            <a:pPr eaLnBrk="0" hangingPunct="0"/>
            <a:endParaRPr lang="en-US" dirty="0"/>
          </a:p>
        </p:txBody>
      </p:sp>
      <p:pic>
        <p:nvPicPr>
          <p:cNvPr id="6" name="Picture 5" descr="f5.pdf"/>
          <p:cNvPicPr>
            <a:picLocks noChangeAspect="1"/>
          </p:cNvPicPr>
          <p:nvPr/>
        </p:nvPicPr>
        <p:blipFill>
          <a:blip r:embed="rId3"/>
          <a:srcRect l="4545" t="4706" r="2727" b="4706"/>
          <a:stretch>
            <a:fillRect/>
          </a:stretch>
        </p:blipFill>
        <p:spPr>
          <a:xfrm>
            <a:off x="537959" y="322782"/>
            <a:ext cx="8229504" cy="6212437"/>
          </a:xfrm>
          <a:prstGeom prst="rect">
            <a:avLst/>
          </a:prstGeom>
          <a:solidFill>
            <a:schemeClr val="accent3">
              <a:lumMod val="20000"/>
              <a:lumOff val="80000"/>
            </a:schemeClr>
          </a:solidFill>
        </p:spPr>
      </p:pic>
      <p:sp>
        <p:nvSpPr>
          <p:cNvPr id="2" name="TextBox 1">
            <a:extLst>
              <a:ext uri="{FF2B5EF4-FFF2-40B4-BE49-F238E27FC236}">
                <a16:creationId xmlns:a16="http://schemas.microsoft.com/office/drawing/2014/main" id="{C1A55ED0-CE2B-4DC3-9CE0-BD10632082DA}"/>
              </a:ext>
            </a:extLst>
          </p:cNvPr>
          <p:cNvSpPr txBox="1"/>
          <p:nvPr/>
        </p:nvSpPr>
        <p:spPr>
          <a:xfrm>
            <a:off x="5334000" y="457200"/>
            <a:ext cx="2140330" cy="461665"/>
          </a:xfrm>
          <a:prstGeom prst="rect">
            <a:avLst/>
          </a:prstGeom>
          <a:noFill/>
        </p:spPr>
        <p:txBody>
          <a:bodyPr wrap="none" rtlCol="0">
            <a:spAutoFit/>
          </a:bodyPr>
          <a:lstStyle/>
          <a:p>
            <a:r>
              <a:rPr lang="en-US" sz="2400" dirty="0">
                <a:solidFill>
                  <a:srgbClr val="FF0000"/>
                </a:solidFill>
              </a:rPr>
              <a:t>(not covered!!!)</a:t>
            </a:r>
            <a:endParaRPr lang="en-US" dirty="0"/>
          </a:p>
        </p:txBody>
      </p:sp>
    </p:spTree>
  </p:cSld>
  <p:clrMapOvr>
    <a:masterClrMapping/>
  </p:clrMapOvr>
  <p:transition spd="slow">
    <p:wipe/>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f6.pdf"/>
          <p:cNvPicPr>
            <a:picLocks noChangeAspect="1"/>
          </p:cNvPicPr>
          <p:nvPr/>
        </p:nvPicPr>
        <p:blipFill>
          <a:blip r:embed="rId3"/>
          <a:srcRect l="2727" t="5882" r="3636" b="3529"/>
          <a:stretch>
            <a:fillRect/>
          </a:stretch>
        </p:blipFill>
        <p:spPr>
          <a:xfrm>
            <a:off x="376597" y="403455"/>
            <a:ext cx="8310161" cy="6212475"/>
          </a:xfrm>
          <a:prstGeom prst="rect">
            <a:avLst/>
          </a:prstGeom>
          <a:solidFill>
            <a:schemeClr val="accent3">
              <a:lumMod val="20000"/>
              <a:lumOff val="80000"/>
            </a:schemeClr>
          </a:solidFill>
        </p:spPr>
      </p:pic>
      <p:sp>
        <p:nvSpPr>
          <p:cNvPr id="2" name="TextBox 1">
            <a:extLst>
              <a:ext uri="{FF2B5EF4-FFF2-40B4-BE49-F238E27FC236}">
                <a16:creationId xmlns:a16="http://schemas.microsoft.com/office/drawing/2014/main" id="{5096C248-DE59-4562-9C42-30A81CEDD21A}"/>
              </a:ext>
            </a:extLst>
          </p:cNvPr>
          <p:cNvSpPr txBox="1"/>
          <p:nvPr/>
        </p:nvSpPr>
        <p:spPr>
          <a:xfrm>
            <a:off x="3733800" y="914400"/>
            <a:ext cx="2140330" cy="461665"/>
          </a:xfrm>
          <a:prstGeom prst="rect">
            <a:avLst/>
          </a:prstGeom>
          <a:noFill/>
        </p:spPr>
        <p:txBody>
          <a:bodyPr wrap="none" rtlCol="0">
            <a:spAutoFit/>
          </a:bodyPr>
          <a:lstStyle/>
          <a:p>
            <a:r>
              <a:rPr lang="en-US" sz="2400" dirty="0">
                <a:solidFill>
                  <a:srgbClr val="FF0000"/>
                </a:solidFill>
              </a:rPr>
              <a:t>(not covered!!!)</a:t>
            </a:r>
            <a:endParaRPr lang="en-US" dirty="0"/>
          </a:p>
        </p:txBody>
      </p:sp>
    </p:spTree>
  </p:cSld>
  <p:clrMapOvr>
    <a:masterClrMapping/>
  </p:clrMapOvr>
  <p:transition spd="slow">
    <p:wipe/>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7813"/>
            <a:ext cx="9144000" cy="1550987"/>
          </a:xfrm>
        </p:spPr>
        <p:txBody>
          <a:bodyPr/>
          <a:lstStyle/>
          <a:p>
            <a:r>
              <a:rPr lang="en-US" dirty="0"/>
              <a:t>Table 1.2</a:t>
            </a:r>
            <a:r>
              <a:rPr lang="en-US" sz="4400" dirty="0">
                <a:solidFill>
                  <a:srgbClr val="FF0000"/>
                </a:solidFill>
              </a:rPr>
              <a:t> (not covered!!!)</a:t>
            </a:r>
            <a:br>
              <a:rPr lang="en-US" dirty="0"/>
            </a:br>
            <a:r>
              <a:rPr lang="en-US" dirty="0"/>
              <a:t>Internet Terminology</a:t>
            </a:r>
            <a:br>
              <a:rPr lang="en-US" dirty="0"/>
            </a:br>
            <a:endParaRPr lang="en-US" sz="3200" dirty="0"/>
          </a:p>
        </p:txBody>
      </p:sp>
      <p:sp>
        <p:nvSpPr>
          <p:cNvPr id="3" name="Content Placeholder 2"/>
          <p:cNvSpPr>
            <a:spLocks noGrp="1"/>
          </p:cNvSpPr>
          <p:nvPr>
            <p:ph sz="half" idx="1"/>
          </p:nvPr>
        </p:nvSpPr>
        <p:spPr>
          <a:xfrm>
            <a:off x="457200" y="2133600"/>
            <a:ext cx="4038600" cy="4454525"/>
          </a:xfrm>
        </p:spPr>
        <p:txBody>
          <a:bodyPr>
            <a:normAutofit fontScale="77500" lnSpcReduction="20000"/>
          </a:bodyPr>
          <a:lstStyle/>
          <a:p>
            <a:r>
              <a:rPr lang="en-US" dirty="0"/>
              <a:t>Central Office (CO)</a:t>
            </a:r>
          </a:p>
          <a:p>
            <a:pPr lvl="1"/>
            <a:r>
              <a:rPr lang="en-US" dirty="0"/>
              <a:t>The place where telephone companies terminate customer lines and locate switching equipment to interconnect those lines with other networks</a:t>
            </a:r>
          </a:p>
          <a:p>
            <a:r>
              <a:rPr lang="en-US" dirty="0"/>
              <a:t>Customer Premises Equipment (CPE)</a:t>
            </a:r>
          </a:p>
          <a:p>
            <a:pPr lvl="1"/>
            <a:r>
              <a:rPr lang="en-US" dirty="0"/>
              <a:t>Telecommunications equipment that is located on the customer’s premises</a:t>
            </a:r>
          </a:p>
          <a:p>
            <a:r>
              <a:rPr lang="en-US" dirty="0"/>
              <a:t>Internet Service Provider (ISP)</a:t>
            </a:r>
          </a:p>
          <a:p>
            <a:pPr lvl="1"/>
            <a:r>
              <a:rPr lang="en-US" dirty="0"/>
              <a:t>A company that provides other companies or individuals with access to, or presence on, the Internet</a:t>
            </a:r>
          </a:p>
        </p:txBody>
      </p:sp>
      <p:sp>
        <p:nvSpPr>
          <p:cNvPr id="4" name="Content Placeholder 3"/>
          <p:cNvSpPr>
            <a:spLocks noGrp="1"/>
          </p:cNvSpPr>
          <p:nvPr>
            <p:ph sz="half" idx="2"/>
          </p:nvPr>
        </p:nvSpPr>
        <p:spPr>
          <a:xfrm>
            <a:off x="4648200" y="2133600"/>
            <a:ext cx="4038600" cy="4454525"/>
          </a:xfrm>
        </p:spPr>
        <p:txBody>
          <a:bodyPr>
            <a:normAutofit fontScale="77500" lnSpcReduction="20000"/>
          </a:bodyPr>
          <a:lstStyle/>
          <a:p>
            <a:r>
              <a:rPr lang="en-US" dirty="0"/>
              <a:t>Network Access Point (NAP)</a:t>
            </a:r>
          </a:p>
          <a:p>
            <a:pPr lvl="1"/>
            <a:r>
              <a:rPr lang="en-US" dirty="0"/>
              <a:t>One of several major Internet interconnection points that serve to tie all the ISPs together</a:t>
            </a:r>
          </a:p>
          <a:p>
            <a:r>
              <a:rPr lang="en-US" dirty="0"/>
              <a:t>Network Service Provider (NSP)</a:t>
            </a:r>
          </a:p>
          <a:p>
            <a:pPr lvl="1"/>
            <a:r>
              <a:rPr lang="en-US" dirty="0"/>
              <a:t>A company that provides backbone services to an Internet service provider (ISP)</a:t>
            </a:r>
          </a:p>
          <a:p>
            <a:r>
              <a:rPr lang="en-US" dirty="0"/>
              <a:t>Point of Presence (POP)</a:t>
            </a:r>
          </a:p>
          <a:p>
            <a:pPr lvl="1"/>
            <a:r>
              <a:rPr lang="en-US" dirty="0"/>
              <a:t>A site that has a collection of telecommunications equipment, usually refers to ISP or telephone company sites</a:t>
            </a:r>
          </a:p>
        </p:txBody>
      </p:sp>
      <p:sp>
        <p:nvSpPr>
          <p:cNvPr id="5" name="TextBox 4"/>
          <p:cNvSpPr txBox="1"/>
          <p:nvPr/>
        </p:nvSpPr>
        <p:spPr>
          <a:xfrm>
            <a:off x="5455833" y="6550223"/>
            <a:ext cx="3673763" cy="307777"/>
          </a:xfrm>
          <a:prstGeom prst="rect">
            <a:avLst/>
          </a:prstGeom>
          <a:noFill/>
        </p:spPr>
        <p:txBody>
          <a:bodyPr wrap="none" rtlCol="0">
            <a:spAutoFit/>
          </a:bodyPr>
          <a:lstStyle/>
          <a:p>
            <a:r>
              <a:rPr lang="en-US" sz="1400" dirty="0">
                <a:latin typeface="+mn-lt"/>
              </a:rPr>
              <a:t>(Table can be found on </a:t>
            </a:r>
            <a:r>
              <a:rPr lang="en-US" sz="1400">
                <a:latin typeface="+mn-lt"/>
              </a:rPr>
              <a:t>page 51 </a:t>
            </a:r>
            <a:r>
              <a:rPr lang="en-US" sz="1400" dirty="0">
                <a:latin typeface="+mn-lt"/>
              </a:rPr>
              <a:t>in textbook)</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6" name="Rectangle 4"/>
          <p:cNvSpPr>
            <a:spLocks noChangeArrowheads="1"/>
          </p:cNvSpPr>
          <p:nvPr/>
        </p:nvSpPr>
        <p:spPr bwMode="auto">
          <a:xfrm>
            <a:off x="7850188" y="5337175"/>
            <a:ext cx="180975" cy="457200"/>
          </a:xfrm>
          <a:prstGeom prst="rect">
            <a:avLst/>
          </a:prstGeom>
          <a:noFill/>
          <a:ln w="9525">
            <a:noFill/>
            <a:miter lim="800000"/>
            <a:headEnd/>
            <a:tailEnd/>
          </a:ln>
        </p:spPr>
        <p:txBody>
          <a:bodyPr wrap="none" lIns="90000" tIns="46800" rIns="90000" bIns="46800">
            <a:prstTxWarp prst="textNoShape">
              <a:avLst/>
            </a:prstTxWarp>
            <a:spAutoFit/>
          </a:bodyPr>
          <a:lstStyle/>
          <a:p>
            <a:pPr eaLnBrk="0" hangingPunct="0"/>
            <a:endParaRPr lang="en-US" dirty="0"/>
          </a:p>
        </p:txBody>
      </p:sp>
      <p:pic>
        <p:nvPicPr>
          <p:cNvPr id="6" name="Picture 5" descr="f7.pdf"/>
          <p:cNvPicPr>
            <a:picLocks noChangeAspect="1"/>
          </p:cNvPicPr>
          <p:nvPr/>
        </p:nvPicPr>
        <p:blipFill>
          <a:blip r:embed="rId3"/>
          <a:srcRect t="1818" b="3636"/>
          <a:stretch>
            <a:fillRect/>
          </a:stretch>
        </p:blipFill>
        <p:spPr>
          <a:xfrm>
            <a:off x="1905000" y="228600"/>
            <a:ext cx="5299364" cy="6483888"/>
          </a:xfrm>
          <a:prstGeom prst="rect">
            <a:avLst/>
          </a:prstGeom>
          <a:solidFill>
            <a:schemeClr val="accent3">
              <a:lumMod val="20000"/>
              <a:lumOff val="80000"/>
            </a:schemeClr>
          </a:solidFill>
        </p:spPr>
      </p:pic>
      <p:sp>
        <p:nvSpPr>
          <p:cNvPr id="2" name="TextBox 1">
            <a:extLst>
              <a:ext uri="{FF2B5EF4-FFF2-40B4-BE49-F238E27FC236}">
                <a16:creationId xmlns:a16="http://schemas.microsoft.com/office/drawing/2014/main" id="{C2D99423-A0C2-48C3-9767-B7EC953A43F8}"/>
              </a:ext>
            </a:extLst>
          </p:cNvPr>
          <p:cNvSpPr txBox="1"/>
          <p:nvPr/>
        </p:nvSpPr>
        <p:spPr>
          <a:xfrm>
            <a:off x="7086600" y="990600"/>
            <a:ext cx="2140330" cy="461665"/>
          </a:xfrm>
          <a:prstGeom prst="rect">
            <a:avLst/>
          </a:prstGeom>
          <a:noFill/>
        </p:spPr>
        <p:txBody>
          <a:bodyPr wrap="none" rtlCol="0">
            <a:spAutoFit/>
          </a:bodyPr>
          <a:lstStyle/>
          <a:p>
            <a:r>
              <a:rPr lang="en-US" sz="2400" dirty="0">
                <a:solidFill>
                  <a:srgbClr val="FF0000"/>
                </a:solidFill>
              </a:rPr>
              <a:t>(not covered!!!)</a:t>
            </a:r>
            <a:endParaRPr lang="en-US" dirty="0"/>
          </a:p>
        </p:txBody>
      </p:sp>
    </p:spTree>
  </p:cSld>
  <p:clrMapOvr>
    <a:masterClrMapping/>
  </p:clrMapOvr>
  <p:transition spd="slow">
    <p:wip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pPr eaLnBrk="1" hangingPunct="1"/>
            <a:endParaRPr lang="en-US"/>
          </a:p>
        </p:txBody>
      </p:sp>
      <p:sp>
        <p:nvSpPr>
          <p:cNvPr id="78851" name="Rectangle 3"/>
          <p:cNvSpPr>
            <a:spLocks noChangeArrowheads="1"/>
          </p:cNvSpPr>
          <p:nvPr/>
        </p:nvSpPr>
        <p:spPr bwMode="auto">
          <a:xfrm>
            <a:off x="3429000" y="3352800"/>
            <a:ext cx="251703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800" b="1" dirty="0">
                <a:solidFill>
                  <a:srgbClr val="FF0000"/>
                </a:solidFill>
                <a:latin typeface="Tw Cen MT" pitchFamily="34" charset="0"/>
                <a:ea typeface="+mn-ea"/>
                <a:cs typeface="Arial" pitchFamily="34" charset="0"/>
              </a:rPr>
              <a:t>Protocols</a:t>
            </a:r>
            <a:endParaRPr lang="en-US" sz="4800" dirty="0">
              <a:solidFill>
                <a:srgbClr val="FF0000"/>
              </a:solidFill>
              <a:latin typeface="Tw Cen MT" pitchFamily="34" charset="0"/>
              <a:ea typeface="+mn-ea"/>
              <a:cs typeface="Arial" pitchFamily="34" charset="0"/>
            </a:endParaRPr>
          </a:p>
        </p:txBody>
      </p:sp>
      <p:sp>
        <p:nvSpPr>
          <p:cNvPr id="73732"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C28CC921-0D9B-4558-B75F-67C2D026D11E}"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108</a:t>
            </a:fld>
            <a:endParaRPr lang="en-US" sz="1600" dirty="0">
              <a:solidFill>
                <a:prstClr val="black"/>
              </a:solidFill>
              <a:latin typeface="Calibri" pitchFamily="34" charset="0"/>
              <a:ea typeface="MS PGothic" pitchFamily="34" charset="-128"/>
            </a:endParaRPr>
          </a:p>
        </p:txBody>
      </p:sp>
    </p:spTree>
    <p:extLst>
      <p:ext uri="{BB962C8B-B14F-4D97-AF65-F5344CB8AC3E}">
        <p14:creationId xmlns:p14="http://schemas.microsoft.com/office/powerpoint/2010/main" val="27617818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fld id="{83803F2E-9945-4CF8-B116-C8BD8C13B6DA}" type="slidenum">
              <a:rPr lang="en-US" altLang="en-US" smtClean="0">
                <a:solidFill>
                  <a:srgbClr val="000000"/>
                </a:solidFill>
              </a:rPr>
              <a:pPr/>
              <a:t>109</a:t>
            </a:fld>
            <a:endParaRPr lang="en-US" altLang="en-US" dirty="0">
              <a:solidFill>
                <a:srgbClr val="000000"/>
              </a:solidFill>
            </a:endParaRPr>
          </a:p>
        </p:txBody>
      </p:sp>
      <p:sp>
        <p:nvSpPr>
          <p:cNvPr id="877570" name="Rectangle 2"/>
          <p:cNvSpPr>
            <a:spLocks noChangeArrowheads="1"/>
          </p:cNvSpPr>
          <p:nvPr/>
        </p:nvSpPr>
        <p:spPr bwMode="auto">
          <a:xfrm>
            <a:off x="0" y="0"/>
            <a:ext cx="9144000" cy="990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3200" b="1">
              <a:solidFill>
                <a:srgbClr val="000000"/>
              </a:solidFill>
              <a:effectLst>
                <a:outerShdw blurRad="38100" dist="38100" dir="2700000" algn="tl">
                  <a:srgbClr val="FFFFFF"/>
                </a:outerShdw>
              </a:effectLst>
              <a:latin typeface="Times New Roman" panose="02020603050405020304" pitchFamily="18" charset="0"/>
              <a:ea typeface="+mn-ea"/>
              <a:cs typeface="+mn-cs"/>
            </a:endParaRPr>
          </a:p>
        </p:txBody>
      </p:sp>
      <p:sp>
        <p:nvSpPr>
          <p:cNvPr id="877571" name="Text Box 3"/>
          <p:cNvSpPr txBox="1">
            <a:spLocks noChangeArrowheads="1"/>
          </p:cNvSpPr>
          <p:nvPr/>
        </p:nvSpPr>
        <p:spPr bwMode="auto">
          <a:xfrm>
            <a:off x="228600" y="152400"/>
            <a:ext cx="35829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3200" b="1" dirty="0">
                <a:solidFill>
                  <a:srgbClr val="000000"/>
                </a:solidFill>
                <a:effectLst>
                  <a:outerShdw blurRad="38100" dist="38100" dir="2700000" algn="tl">
                    <a:srgbClr val="C0C0C0"/>
                  </a:outerShdw>
                </a:effectLst>
                <a:latin typeface="Times" panose="02020603050405020304" pitchFamily="18" charset="0"/>
                <a:ea typeface="+mn-ea"/>
                <a:cs typeface="+mn-cs"/>
              </a:rPr>
              <a:t>1-4   PROTOCOLS</a:t>
            </a:r>
          </a:p>
        </p:txBody>
      </p:sp>
      <p:sp>
        <p:nvSpPr>
          <p:cNvPr id="877572"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1800" b="1">
              <a:solidFill>
                <a:srgbClr val="000000"/>
              </a:solidFill>
              <a:latin typeface="Times New Roman" panose="02020603050405020304" pitchFamily="18" charset="0"/>
              <a:ea typeface="+mn-ea"/>
              <a:cs typeface="+mn-cs"/>
            </a:endParaRPr>
          </a:p>
        </p:txBody>
      </p:sp>
      <p:sp>
        <p:nvSpPr>
          <p:cNvPr id="877573" name="Rectangle 5"/>
          <p:cNvSpPr>
            <a:spLocks noChangeArrowheads="1"/>
          </p:cNvSpPr>
          <p:nvPr/>
        </p:nvSpPr>
        <p:spPr bwMode="auto">
          <a:xfrm>
            <a:off x="228600" y="1082675"/>
            <a:ext cx="8686800"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r>
              <a:rPr lang="en-US" altLang="en-US" sz="2800" b="1" i="1">
                <a:solidFill>
                  <a:srgbClr val="000000"/>
                </a:solidFill>
                <a:effectLst>
                  <a:outerShdw blurRad="38100" dist="38100" dir="2700000" algn="tl">
                    <a:srgbClr val="C0C0C0"/>
                  </a:outerShdw>
                </a:effectLst>
                <a:latin typeface="Times New Roman" panose="02020603050405020304" pitchFamily="18" charset="0"/>
                <a:ea typeface="+mn-ea"/>
                <a:cs typeface="+mn-cs"/>
              </a:rPr>
              <a:t>A protocol is synonymous with rule. It consists of a set of rules that govern data communications. It determines what is communicated, how it is communicated and when it is communicated. The key elements of a protocol are syntax, semantics and timing</a:t>
            </a:r>
          </a:p>
        </p:txBody>
      </p:sp>
      <p:sp>
        <p:nvSpPr>
          <p:cNvPr id="877574" name="Rectangle 6"/>
          <p:cNvSpPr>
            <a:spLocks noChangeArrowheads="1"/>
          </p:cNvSpPr>
          <p:nvPr/>
        </p:nvSpPr>
        <p:spPr bwMode="auto">
          <a:xfrm>
            <a:off x="228600" y="4495800"/>
            <a:ext cx="7467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SzPct val="117000"/>
              <a:buFont typeface="Wingdings" panose="05000000000000000000" pitchFamily="2" charset="2"/>
              <a:buChar char="§"/>
            </a:pPr>
            <a:r>
              <a:rPr lang="fr-FR" altLang="en-US" b="1">
                <a:solidFill>
                  <a:srgbClr val="0033CC"/>
                </a:solidFill>
                <a:latin typeface="Times New Roman" panose="02020603050405020304" pitchFamily="18" charset="0"/>
                <a:ea typeface="+mn-ea"/>
                <a:cs typeface="+mn-cs"/>
              </a:rPr>
              <a:t> Syntax</a:t>
            </a:r>
          </a:p>
          <a:p>
            <a:pPr eaLnBrk="0" hangingPunct="0">
              <a:buSzPct val="117000"/>
              <a:buFont typeface="Wingdings" panose="05000000000000000000" pitchFamily="2" charset="2"/>
              <a:buChar char="§"/>
            </a:pPr>
            <a:r>
              <a:rPr lang="fr-FR" altLang="en-US" b="1">
                <a:solidFill>
                  <a:srgbClr val="0033CC"/>
                </a:solidFill>
                <a:latin typeface="Times New Roman" panose="02020603050405020304" pitchFamily="18" charset="0"/>
                <a:ea typeface="+mn-ea"/>
                <a:cs typeface="+mn-cs"/>
              </a:rPr>
              <a:t> Semantics</a:t>
            </a:r>
          </a:p>
          <a:p>
            <a:pPr eaLnBrk="0" hangingPunct="0">
              <a:buSzPct val="117000"/>
              <a:buFont typeface="Wingdings" panose="05000000000000000000" pitchFamily="2" charset="2"/>
              <a:buChar char="§"/>
            </a:pPr>
            <a:r>
              <a:rPr lang="fr-FR" altLang="en-US" b="1">
                <a:solidFill>
                  <a:srgbClr val="0033CC"/>
                </a:solidFill>
                <a:latin typeface="Times New Roman" panose="02020603050405020304" pitchFamily="18" charset="0"/>
                <a:ea typeface="+mn-ea"/>
                <a:cs typeface="+mn-cs"/>
              </a:rPr>
              <a:t> Timing</a:t>
            </a:r>
          </a:p>
        </p:txBody>
      </p:sp>
      <p:sp>
        <p:nvSpPr>
          <p:cNvPr id="877575" name="Text Box 7"/>
          <p:cNvSpPr txBox="1">
            <a:spLocks noChangeArrowheads="1"/>
          </p:cNvSpPr>
          <p:nvPr/>
        </p:nvSpPr>
        <p:spPr bwMode="auto">
          <a:xfrm>
            <a:off x="239713" y="3962400"/>
            <a:ext cx="48672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i="1" u="sng">
                <a:solidFill>
                  <a:srgbClr val="FF0000"/>
                </a:solidFill>
                <a:effectLst>
                  <a:outerShdw blurRad="38100" dist="38100" dir="2700000" algn="tl">
                    <a:srgbClr val="C0C0C0"/>
                  </a:outerShdw>
                </a:effectLst>
                <a:latin typeface="Times New Roman" panose="02020603050405020304" pitchFamily="18" charset="0"/>
                <a:ea typeface="+mn-ea"/>
                <a:cs typeface="+mn-cs"/>
              </a:rPr>
              <a:t>Topics discussed in this section:</a:t>
            </a:r>
          </a:p>
        </p:txBody>
      </p:sp>
    </p:spTree>
    <p:extLst>
      <p:ext uri="{BB962C8B-B14F-4D97-AF65-F5344CB8AC3E}">
        <p14:creationId xmlns:p14="http://schemas.microsoft.com/office/powerpoint/2010/main" val="99371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Electronics</a:t>
            </a:r>
          </a:p>
        </p:txBody>
      </p:sp>
      <p:sp>
        <p:nvSpPr>
          <p:cNvPr id="3" name="Content Placeholder 2"/>
          <p:cNvSpPr>
            <a:spLocks noGrp="1"/>
          </p:cNvSpPr>
          <p:nvPr>
            <p:ph idx="1"/>
          </p:nvPr>
        </p:nvSpPr>
        <p:spPr>
          <a:xfrm>
            <a:off x="457200" y="1524000"/>
            <a:ext cx="8229600" cy="4572000"/>
          </a:xfrm>
        </p:spPr>
        <p:txBody>
          <a:bodyPr>
            <a:normAutofit fontScale="92500" lnSpcReduction="10000"/>
          </a:bodyPr>
          <a:lstStyle/>
          <a:p>
            <a:r>
              <a:rPr lang="en-US" dirty="0"/>
              <a:t>The rapid conversion of consumer electronics to digital technology is having an impact on both the Internet and corporate intranets</a:t>
            </a:r>
          </a:p>
          <a:p>
            <a:pPr lvl="1"/>
            <a:r>
              <a:rPr lang="en-US" dirty="0">
                <a:solidFill>
                  <a:srgbClr val="FF0000"/>
                </a:solidFill>
              </a:rPr>
              <a:t>Image and video traffic carried by networks is dramatically increasing</a:t>
            </a:r>
          </a:p>
          <a:p>
            <a:pPr lvl="1"/>
            <a:endParaRPr lang="en-US" dirty="0"/>
          </a:p>
          <a:p>
            <a:pPr lvl="2" algn="just"/>
            <a:r>
              <a:rPr lang="en-US" dirty="0">
                <a:solidFill>
                  <a:schemeClr val="accent6">
                    <a:lumMod val="75000"/>
                  </a:schemeClr>
                </a:solidFill>
              </a:rPr>
              <a:t>Because of their huge storage capacity digital versatile disks (DVDs) are being incorporated into Web sites</a:t>
            </a:r>
          </a:p>
          <a:p>
            <a:pPr lvl="2" algn="just"/>
            <a:endParaRPr lang="en-US" dirty="0">
              <a:solidFill>
                <a:schemeClr val="accent6">
                  <a:lumMod val="75000"/>
                </a:schemeClr>
              </a:solidFill>
            </a:endParaRPr>
          </a:p>
          <a:p>
            <a:pPr lvl="2" algn="just"/>
            <a:r>
              <a:rPr lang="en-US" dirty="0">
                <a:solidFill>
                  <a:schemeClr val="accent6">
                    <a:lumMod val="75000"/>
                  </a:schemeClr>
                </a:solidFill>
              </a:rPr>
              <a:t>Digital camcorders have made it easier to make digital video files to be placed on corporate and Internet Web sites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fld id="{46348C3D-4701-44F6-80C1-920D55E771B3}" type="slidenum">
              <a:rPr lang="en-US" altLang="en-US" smtClean="0">
                <a:solidFill>
                  <a:srgbClr val="000000"/>
                </a:solidFill>
              </a:rPr>
              <a:pPr/>
              <a:t>110</a:t>
            </a:fld>
            <a:endParaRPr lang="en-US" altLang="en-US" dirty="0">
              <a:solidFill>
                <a:srgbClr val="000000"/>
              </a:solidFill>
            </a:endParaRPr>
          </a:p>
        </p:txBody>
      </p:sp>
      <p:sp>
        <p:nvSpPr>
          <p:cNvPr id="911362" name="Line 2"/>
          <p:cNvSpPr>
            <a:spLocks noChangeShapeType="1"/>
          </p:cNvSpPr>
          <p:nvPr/>
        </p:nvSpPr>
        <p:spPr bwMode="auto">
          <a:xfrm>
            <a:off x="152400" y="228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en-GB" sz="3200" b="1">
              <a:solidFill>
                <a:srgbClr val="000000"/>
              </a:solidFill>
              <a:latin typeface="Arial" panose="020B0604020202020204" pitchFamily="34" charset="0"/>
              <a:ea typeface="+mn-ea"/>
              <a:cs typeface="+mn-cs"/>
            </a:endParaRPr>
          </a:p>
        </p:txBody>
      </p:sp>
      <p:sp>
        <p:nvSpPr>
          <p:cNvPr id="911363" name="Line 3"/>
          <p:cNvSpPr>
            <a:spLocks noChangeShapeType="1"/>
          </p:cNvSpPr>
          <p:nvPr/>
        </p:nvSpPr>
        <p:spPr bwMode="auto">
          <a:xfrm>
            <a:off x="152400" y="10668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en-GB" sz="3200" b="1">
              <a:solidFill>
                <a:srgbClr val="000000"/>
              </a:solidFill>
              <a:latin typeface="Arial" panose="020B0604020202020204" pitchFamily="34" charset="0"/>
              <a:ea typeface="+mn-ea"/>
              <a:cs typeface="+mn-cs"/>
            </a:endParaRPr>
          </a:p>
        </p:txBody>
      </p:sp>
      <p:sp>
        <p:nvSpPr>
          <p:cNvPr id="911364" name="Text Box 4"/>
          <p:cNvSpPr txBox="1">
            <a:spLocks noChangeArrowheads="1"/>
          </p:cNvSpPr>
          <p:nvPr/>
        </p:nvSpPr>
        <p:spPr bwMode="auto">
          <a:xfrm>
            <a:off x="381000" y="304800"/>
            <a:ext cx="413183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3200" b="1" dirty="0">
                <a:solidFill>
                  <a:srgbClr val="000000"/>
                </a:solidFill>
                <a:latin typeface="Times New Roman" panose="02020603050405020304" pitchFamily="18" charset="0"/>
                <a:ea typeface="+mn-ea"/>
                <a:cs typeface="+mn-cs"/>
              </a:rPr>
              <a:t>Elements of a Protocol</a:t>
            </a:r>
            <a:endParaRPr lang="en-US" altLang="en-US" sz="2000" b="1" i="1" dirty="0">
              <a:solidFill>
                <a:srgbClr val="000000"/>
              </a:solidFill>
              <a:latin typeface="Times New Roman" panose="02020603050405020304" pitchFamily="18" charset="0"/>
              <a:ea typeface="+mn-ea"/>
              <a:cs typeface="+mn-cs"/>
            </a:endParaRPr>
          </a:p>
        </p:txBody>
      </p:sp>
      <p:sp>
        <p:nvSpPr>
          <p:cNvPr id="911365" name="Line 5"/>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en-GB" sz="3200" b="1">
              <a:solidFill>
                <a:srgbClr val="000000"/>
              </a:solidFill>
              <a:latin typeface="Arial" panose="020B0604020202020204" pitchFamily="34" charset="0"/>
              <a:ea typeface="+mn-ea"/>
              <a:cs typeface="+mn-cs"/>
            </a:endParaRPr>
          </a:p>
        </p:txBody>
      </p:sp>
      <p:sp>
        <p:nvSpPr>
          <p:cNvPr id="911366" name="Text Box 6"/>
          <p:cNvSpPr txBox="1">
            <a:spLocks noChangeArrowheads="1"/>
          </p:cNvSpPr>
          <p:nvPr/>
        </p:nvSpPr>
        <p:spPr bwMode="auto">
          <a:xfrm>
            <a:off x="457200" y="1524000"/>
            <a:ext cx="7315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endParaRPr lang="en-US" altLang="en-US" sz="3200" b="1">
              <a:solidFill>
                <a:srgbClr val="000000"/>
              </a:solidFill>
              <a:latin typeface="Arial" panose="020B0604020202020204" pitchFamily="34" charset="0"/>
              <a:ea typeface="+mn-ea"/>
              <a:cs typeface="+mn-cs"/>
            </a:endParaRPr>
          </a:p>
        </p:txBody>
      </p:sp>
      <p:sp>
        <p:nvSpPr>
          <p:cNvPr id="911367" name="Rectangle 7"/>
          <p:cNvSpPr>
            <a:spLocks noGrp="1" noChangeArrowheads="1"/>
          </p:cNvSpPr>
          <p:nvPr>
            <p:ph type="body" idx="1"/>
          </p:nvPr>
        </p:nvSpPr>
        <p:spPr bwMode="auto">
          <a:xfrm>
            <a:off x="457200" y="1371600"/>
            <a:ext cx="7772400" cy="41148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en-US" sz="2400" b="1" dirty="0">
                <a:solidFill>
                  <a:schemeClr val="folHlink"/>
                </a:solidFill>
                <a:latin typeface="Times New Roman" panose="02020603050405020304" pitchFamily="18" charset="0"/>
              </a:rPr>
              <a:t>Syntax</a:t>
            </a:r>
          </a:p>
          <a:p>
            <a:pPr lvl="1"/>
            <a:r>
              <a:rPr lang="en-US" altLang="en-US" sz="2000" b="1" dirty="0">
                <a:solidFill>
                  <a:schemeClr val="folHlink"/>
                </a:solidFill>
                <a:latin typeface="Times New Roman" panose="02020603050405020304" pitchFamily="18" charset="0"/>
              </a:rPr>
              <a:t>Structure or format of the data</a:t>
            </a:r>
          </a:p>
          <a:p>
            <a:pPr lvl="1"/>
            <a:r>
              <a:rPr lang="en-US" altLang="en-US" sz="2000" b="1" dirty="0">
                <a:solidFill>
                  <a:schemeClr val="folHlink"/>
                </a:solidFill>
                <a:latin typeface="Times New Roman" panose="02020603050405020304" pitchFamily="18" charset="0"/>
              </a:rPr>
              <a:t>Indicates how to read the bits - field delineation</a:t>
            </a:r>
          </a:p>
          <a:p>
            <a:r>
              <a:rPr lang="en-US" altLang="en-US" sz="2400" b="1" dirty="0">
                <a:solidFill>
                  <a:schemeClr val="folHlink"/>
                </a:solidFill>
                <a:latin typeface="Times New Roman" panose="02020603050405020304" pitchFamily="18" charset="0"/>
              </a:rPr>
              <a:t>Semantics</a:t>
            </a:r>
          </a:p>
          <a:p>
            <a:pPr lvl="1"/>
            <a:r>
              <a:rPr lang="en-US" altLang="en-US" sz="2000" b="1" dirty="0">
                <a:solidFill>
                  <a:schemeClr val="folHlink"/>
                </a:solidFill>
                <a:latin typeface="Times New Roman" panose="02020603050405020304" pitchFamily="18" charset="0"/>
              </a:rPr>
              <a:t>Interprets the meaning of the bits</a:t>
            </a:r>
          </a:p>
          <a:p>
            <a:pPr lvl="1"/>
            <a:r>
              <a:rPr lang="en-US" altLang="en-US" sz="2000" b="1" dirty="0">
                <a:solidFill>
                  <a:schemeClr val="folHlink"/>
                </a:solidFill>
                <a:latin typeface="Times New Roman" panose="02020603050405020304" pitchFamily="18" charset="0"/>
              </a:rPr>
              <a:t>Knows which fields define what action</a:t>
            </a:r>
          </a:p>
          <a:p>
            <a:r>
              <a:rPr lang="en-US" altLang="en-US" sz="2400" b="1" dirty="0">
                <a:solidFill>
                  <a:schemeClr val="folHlink"/>
                </a:solidFill>
                <a:latin typeface="Times New Roman" panose="02020603050405020304" pitchFamily="18" charset="0"/>
              </a:rPr>
              <a:t>Timing</a:t>
            </a:r>
          </a:p>
          <a:p>
            <a:pPr lvl="1"/>
            <a:r>
              <a:rPr lang="en-US" altLang="en-US" sz="2000" b="1" dirty="0">
                <a:solidFill>
                  <a:schemeClr val="folHlink"/>
                </a:solidFill>
                <a:latin typeface="Times New Roman" panose="02020603050405020304" pitchFamily="18" charset="0"/>
              </a:rPr>
              <a:t>When data should be sent and what</a:t>
            </a:r>
          </a:p>
          <a:p>
            <a:pPr lvl="1"/>
            <a:r>
              <a:rPr lang="en-US" altLang="en-US" sz="2000" b="1" dirty="0">
                <a:solidFill>
                  <a:schemeClr val="folHlink"/>
                </a:solidFill>
                <a:latin typeface="Times New Roman" panose="02020603050405020304" pitchFamily="18" charset="0"/>
              </a:rPr>
              <a:t>Speed at which data should be sent or speed at which it is being received.</a:t>
            </a:r>
          </a:p>
        </p:txBody>
      </p:sp>
    </p:spTree>
    <p:extLst>
      <p:ext uri="{BB962C8B-B14F-4D97-AF65-F5344CB8AC3E}">
        <p14:creationId xmlns:p14="http://schemas.microsoft.com/office/powerpoint/2010/main" val="29613298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pPr eaLnBrk="1" hangingPunct="1"/>
            <a:r>
              <a:rPr lang="en-US"/>
              <a:t>Network Software</a:t>
            </a:r>
          </a:p>
        </p:txBody>
      </p:sp>
      <p:sp>
        <p:nvSpPr>
          <p:cNvPr id="74755"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F29A0F85-1A40-45D8-8682-EBA4E6E040FE}"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111</a:t>
            </a:fld>
            <a:endParaRPr lang="en-US" sz="1600" dirty="0">
              <a:solidFill>
                <a:prstClr val="black"/>
              </a:solidFill>
              <a:latin typeface="Calibri" pitchFamily="34" charset="0"/>
              <a:ea typeface="MS PGothic" pitchFamily="34" charset="-128"/>
            </a:endParaRPr>
          </a:p>
        </p:txBody>
      </p:sp>
      <p:sp>
        <p:nvSpPr>
          <p:cNvPr id="79876"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sp>
        <p:nvSpPr>
          <p:cNvPr id="79877" name="Content Placeholder 2"/>
          <p:cNvSpPr txBox="1">
            <a:spLocks/>
          </p:cNvSpPr>
          <p:nvPr/>
        </p:nvSpPr>
        <p:spPr bwMode="auto">
          <a:xfrm>
            <a:off x="549275" y="1622425"/>
            <a:ext cx="8018463" cy="29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742950" indent="-2857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a:solidFill>
                  <a:prstClr val="black"/>
                </a:solidFill>
                <a:ea typeface="+mn-ea"/>
              </a:rPr>
              <a:t>Protocol Hierarchies</a:t>
            </a:r>
          </a:p>
          <a:p>
            <a:pPr eaLnBrk="1" hangingPunct="1">
              <a:spcBef>
                <a:spcPts val="700"/>
              </a:spcBef>
              <a:buClr>
                <a:srgbClr val="DA1F28"/>
              </a:buClr>
              <a:buSzPct val="60000"/>
              <a:buFont typeface="Wingdings" pitchFamily="2" charset="2"/>
              <a:buChar char=""/>
            </a:pPr>
            <a:r>
              <a:rPr lang="en-US">
                <a:solidFill>
                  <a:prstClr val="black"/>
                </a:solidFill>
                <a:ea typeface="+mn-ea"/>
              </a:rPr>
              <a:t>Design Issues for the Layers</a:t>
            </a:r>
          </a:p>
          <a:p>
            <a:pPr eaLnBrk="1" hangingPunct="1">
              <a:spcBef>
                <a:spcPts val="700"/>
              </a:spcBef>
              <a:buClr>
                <a:srgbClr val="DA1F28"/>
              </a:buClr>
              <a:buSzPct val="60000"/>
              <a:buFont typeface="Wingdings" pitchFamily="2" charset="2"/>
              <a:buChar char=""/>
            </a:pPr>
            <a:r>
              <a:rPr lang="en-US">
                <a:solidFill>
                  <a:prstClr val="black"/>
                </a:solidFill>
                <a:ea typeface="+mn-ea"/>
              </a:rPr>
              <a:t>Connection-Oriented and Connectionless Services</a:t>
            </a:r>
          </a:p>
          <a:p>
            <a:pPr eaLnBrk="1" hangingPunct="1">
              <a:spcBef>
                <a:spcPts val="700"/>
              </a:spcBef>
              <a:buClr>
                <a:srgbClr val="DA1F28"/>
              </a:buClr>
              <a:buSzPct val="60000"/>
              <a:buFont typeface="Wingdings" pitchFamily="2" charset="2"/>
              <a:buChar char=""/>
            </a:pPr>
            <a:r>
              <a:rPr lang="en-US">
                <a:solidFill>
                  <a:prstClr val="black"/>
                </a:solidFill>
                <a:ea typeface="+mn-ea"/>
              </a:rPr>
              <a:t>Service Primitives</a:t>
            </a:r>
          </a:p>
          <a:p>
            <a:pPr eaLnBrk="1" hangingPunct="1">
              <a:spcBef>
                <a:spcPts val="700"/>
              </a:spcBef>
              <a:buClr>
                <a:srgbClr val="DA1F28"/>
              </a:buClr>
              <a:buSzPct val="60000"/>
              <a:buFont typeface="Wingdings" pitchFamily="2" charset="2"/>
              <a:buChar char=""/>
            </a:pPr>
            <a:r>
              <a:rPr lang="en-US">
                <a:solidFill>
                  <a:prstClr val="black"/>
                </a:solidFill>
                <a:ea typeface="+mn-ea"/>
              </a:rPr>
              <a:t>The Relationship of Services to Protocols</a:t>
            </a:r>
          </a:p>
        </p:txBody>
      </p:sp>
    </p:spTree>
    <p:extLst>
      <p:ext uri="{BB962C8B-B14F-4D97-AF65-F5344CB8AC3E}">
        <p14:creationId xmlns:p14="http://schemas.microsoft.com/office/powerpoint/2010/main" val="41847737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pPr eaLnBrk="1" hangingPunct="1"/>
            <a:r>
              <a:rPr lang="en-US"/>
              <a:t>Philosophy of Protocol Hierarchies</a:t>
            </a:r>
          </a:p>
        </p:txBody>
      </p:sp>
      <p:sp>
        <p:nvSpPr>
          <p:cNvPr id="75779"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61107BA2-D34D-46DD-AD3C-CA3F70DC5421}"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112</a:t>
            </a:fld>
            <a:endParaRPr lang="en-US" sz="1600" dirty="0">
              <a:solidFill>
                <a:prstClr val="black"/>
              </a:solidFill>
              <a:latin typeface="Calibri" pitchFamily="34" charset="0"/>
              <a:ea typeface="MS PGothic" pitchFamily="34" charset="-128"/>
            </a:endParaRPr>
          </a:p>
        </p:txBody>
      </p:sp>
      <p:sp>
        <p:nvSpPr>
          <p:cNvPr id="80900"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sp>
        <p:nvSpPr>
          <p:cNvPr id="80901" name="Content Placeholder 2"/>
          <p:cNvSpPr txBox="1">
            <a:spLocks/>
          </p:cNvSpPr>
          <p:nvPr/>
        </p:nvSpPr>
        <p:spPr bwMode="auto">
          <a:xfrm>
            <a:off x="549275" y="1622425"/>
            <a:ext cx="8018463"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algn="just" eaLnBrk="1" hangingPunct="1">
              <a:spcBef>
                <a:spcPts val="700"/>
              </a:spcBef>
              <a:buClr>
                <a:srgbClr val="DA1F28"/>
              </a:buClr>
              <a:buSzPct val="60000"/>
              <a:buFont typeface="Wingdings" pitchFamily="2" charset="2"/>
              <a:buChar char=""/>
            </a:pPr>
            <a:r>
              <a:rPr lang="en-US">
                <a:solidFill>
                  <a:srgbClr val="FF0000"/>
                </a:solidFill>
                <a:ea typeface="+mn-ea"/>
              </a:rPr>
              <a:t>Layering:</a:t>
            </a:r>
          </a:p>
          <a:p>
            <a:pPr lvl="1" algn="just" eaLnBrk="1" hangingPunct="1">
              <a:spcBef>
                <a:spcPts val="550"/>
              </a:spcBef>
              <a:buClr>
                <a:srgbClr val="2DA2BF"/>
              </a:buClr>
              <a:buSzPct val="70000"/>
              <a:buFont typeface="Wingdings 2" pitchFamily="18" charset="2"/>
              <a:buChar char=""/>
            </a:pPr>
            <a:r>
              <a:rPr lang="en-US" sz="2100">
                <a:solidFill>
                  <a:prstClr val="black"/>
                </a:solidFill>
                <a:ea typeface="+mn-ea"/>
              </a:rPr>
              <a:t>To reduce their </a:t>
            </a:r>
            <a:r>
              <a:rPr lang="en-US" sz="2100" b="1">
                <a:solidFill>
                  <a:srgbClr val="FF0000"/>
                </a:solidFill>
                <a:ea typeface="+mn-ea"/>
              </a:rPr>
              <a:t>design complexity</a:t>
            </a:r>
            <a:r>
              <a:rPr lang="en-US" sz="2100">
                <a:solidFill>
                  <a:prstClr val="black"/>
                </a:solidFill>
                <a:ea typeface="+mn-ea"/>
              </a:rPr>
              <a:t>, most </a:t>
            </a:r>
            <a:r>
              <a:rPr lang="en-US">
                <a:solidFill>
                  <a:prstClr val="black"/>
                </a:solidFill>
                <a:ea typeface="+mn-ea"/>
              </a:rPr>
              <a:t>networks are organized as a stack of layers or levels, each one built upon the one below it.</a:t>
            </a:r>
          </a:p>
          <a:p>
            <a:pPr algn="just" eaLnBrk="1" hangingPunct="1">
              <a:spcBef>
                <a:spcPts val="700"/>
              </a:spcBef>
              <a:buClr>
                <a:srgbClr val="DA1F28"/>
              </a:buClr>
              <a:buSzPct val="60000"/>
              <a:buFont typeface="Wingdings" pitchFamily="2" charset="2"/>
              <a:buChar char=""/>
            </a:pPr>
            <a:r>
              <a:rPr lang="en-US">
                <a:solidFill>
                  <a:srgbClr val="FF0000"/>
                </a:solidFill>
                <a:ea typeface="+mn-ea"/>
              </a:rPr>
              <a:t>Services:</a:t>
            </a:r>
          </a:p>
          <a:p>
            <a:pPr lvl="1" algn="just" eaLnBrk="1" hangingPunct="1">
              <a:spcBef>
                <a:spcPts val="550"/>
              </a:spcBef>
              <a:buClr>
                <a:srgbClr val="2DA2BF"/>
              </a:buClr>
              <a:buSzPct val="70000"/>
              <a:buFont typeface="Wingdings 2" pitchFamily="18" charset="2"/>
              <a:buChar char=""/>
            </a:pPr>
            <a:r>
              <a:rPr lang="en-US" sz="2100">
                <a:solidFill>
                  <a:prstClr val="black"/>
                </a:solidFill>
                <a:ea typeface="+mn-ea"/>
              </a:rPr>
              <a:t>The purpose of each layer is to offer </a:t>
            </a:r>
            <a:r>
              <a:rPr lang="en-US" sz="2100">
                <a:solidFill>
                  <a:srgbClr val="FF0000"/>
                </a:solidFill>
                <a:ea typeface="+mn-ea"/>
              </a:rPr>
              <a:t>certain </a:t>
            </a:r>
            <a:r>
              <a:rPr lang="en-US">
                <a:solidFill>
                  <a:srgbClr val="FF0000"/>
                </a:solidFill>
                <a:ea typeface="+mn-ea"/>
              </a:rPr>
              <a:t>service to the higher layer,</a:t>
            </a:r>
            <a:r>
              <a:rPr lang="en-US">
                <a:solidFill>
                  <a:prstClr val="black"/>
                </a:solidFill>
                <a:ea typeface="+mn-ea"/>
              </a:rPr>
              <a:t> shielding those layers from the details of how the offered services are actually implemented.</a:t>
            </a:r>
          </a:p>
        </p:txBody>
      </p:sp>
    </p:spTree>
    <p:extLst>
      <p:ext uri="{BB962C8B-B14F-4D97-AF65-F5344CB8AC3E}">
        <p14:creationId xmlns:p14="http://schemas.microsoft.com/office/powerpoint/2010/main" val="23250126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pPr eaLnBrk="1" hangingPunct="1"/>
            <a:r>
              <a:rPr lang="en-US"/>
              <a:t>Layer n Protocol</a:t>
            </a:r>
          </a:p>
        </p:txBody>
      </p:sp>
      <p:sp>
        <p:nvSpPr>
          <p:cNvPr id="76803"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FF66B68A-61D1-43A8-AE80-DE5946E35FB0}"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113</a:t>
            </a:fld>
            <a:endParaRPr lang="en-US" sz="1600" dirty="0">
              <a:solidFill>
                <a:prstClr val="black"/>
              </a:solidFill>
              <a:latin typeface="Calibri" pitchFamily="34" charset="0"/>
              <a:ea typeface="MS PGothic" pitchFamily="34" charset="-128"/>
            </a:endParaRPr>
          </a:p>
        </p:txBody>
      </p:sp>
      <p:sp>
        <p:nvSpPr>
          <p:cNvPr id="81924"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sp>
        <p:nvSpPr>
          <p:cNvPr id="81925" name="Content Placeholder 2"/>
          <p:cNvSpPr txBox="1">
            <a:spLocks/>
          </p:cNvSpPr>
          <p:nvPr/>
        </p:nvSpPr>
        <p:spPr bwMode="auto">
          <a:xfrm>
            <a:off x="549275" y="2074863"/>
            <a:ext cx="8018463"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742950" indent="-2857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algn="just" eaLnBrk="1" hangingPunct="1">
              <a:spcBef>
                <a:spcPts val="700"/>
              </a:spcBef>
              <a:buClr>
                <a:srgbClr val="DA1F28"/>
              </a:buClr>
              <a:buSzPct val="60000"/>
              <a:buFont typeface="Wingdings" pitchFamily="2" charset="2"/>
              <a:buChar char=""/>
            </a:pPr>
            <a:r>
              <a:rPr lang="en-US">
                <a:solidFill>
                  <a:prstClr val="black"/>
                </a:solidFill>
                <a:ea typeface="+mn-ea"/>
              </a:rPr>
              <a:t>Layer n on one machine carries on a conversation with layer n on another machine. The rules and conventions used in this conversation are collectively known as the </a:t>
            </a:r>
            <a:r>
              <a:rPr lang="en-US" b="1">
                <a:solidFill>
                  <a:prstClr val="black"/>
                </a:solidFill>
                <a:ea typeface="+mn-ea"/>
              </a:rPr>
              <a:t>layer n protocol</a:t>
            </a:r>
            <a:r>
              <a:rPr lang="en-US">
                <a:solidFill>
                  <a:prstClr val="black"/>
                </a:solidFill>
                <a:ea typeface="+mn-ea"/>
              </a:rPr>
              <a:t>.</a:t>
            </a:r>
          </a:p>
          <a:p>
            <a:pPr algn="just" eaLnBrk="1" hangingPunct="1">
              <a:spcBef>
                <a:spcPts val="700"/>
              </a:spcBef>
              <a:buClr>
                <a:srgbClr val="DA1F28"/>
              </a:buClr>
              <a:buSzPct val="60000"/>
              <a:buFont typeface="Wingdings" pitchFamily="2" charset="2"/>
              <a:buChar char=""/>
            </a:pPr>
            <a:r>
              <a:rPr lang="en-US">
                <a:solidFill>
                  <a:prstClr val="black"/>
                </a:solidFill>
                <a:ea typeface="+mn-ea"/>
              </a:rPr>
              <a:t>A protocol is an agreement between communicating parties on how communication is to proceed.</a:t>
            </a:r>
          </a:p>
        </p:txBody>
      </p:sp>
    </p:spTree>
    <p:extLst>
      <p:ext uri="{BB962C8B-B14F-4D97-AF65-F5344CB8AC3E}">
        <p14:creationId xmlns:p14="http://schemas.microsoft.com/office/powerpoint/2010/main" val="39936884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pPr eaLnBrk="1" hangingPunct="1"/>
            <a:r>
              <a:rPr lang="en-US"/>
              <a:t>What Is A Protocol</a:t>
            </a:r>
          </a:p>
        </p:txBody>
      </p:sp>
      <p:sp>
        <p:nvSpPr>
          <p:cNvPr id="77827"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E8688628-0842-4A7A-A10D-EDC1A119577A}"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114</a:t>
            </a:fld>
            <a:endParaRPr lang="en-US" sz="1600" dirty="0">
              <a:solidFill>
                <a:prstClr val="black"/>
              </a:solidFill>
              <a:latin typeface="Calibri" pitchFamily="34" charset="0"/>
              <a:ea typeface="MS PGothic" pitchFamily="34" charset="-128"/>
            </a:endParaRPr>
          </a:p>
        </p:txBody>
      </p:sp>
      <p:sp>
        <p:nvSpPr>
          <p:cNvPr id="82948"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sp>
        <p:nvSpPr>
          <p:cNvPr id="82949" name="Content Placeholder 2"/>
          <p:cNvSpPr txBox="1">
            <a:spLocks/>
          </p:cNvSpPr>
          <p:nvPr/>
        </p:nvSpPr>
        <p:spPr bwMode="auto">
          <a:xfrm>
            <a:off x="396875" y="1622425"/>
            <a:ext cx="4040188" cy="33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b="1">
                <a:solidFill>
                  <a:prstClr val="black"/>
                </a:solidFill>
                <a:ea typeface="+mn-ea"/>
              </a:rPr>
              <a:t>Human protocols:</a:t>
            </a:r>
          </a:p>
          <a:p>
            <a:pPr eaLnBrk="1" hangingPunct="1">
              <a:spcBef>
                <a:spcPts val="700"/>
              </a:spcBef>
              <a:buClr>
                <a:srgbClr val="DA1F28"/>
              </a:buClr>
              <a:buSzPct val="60000"/>
              <a:buFont typeface="Wingdings" pitchFamily="2" charset="2"/>
              <a:buChar char=""/>
            </a:pPr>
            <a:r>
              <a:rPr lang="en-US">
                <a:solidFill>
                  <a:prstClr val="black"/>
                </a:solidFill>
                <a:ea typeface="+mn-ea"/>
              </a:rPr>
              <a:t> “what’s the time?”</a:t>
            </a:r>
          </a:p>
          <a:p>
            <a:pPr eaLnBrk="1" hangingPunct="1">
              <a:spcBef>
                <a:spcPts val="700"/>
              </a:spcBef>
              <a:buClr>
                <a:srgbClr val="DA1F28"/>
              </a:buClr>
              <a:buSzPct val="60000"/>
              <a:buFont typeface="Wingdings" pitchFamily="2" charset="2"/>
              <a:buChar char=""/>
            </a:pPr>
            <a:r>
              <a:rPr lang="en-US">
                <a:solidFill>
                  <a:prstClr val="black"/>
                </a:solidFill>
                <a:ea typeface="+mn-ea"/>
              </a:rPr>
              <a:t>“How are you doing?”</a:t>
            </a:r>
          </a:p>
          <a:p>
            <a:pPr eaLnBrk="1" hangingPunct="1">
              <a:spcBef>
                <a:spcPts val="700"/>
              </a:spcBef>
              <a:buClr>
                <a:srgbClr val="DA1F28"/>
              </a:buClr>
              <a:buSzPct val="60000"/>
              <a:buFont typeface="Wingdings" pitchFamily="2" charset="2"/>
              <a:buChar char=""/>
            </a:pPr>
            <a:r>
              <a:rPr lang="en-US">
                <a:solidFill>
                  <a:prstClr val="black"/>
                </a:solidFill>
                <a:ea typeface="+mn-ea"/>
              </a:rPr>
              <a:t>“I have a question”</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Specific messages sent</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Specific actions taken when </a:t>
            </a:r>
            <a:r>
              <a:rPr lang="en-US">
                <a:solidFill>
                  <a:prstClr val="black"/>
                </a:solidFill>
                <a:ea typeface="+mn-ea"/>
              </a:rPr>
              <a:t>messages received, or other events</a:t>
            </a:r>
          </a:p>
        </p:txBody>
      </p:sp>
      <p:sp>
        <p:nvSpPr>
          <p:cNvPr id="82950" name="Rectangle 2"/>
          <p:cNvSpPr>
            <a:spLocks noChangeArrowheads="1"/>
          </p:cNvSpPr>
          <p:nvPr/>
        </p:nvSpPr>
        <p:spPr bwMode="auto">
          <a:xfrm>
            <a:off x="1179513" y="5162550"/>
            <a:ext cx="67849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a:solidFill>
                  <a:srgbClr val="FF0000"/>
                </a:solidFill>
                <a:latin typeface="Tw Cen MT" pitchFamily="34" charset="0"/>
                <a:ea typeface="+mn-ea"/>
                <a:cs typeface="Arial" pitchFamily="34" charset="0"/>
              </a:rPr>
              <a:t>• Protocols </a:t>
            </a:r>
            <a:r>
              <a:rPr lang="en-US">
                <a:solidFill>
                  <a:prstClr val="black"/>
                </a:solidFill>
                <a:latin typeface="Tw Cen MT" pitchFamily="34" charset="0"/>
                <a:ea typeface="+mn-ea"/>
                <a:cs typeface="Arial" pitchFamily="34" charset="0"/>
              </a:rPr>
              <a:t>define format, order of messages sent and</a:t>
            </a:r>
          </a:p>
          <a:p>
            <a:pPr algn="just"/>
            <a:r>
              <a:rPr lang="en-US">
                <a:solidFill>
                  <a:prstClr val="black"/>
                </a:solidFill>
                <a:latin typeface="Tw Cen MT" pitchFamily="34" charset="0"/>
                <a:ea typeface="+mn-ea"/>
                <a:cs typeface="Arial" pitchFamily="34" charset="0"/>
              </a:rPr>
              <a:t>received among network entities, and actions taken</a:t>
            </a:r>
          </a:p>
          <a:p>
            <a:pPr algn="just"/>
            <a:r>
              <a:rPr lang="en-US">
                <a:solidFill>
                  <a:prstClr val="black"/>
                </a:solidFill>
                <a:latin typeface="Tw Cen MT" pitchFamily="34" charset="0"/>
                <a:ea typeface="+mn-ea"/>
                <a:cs typeface="Arial" pitchFamily="34" charset="0"/>
              </a:rPr>
              <a:t>on message transmission and receipt.</a:t>
            </a:r>
          </a:p>
        </p:txBody>
      </p:sp>
    </p:spTree>
    <p:extLst>
      <p:ext uri="{BB962C8B-B14F-4D97-AF65-F5344CB8AC3E}">
        <p14:creationId xmlns:p14="http://schemas.microsoft.com/office/powerpoint/2010/main" val="27917495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pPr eaLnBrk="1" hangingPunct="1"/>
            <a:r>
              <a:rPr lang="en-US"/>
              <a:t>Protocol Example</a:t>
            </a:r>
          </a:p>
        </p:txBody>
      </p:sp>
      <p:sp>
        <p:nvSpPr>
          <p:cNvPr id="78851"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3FC23C22-C4F1-4E4A-B19C-4CAFCF35F111}"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115</a:t>
            </a:fld>
            <a:endParaRPr lang="en-US" sz="1600" dirty="0">
              <a:solidFill>
                <a:prstClr val="black"/>
              </a:solidFill>
              <a:latin typeface="Calibri" pitchFamily="34" charset="0"/>
              <a:ea typeface="MS PGothic" pitchFamily="34" charset="-128"/>
            </a:endParaRPr>
          </a:p>
        </p:txBody>
      </p:sp>
      <p:sp>
        <p:nvSpPr>
          <p:cNvPr id="83972"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sp>
        <p:nvSpPr>
          <p:cNvPr id="83973" name="Content Placeholder 2"/>
          <p:cNvSpPr txBox="1">
            <a:spLocks/>
          </p:cNvSpPr>
          <p:nvPr/>
        </p:nvSpPr>
        <p:spPr bwMode="auto">
          <a:xfrm>
            <a:off x="346075" y="1930400"/>
            <a:ext cx="8096250"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742950" indent="-2857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b="1">
                <a:solidFill>
                  <a:prstClr val="black"/>
                </a:solidFill>
                <a:ea typeface="+mn-ea"/>
              </a:rPr>
              <a:t>Network protocols:</a:t>
            </a:r>
          </a:p>
          <a:p>
            <a:pPr eaLnBrk="1" hangingPunct="1">
              <a:spcBef>
                <a:spcPts val="700"/>
              </a:spcBef>
              <a:buClr>
                <a:srgbClr val="DA1F28"/>
              </a:buClr>
              <a:buSzPct val="60000"/>
              <a:buFont typeface="Wingdings" pitchFamily="2" charset="2"/>
              <a:buChar char=""/>
            </a:pPr>
            <a:r>
              <a:rPr lang="en-US">
                <a:solidFill>
                  <a:prstClr val="black"/>
                </a:solidFill>
                <a:ea typeface="+mn-ea"/>
              </a:rPr>
              <a:t> Machines rather than humans</a:t>
            </a:r>
          </a:p>
          <a:p>
            <a:pPr eaLnBrk="1" hangingPunct="1">
              <a:spcBef>
                <a:spcPts val="700"/>
              </a:spcBef>
              <a:buClr>
                <a:srgbClr val="DA1F28"/>
              </a:buClr>
              <a:buSzPct val="60000"/>
              <a:buFont typeface="Wingdings" pitchFamily="2" charset="2"/>
              <a:buChar char=""/>
            </a:pPr>
            <a:r>
              <a:rPr lang="en-US">
                <a:solidFill>
                  <a:prstClr val="black"/>
                </a:solidFill>
                <a:ea typeface="+mn-ea"/>
              </a:rPr>
              <a:t>All communication activity in Internet governed by protocols</a:t>
            </a:r>
          </a:p>
        </p:txBody>
      </p:sp>
    </p:spTree>
    <p:extLst>
      <p:ext uri="{BB962C8B-B14F-4D97-AF65-F5344CB8AC3E}">
        <p14:creationId xmlns:p14="http://schemas.microsoft.com/office/powerpoint/2010/main" val="1770796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pPr eaLnBrk="1" hangingPunct="1"/>
            <a:r>
              <a:rPr lang="en-US"/>
              <a:t>Protocol Example</a:t>
            </a:r>
          </a:p>
        </p:txBody>
      </p:sp>
      <p:sp>
        <p:nvSpPr>
          <p:cNvPr id="79875"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C16FAE2C-C28C-4AA2-A33D-A870D9C5EB40}"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116</a:t>
            </a:fld>
            <a:endParaRPr lang="en-US" sz="1600" dirty="0">
              <a:solidFill>
                <a:prstClr val="black"/>
              </a:solidFill>
              <a:latin typeface="Calibri" pitchFamily="34" charset="0"/>
              <a:ea typeface="MS PGothic" pitchFamily="34" charset="-128"/>
            </a:endParaRPr>
          </a:p>
        </p:txBody>
      </p:sp>
      <p:sp>
        <p:nvSpPr>
          <p:cNvPr id="84996"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grpSp>
        <p:nvGrpSpPr>
          <p:cNvPr id="84997" name="Group 3"/>
          <p:cNvGrpSpPr>
            <a:grpSpLocks/>
          </p:cNvGrpSpPr>
          <p:nvPr/>
        </p:nvGrpSpPr>
        <p:grpSpPr bwMode="auto">
          <a:xfrm>
            <a:off x="1352550" y="1951038"/>
            <a:ext cx="6438900" cy="3743325"/>
            <a:chOff x="1076325" y="1692063"/>
            <a:chExt cx="6437932" cy="3743536"/>
          </a:xfrm>
        </p:grpSpPr>
        <p:pic>
          <p:nvPicPr>
            <p:cNvPr id="8499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325" y="2085974"/>
              <a:ext cx="6437932" cy="334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999" name="TextBox 2"/>
            <p:cNvSpPr txBox="1">
              <a:spLocks noChangeArrowheads="1"/>
            </p:cNvSpPr>
            <p:nvPr/>
          </p:nvSpPr>
          <p:spPr bwMode="auto">
            <a:xfrm>
              <a:off x="1076325" y="1692063"/>
              <a:ext cx="26989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w Cen MT" pitchFamily="34" charset="0"/>
                  <a:cs typeface="Arial" pitchFamily="34" charset="0"/>
                </a:defRPr>
              </a:lvl1pPr>
              <a:lvl2pPr marL="742950" indent="-2857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r>
                <a:rPr lang="en-US" sz="1800">
                  <a:solidFill>
                    <a:prstClr val="black"/>
                  </a:solidFill>
                  <a:ea typeface="+mn-ea"/>
                </a:rPr>
                <a:t>Human </a:t>
              </a:r>
            </a:p>
          </p:txBody>
        </p:sp>
        <p:sp>
          <p:nvSpPr>
            <p:cNvPr id="85000" name="TextBox 6"/>
            <p:cNvSpPr txBox="1">
              <a:spLocks noChangeArrowheads="1"/>
            </p:cNvSpPr>
            <p:nvPr/>
          </p:nvSpPr>
          <p:spPr bwMode="auto">
            <a:xfrm>
              <a:off x="4295291" y="1721559"/>
              <a:ext cx="26989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w Cen MT" pitchFamily="34" charset="0"/>
                  <a:cs typeface="Arial" pitchFamily="34" charset="0"/>
                </a:defRPr>
              </a:lvl1pPr>
              <a:lvl2pPr marL="742950" indent="-2857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r>
                <a:rPr lang="en-US" sz="1800">
                  <a:solidFill>
                    <a:prstClr val="black"/>
                  </a:solidFill>
                  <a:ea typeface="+mn-ea"/>
                </a:rPr>
                <a:t>Network </a:t>
              </a:r>
            </a:p>
          </p:txBody>
        </p:sp>
      </p:grpSp>
    </p:spTree>
    <p:extLst>
      <p:ext uri="{BB962C8B-B14F-4D97-AF65-F5344CB8AC3E}">
        <p14:creationId xmlns:p14="http://schemas.microsoft.com/office/powerpoint/2010/main" val="32186511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pPr eaLnBrk="1" hangingPunct="1"/>
            <a:r>
              <a:rPr lang="en-US"/>
              <a:t>Hierarchy Example</a:t>
            </a:r>
          </a:p>
        </p:txBody>
      </p:sp>
      <p:sp>
        <p:nvSpPr>
          <p:cNvPr id="80899"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3EA177D4-9627-4180-A37F-B0250CE210C8}"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117</a:t>
            </a:fld>
            <a:endParaRPr lang="en-US" sz="1600" dirty="0">
              <a:solidFill>
                <a:prstClr val="black"/>
              </a:solidFill>
              <a:latin typeface="Calibri" pitchFamily="34" charset="0"/>
              <a:ea typeface="MS PGothic" pitchFamily="34" charset="-128"/>
            </a:endParaRPr>
          </a:p>
        </p:txBody>
      </p:sp>
      <p:sp>
        <p:nvSpPr>
          <p:cNvPr id="86020"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pic>
        <p:nvPicPr>
          <p:cNvPr id="860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2075" y="1933575"/>
            <a:ext cx="641985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13228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pPr eaLnBrk="1" hangingPunct="1"/>
            <a:r>
              <a:rPr lang="en-US" dirty="0"/>
              <a:t>Terminology(31 march ends)</a:t>
            </a:r>
          </a:p>
        </p:txBody>
      </p:sp>
      <p:sp>
        <p:nvSpPr>
          <p:cNvPr id="81923"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B6BBCBAD-3BBE-4466-87C1-7BB00AF77972}"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118</a:t>
            </a:fld>
            <a:endParaRPr lang="en-US" sz="1600" dirty="0">
              <a:solidFill>
                <a:prstClr val="black"/>
              </a:solidFill>
              <a:latin typeface="Calibri" pitchFamily="34" charset="0"/>
              <a:ea typeface="MS PGothic" pitchFamily="34" charset="-128"/>
            </a:endParaRPr>
          </a:p>
        </p:txBody>
      </p:sp>
      <p:sp>
        <p:nvSpPr>
          <p:cNvPr id="87044"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sp>
        <p:nvSpPr>
          <p:cNvPr id="87045" name="Content Placeholder 2"/>
          <p:cNvSpPr txBox="1">
            <a:spLocks/>
          </p:cNvSpPr>
          <p:nvPr/>
        </p:nvSpPr>
        <p:spPr bwMode="auto">
          <a:xfrm>
            <a:off x="549275" y="1816100"/>
            <a:ext cx="8018463"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b="1">
                <a:solidFill>
                  <a:prstClr val="black"/>
                </a:solidFill>
                <a:ea typeface="+mn-ea"/>
              </a:rPr>
              <a:t>Peers</a:t>
            </a:r>
          </a:p>
          <a:p>
            <a:pPr lvl="1" algn="just" eaLnBrk="1" hangingPunct="1">
              <a:spcBef>
                <a:spcPts val="550"/>
              </a:spcBef>
              <a:buClr>
                <a:srgbClr val="2DA2BF"/>
              </a:buClr>
              <a:buSzPct val="70000"/>
              <a:buFont typeface="Wingdings 2" pitchFamily="18" charset="2"/>
              <a:buChar char=""/>
            </a:pPr>
            <a:r>
              <a:rPr lang="en-US" sz="2100">
                <a:solidFill>
                  <a:prstClr val="black"/>
                </a:solidFill>
                <a:ea typeface="+mn-ea"/>
              </a:rPr>
              <a:t>The entities comprising the corresponding layers on </a:t>
            </a:r>
            <a:r>
              <a:rPr lang="en-US">
                <a:solidFill>
                  <a:prstClr val="black"/>
                </a:solidFill>
                <a:ea typeface="+mn-ea"/>
              </a:rPr>
              <a:t>different machines are called peers. The peers may be processes, hardware devices, or even human beings. In other words, it is the peers that communicate by using the protocol.</a:t>
            </a:r>
          </a:p>
          <a:p>
            <a:pPr algn="just" eaLnBrk="1" hangingPunct="1">
              <a:spcBef>
                <a:spcPts val="700"/>
              </a:spcBef>
              <a:buClr>
                <a:srgbClr val="DA1F28"/>
              </a:buClr>
              <a:buSzPct val="60000"/>
              <a:buFont typeface="Wingdings" pitchFamily="2" charset="2"/>
              <a:buChar char=""/>
            </a:pPr>
            <a:r>
              <a:rPr lang="en-US" b="1">
                <a:solidFill>
                  <a:prstClr val="black"/>
                </a:solidFill>
                <a:ea typeface="+mn-ea"/>
              </a:rPr>
              <a:t>Interface</a:t>
            </a:r>
            <a:r>
              <a:rPr lang="en-US">
                <a:solidFill>
                  <a:prstClr val="black"/>
                </a:solidFill>
                <a:ea typeface="+mn-ea"/>
              </a:rPr>
              <a:t>:</a:t>
            </a:r>
          </a:p>
          <a:p>
            <a:pPr lvl="1" algn="just" eaLnBrk="1" hangingPunct="1">
              <a:spcBef>
                <a:spcPts val="550"/>
              </a:spcBef>
              <a:buClr>
                <a:srgbClr val="2DA2BF"/>
              </a:buClr>
              <a:buSzPct val="70000"/>
              <a:buFont typeface="Wingdings 2" pitchFamily="18" charset="2"/>
              <a:buChar char=""/>
            </a:pPr>
            <a:r>
              <a:rPr lang="en-US" sz="2100">
                <a:solidFill>
                  <a:prstClr val="black"/>
                </a:solidFill>
                <a:ea typeface="+mn-ea"/>
              </a:rPr>
              <a:t>Between each pair of adjacent layers is an interface. </a:t>
            </a:r>
            <a:r>
              <a:rPr lang="en-US">
                <a:solidFill>
                  <a:prstClr val="black"/>
                </a:solidFill>
                <a:ea typeface="+mn-ea"/>
              </a:rPr>
              <a:t>The interface defines which primitive operations and services the lower layer makes available to the upper one.</a:t>
            </a:r>
          </a:p>
        </p:txBody>
      </p:sp>
    </p:spTree>
    <p:extLst>
      <p:ext uri="{BB962C8B-B14F-4D97-AF65-F5344CB8AC3E}">
        <p14:creationId xmlns:p14="http://schemas.microsoft.com/office/powerpoint/2010/main" val="11394415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pPr eaLnBrk="1" hangingPunct="1"/>
            <a:r>
              <a:rPr lang="en-US" b="1" dirty="0"/>
              <a:t>Protocol stack</a:t>
            </a:r>
            <a:endParaRPr lang="en-US" dirty="0"/>
          </a:p>
        </p:txBody>
      </p:sp>
      <p:sp>
        <p:nvSpPr>
          <p:cNvPr id="82947"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E16BBCB3-4DD3-4A42-A78B-14B785B23797}"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119</a:t>
            </a:fld>
            <a:endParaRPr lang="en-US" sz="1600" dirty="0">
              <a:solidFill>
                <a:prstClr val="black"/>
              </a:solidFill>
              <a:latin typeface="Calibri" pitchFamily="34" charset="0"/>
              <a:ea typeface="MS PGothic" pitchFamily="34" charset="-128"/>
            </a:endParaRPr>
          </a:p>
        </p:txBody>
      </p:sp>
      <p:sp>
        <p:nvSpPr>
          <p:cNvPr id="88068"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sp>
        <p:nvSpPr>
          <p:cNvPr id="88069" name="Content Placeholder 2"/>
          <p:cNvSpPr txBox="1">
            <a:spLocks/>
          </p:cNvSpPr>
          <p:nvPr/>
        </p:nvSpPr>
        <p:spPr bwMode="auto">
          <a:xfrm>
            <a:off x="549275" y="2074863"/>
            <a:ext cx="8259763"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b="1">
                <a:solidFill>
                  <a:prstClr val="black"/>
                </a:solidFill>
                <a:ea typeface="+mn-ea"/>
              </a:rPr>
              <a:t>Protocol stack:</a:t>
            </a:r>
          </a:p>
          <a:p>
            <a:pPr lvl="1" eaLnBrk="1" hangingPunct="1">
              <a:spcBef>
                <a:spcPts val="550"/>
              </a:spcBef>
              <a:buClr>
                <a:srgbClr val="2DA2BF"/>
              </a:buClr>
              <a:buSzPct val="70000"/>
              <a:buFont typeface="Wingdings 2" pitchFamily="18" charset="2"/>
              <a:buChar char=""/>
            </a:pPr>
            <a:r>
              <a:rPr lang="en-US">
                <a:solidFill>
                  <a:prstClr val="black"/>
                </a:solidFill>
                <a:ea typeface="+mn-ea"/>
              </a:rPr>
              <a:t>A list of protocols used by a system, one protocol per layer, is called a protocol stack.</a:t>
            </a:r>
          </a:p>
          <a:p>
            <a:pPr eaLnBrk="1" hangingPunct="1">
              <a:spcBef>
                <a:spcPts val="700"/>
              </a:spcBef>
              <a:buClr>
                <a:srgbClr val="DA1F28"/>
              </a:buClr>
              <a:buSzPct val="60000"/>
              <a:buFont typeface="Wingdings" pitchFamily="2" charset="2"/>
              <a:buChar char=""/>
            </a:pPr>
            <a:r>
              <a:rPr lang="en-US">
                <a:solidFill>
                  <a:prstClr val="black"/>
                </a:solidFill>
                <a:ea typeface="+mn-ea"/>
              </a:rPr>
              <a:t>Network architecture</a:t>
            </a:r>
          </a:p>
          <a:p>
            <a:pPr lvl="1" eaLnBrk="1" hangingPunct="1">
              <a:spcBef>
                <a:spcPts val="550"/>
              </a:spcBef>
              <a:buClr>
                <a:srgbClr val="2DA2BF"/>
              </a:buClr>
              <a:buSzPct val="70000"/>
              <a:buFont typeface="Wingdings 2" pitchFamily="18" charset="2"/>
              <a:buChar char=""/>
            </a:pPr>
            <a:r>
              <a:rPr lang="en-US">
                <a:solidFill>
                  <a:prstClr val="black"/>
                </a:solidFill>
                <a:ea typeface="+mn-ea"/>
              </a:rPr>
              <a:t>A set of layers and protocols is called a </a:t>
            </a:r>
            <a:r>
              <a:rPr lang="en-US" b="1">
                <a:solidFill>
                  <a:prstClr val="black"/>
                </a:solidFill>
                <a:ea typeface="+mn-ea"/>
              </a:rPr>
              <a:t>network architecture</a:t>
            </a:r>
            <a:r>
              <a:rPr lang="en-US">
                <a:solidFill>
                  <a:prstClr val="black"/>
                </a:solidFill>
                <a:ea typeface="+mn-ea"/>
              </a:rPr>
              <a:t>.</a:t>
            </a:r>
            <a:endParaRPr lang="en-US" b="1">
              <a:solidFill>
                <a:prstClr val="black"/>
              </a:solidFill>
              <a:ea typeface="+mn-ea"/>
            </a:endParaRPr>
          </a:p>
        </p:txBody>
      </p:sp>
    </p:spTree>
    <p:extLst>
      <p:ext uri="{BB962C8B-B14F-4D97-AF65-F5344CB8AC3E}">
        <p14:creationId xmlns:p14="http://schemas.microsoft.com/office/powerpoint/2010/main" val="3900828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39825"/>
          </a:xfrm>
        </p:spPr>
        <p:txBody>
          <a:bodyPr/>
          <a:lstStyle/>
          <a:p>
            <a:pPr>
              <a:defRPr/>
            </a:pPr>
            <a:r>
              <a:rPr lang="en-US" dirty="0">
                <a:ea typeface="ＭＳ Ｐゴシック" pitchFamily="-106" charset="-128"/>
              </a:rPr>
              <a:t>Convergence(Comment)</a:t>
            </a:r>
          </a:p>
        </p:txBody>
      </p:sp>
      <p:sp>
        <p:nvSpPr>
          <p:cNvPr id="3" name="Content Placeholder 2"/>
          <p:cNvSpPr>
            <a:spLocks noGrp="1"/>
          </p:cNvSpPr>
          <p:nvPr>
            <p:ph idx="1"/>
          </p:nvPr>
        </p:nvSpPr>
        <p:spPr>
          <a:xfrm>
            <a:off x="236113" y="914400"/>
            <a:ext cx="3352800" cy="5715000"/>
          </a:xfrm>
        </p:spPr>
        <p:txBody>
          <a:bodyPr>
            <a:normAutofit fontScale="47500" lnSpcReduction="20000"/>
          </a:bodyPr>
          <a:lstStyle/>
          <a:p>
            <a:r>
              <a:rPr lang="en-US" sz="4200" dirty="0"/>
              <a:t>The merger of previously distinct telephony and information technologies and markets</a:t>
            </a:r>
          </a:p>
          <a:p>
            <a:endParaRPr lang="en-US" sz="4200" dirty="0"/>
          </a:p>
          <a:p>
            <a:pPr lvl="1"/>
            <a:r>
              <a:rPr lang="en-US" sz="4200" dirty="0"/>
              <a:t>Involves: </a:t>
            </a:r>
          </a:p>
          <a:p>
            <a:pPr lvl="2" algn="just"/>
            <a:r>
              <a:rPr lang="en-US" sz="4200" dirty="0">
                <a:solidFill>
                  <a:schemeClr val="accent6">
                    <a:lumMod val="75000"/>
                  </a:schemeClr>
                </a:solidFill>
              </a:rPr>
              <a:t>Moving voice into a data infrastructure</a:t>
            </a:r>
          </a:p>
          <a:p>
            <a:pPr lvl="2" algn="just"/>
            <a:endParaRPr lang="en-US" sz="4200" dirty="0">
              <a:solidFill>
                <a:schemeClr val="accent6">
                  <a:lumMod val="75000"/>
                </a:schemeClr>
              </a:solidFill>
            </a:endParaRPr>
          </a:p>
          <a:p>
            <a:pPr lvl="2" algn="just"/>
            <a:r>
              <a:rPr lang="en-US" sz="4200" dirty="0">
                <a:solidFill>
                  <a:schemeClr val="accent6">
                    <a:lumMod val="75000"/>
                  </a:schemeClr>
                </a:solidFill>
              </a:rPr>
              <a:t>Integrating all the voice and data networks inside a user organization into a single data network infrastructure</a:t>
            </a:r>
          </a:p>
          <a:p>
            <a:pPr lvl="2" algn="just"/>
            <a:endParaRPr lang="en-US" sz="4200" dirty="0">
              <a:solidFill>
                <a:schemeClr val="accent6">
                  <a:lumMod val="75000"/>
                </a:schemeClr>
              </a:solidFill>
            </a:endParaRPr>
          </a:p>
          <a:p>
            <a:pPr lvl="2" algn="just"/>
            <a:r>
              <a:rPr lang="en-US" sz="4200" dirty="0">
                <a:solidFill>
                  <a:schemeClr val="accent6">
                    <a:lumMod val="75000"/>
                  </a:schemeClr>
                </a:solidFill>
              </a:rPr>
              <a:t>Then extending that into the wireless arena</a:t>
            </a:r>
          </a:p>
          <a:p>
            <a:pPr lvl="1" algn="just">
              <a:buSzPct val="100000"/>
              <a:buFont typeface="Wingdings" pitchFamily="-110" charset="2"/>
              <a:buNone/>
            </a:pPr>
            <a:endParaRPr lang="en-US" dirty="0">
              <a:solidFill>
                <a:schemeClr val="accent6">
                  <a:lumMod val="75000"/>
                </a:schemeClr>
              </a:solidFill>
            </a:endParaRPr>
          </a:p>
        </p:txBody>
      </p:sp>
      <p:graphicFrame>
        <p:nvGraphicFramePr>
          <p:cNvPr id="4" name="Diagram 3"/>
          <p:cNvGraphicFramePr/>
          <p:nvPr>
            <p:extLst>
              <p:ext uri="{D42A27DB-BD31-4B8C-83A1-F6EECF244321}">
                <p14:modId xmlns:p14="http://schemas.microsoft.com/office/powerpoint/2010/main" val="2919550766"/>
              </p:ext>
            </p:extLst>
          </p:nvPr>
        </p:nvGraphicFramePr>
        <p:xfrm>
          <a:off x="3738987" y="914400"/>
          <a:ext cx="53975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5715000" y="1371600"/>
            <a:ext cx="1219200" cy="461665"/>
          </a:xfrm>
          <a:prstGeom prst="rect">
            <a:avLst/>
          </a:prstGeom>
          <a:noFill/>
        </p:spPr>
        <p:txBody>
          <a:bodyPr wrap="square" rtlCol="0">
            <a:spAutoFit/>
          </a:bodyPr>
          <a:lstStyle/>
          <a:p>
            <a:r>
              <a:rPr lang="en-US" dirty="0">
                <a:solidFill>
                  <a:schemeClr val="accent6">
                    <a:lumMod val="50000"/>
                  </a:schemeClr>
                </a:solidFill>
                <a:latin typeface="Tw Cen MT" panose="020B0602020104020603" pitchFamily="34" charset="0"/>
              </a:rPr>
              <a:t>Layers:</a:t>
            </a:r>
          </a:p>
        </p:txBody>
      </p:sp>
      <p:sp>
        <p:nvSpPr>
          <p:cNvPr id="6" name="Rectangle 5"/>
          <p:cNvSpPr/>
          <p:nvPr/>
        </p:nvSpPr>
        <p:spPr>
          <a:xfrm>
            <a:off x="4038600" y="4572000"/>
            <a:ext cx="4572000" cy="1323439"/>
          </a:xfrm>
          <a:prstGeom prst="rect">
            <a:avLst/>
          </a:prstGeom>
        </p:spPr>
        <p:txBody>
          <a:bodyPr>
            <a:spAutoFit/>
          </a:bodyPr>
          <a:lstStyle/>
          <a:p>
            <a:pPr algn="just"/>
            <a:r>
              <a:rPr lang="en-GB" sz="2000" dirty="0">
                <a:solidFill>
                  <a:schemeClr val="accent6">
                    <a:lumMod val="50000"/>
                  </a:schemeClr>
                </a:solidFill>
                <a:latin typeface="Tw Cen MT" panose="020B0602020104020603" pitchFamily="34" charset="0"/>
              </a:rPr>
              <a:t>Foundation is packet-based transmission using the Internet Protocol (IP) Increases the function and scope of both the infrastructure and the application base</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pPr eaLnBrk="1" hangingPunct="1"/>
            <a:r>
              <a:rPr lang="en-US"/>
              <a:t>Analogy of Protocol Hierarchies</a:t>
            </a:r>
          </a:p>
        </p:txBody>
      </p:sp>
      <p:sp>
        <p:nvSpPr>
          <p:cNvPr id="83971"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6A8C3D54-DE9A-401A-8AD3-73AAF2975AE7}"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120</a:t>
            </a:fld>
            <a:endParaRPr lang="en-US" sz="1600" dirty="0">
              <a:solidFill>
                <a:prstClr val="black"/>
              </a:solidFill>
              <a:latin typeface="Calibri" pitchFamily="34" charset="0"/>
              <a:ea typeface="MS PGothic" pitchFamily="34" charset="-128"/>
            </a:endParaRPr>
          </a:p>
        </p:txBody>
      </p:sp>
      <p:sp>
        <p:nvSpPr>
          <p:cNvPr id="89092"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pic>
        <p:nvPicPr>
          <p:cNvPr id="890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463" y="1622425"/>
            <a:ext cx="5084762" cy="430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094" name="Rectangle 2"/>
          <p:cNvSpPr>
            <a:spLocks noChangeArrowheads="1"/>
          </p:cNvSpPr>
          <p:nvPr/>
        </p:nvSpPr>
        <p:spPr bwMode="auto">
          <a:xfrm>
            <a:off x="2252663" y="6143625"/>
            <a:ext cx="5245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800">
                <a:solidFill>
                  <a:prstClr val="black"/>
                </a:solidFill>
                <a:latin typeface="Tw Cen MT" pitchFamily="34" charset="0"/>
                <a:ea typeface="+mn-ea"/>
                <a:cs typeface="Arial" pitchFamily="34" charset="0"/>
              </a:rPr>
              <a:t>The philosopher-translator-secretary architecture</a:t>
            </a:r>
          </a:p>
        </p:txBody>
      </p:sp>
    </p:spTree>
    <p:extLst>
      <p:ext uri="{BB962C8B-B14F-4D97-AF65-F5344CB8AC3E}">
        <p14:creationId xmlns:p14="http://schemas.microsoft.com/office/powerpoint/2010/main" val="5676553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pPr eaLnBrk="1" hangingPunct="1"/>
            <a:r>
              <a:rPr lang="en-US" dirty="0"/>
              <a:t>Terminology</a:t>
            </a:r>
            <a:r>
              <a:rPr lang="en-US" dirty="0">
                <a:solidFill>
                  <a:srgbClr val="FF0000"/>
                </a:solidFill>
              </a:rPr>
              <a:t>(Not Covered)</a:t>
            </a:r>
          </a:p>
        </p:txBody>
      </p:sp>
      <p:sp>
        <p:nvSpPr>
          <p:cNvPr id="84995"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AB905762-F455-4036-8E0A-FF9D27A091E0}"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121</a:t>
            </a:fld>
            <a:endParaRPr lang="en-US" sz="1600" dirty="0">
              <a:solidFill>
                <a:prstClr val="black"/>
              </a:solidFill>
              <a:latin typeface="Calibri" pitchFamily="34" charset="0"/>
              <a:ea typeface="MS PGothic" pitchFamily="34" charset="-128"/>
            </a:endParaRPr>
          </a:p>
        </p:txBody>
      </p:sp>
      <p:sp>
        <p:nvSpPr>
          <p:cNvPr id="90116"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sp>
        <p:nvSpPr>
          <p:cNvPr id="90117" name="Content Placeholder 2"/>
          <p:cNvSpPr txBox="1">
            <a:spLocks/>
          </p:cNvSpPr>
          <p:nvPr/>
        </p:nvSpPr>
        <p:spPr bwMode="auto">
          <a:xfrm>
            <a:off x="441325" y="1876425"/>
            <a:ext cx="8259763" cy="373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b="1">
                <a:solidFill>
                  <a:prstClr val="black"/>
                </a:solidFill>
                <a:ea typeface="+mn-ea"/>
              </a:rPr>
              <a:t>Header:</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Upper layer puts a header in front of the message to identify the message and passes the result to lower layer </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The header includes control information such as sequence </a:t>
            </a:r>
            <a:r>
              <a:rPr lang="en-US">
                <a:solidFill>
                  <a:prstClr val="black"/>
                </a:solidFill>
                <a:ea typeface="+mn-ea"/>
              </a:rPr>
              <a:t>numbers to keep the right order.</a:t>
            </a:r>
          </a:p>
          <a:p>
            <a:pPr eaLnBrk="1" hangingPunct="1">
              <a:spcBef>
                <a:spcPts val="700"/>
              </a:spcBef>
              <a:buClr>
                <a:srgbClr val="DA1F28"/>
              </a:buClr>
              <a:buSzPct val="60000"/>
              <a:buFont typeface="Wingdings" pitchFamily="2" charset="2"/>
              <a:buChar char=""/>
            </a:pPr>
            <a:r>
              <a:rPr lang="en-US" b="1">
                <a:solidFill>
                  <a:prstClr val="black"/>
                </a:solidFill>
                <a:ea typeface="+mn-ea"/>
              </a:rPr>
              <a:t>Size of messages</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There is always a limit to the size of messages imposed by  certain layer protocol. So incoming messages must be broken into smaller units (packets) in this layer.</a:t>
            </a:r>
            <a:endParaRPr lang="en-US" sz="2100" b="1">
              <a:solidFill>
                <a:prstClr val="black"/>
              </a:solidFill>
              <a:ea typeface="+mn-ea"/>
            </a:endParaRPr>
          </a:p>
        </p:txBody>
      </p:sp>
    </p:spTree>
    <p:extLst>
      <p:ext uri="{BB962C8B-B14F-4D97-AF65-F5344CB8AC3E}">
        <p14:creationId xmlns:p14="http://schemas.microsoft.com/office/powerpoint/2010/main" val="23744024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pPr eaLnBrk="1" hangingPunct="1"/>
            <a:r>
              <a:rPr lang="en-US" dirty="0"/>
              <a:t>Software or hardware?</a:t>
            </a:r>
            <a:r>
              <a:rPr lang="en-US" dirty="0">
                <a:solidFill>
                  <a:srgbClr val="FF0000"/>
                </a:solidFill>
              </a:rPr>
              <a:t> (Not Covered)</a:t>
            </a:r>
            <a:endParaRPr lang="en-US" dirty="0"/>
          </a:p>
        </p:txBody>
      </p:sp>
      <p:sp>
        <p:nvSpPr>
          <p:cNvPr id="86019"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FAC75689-9546-42F4-92CD-21484610BD9B}"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122</a:t>
            </a:fld>
            <a:endParaRPr lang="en-US" sz="1600" dirty="0">
              <a:solidFill>
                <a:prstClr val="black"/>
              </a:solidFill>
              <a:latin typeface="Calibri" pitchFamily="34" charset="0"/>
              <a:ea typeface="MS PGothic" pitchFamily="34" charset="-128"/>
            </a:endParaRPr>
          </a:p>
        </p:txBody>
      </p:sp>
      <p:sp>
        <p:nvSpPr>
          <p:cNvPr id="91140"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sp>
        <p:nvSpPr>
          <p:cNvPr id="91141" name="Content Placeholder 2"/>
          <p:cNvSpPr txBox="1">
            <a:spLocks/>
          </p:cNvSpPr>
          <p:nvPr/>
        </p:nvSpPr>
        <p:spPr bwMode="auto">
          <a:xfrm>
            <a:off x="549275" y="2074863"/>
            <a:ext cx="8259763" cy="373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742950" indent="-2857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algn="just" eaLnBrk="1" hangingPunct="1">
              <a:spcBef>
                <a:spcPts val="700"/>
              </a:spcBef>
              <a:buClr>
                <a:srgbClr val="DA1F28"/>
              </a:buClr>
              <a:buSzPct val="60000"/>
              <a:buFont typeface="Wingdings" pitchFamily="2" charset="2"/>
              <a:buChar char=""/>
            </a:pPr>
            <a:r>
              <a:rPr lang="en-US">
                <a:solidFill>
                  <a:prstClr val="black"/>
                </a:solidFill>
                <a:ea typeface="+mn-ea"/>
              </a:rPr>
              <a:t>Although this section is called '‘</a:t>
            </a:r>
            <a:r>
              <a:rPr lang="en-US">
                <a:solidFill>
                  <a:srgbClr val="FF0000"/>
                </a:solidFill>
                <a:ea typeface="+mn-ea"/>
              </a:rPr>
              <a:t>network software</a:t>
            </a:r>
            <a:r>
              <a:rPr lang="en-US">
                <a:solidFill>
                  <a:prstClr val="black"/>
                </a:solidFill>
                <a:ea typeface="+mn-ea"/>
              </a:rPr>
              <a:t>”, it is worth pointing out that the </a:t>
            </a:r>
            <a:r>
              <a:rPr lang="en-US">
                <a:solidFill>
                  <a:srgbClr val="FF0000"/>
                </a:solidFill>
                <a:ea typeface="+mn-ea"/>
              </a:rPr>
              <a:t>lower layers </a:t>
            </a:r>
            <a:r>
              <a:rPr lang="en-US">
                <a:solidFill>
                  <a:prstClr val="black"/>
                </a:solidFill>
                <a:ea typeface="+mn-ea"/>
              </a:rPr>
              <a:t>of a protocol hierarchy are frequently </a:t>
            </a:r>
            <a:r>
              <a:rPr lang="en-US">
                <a:solidFill>
                  <a:srgbClr val="FF0000"/>
                </a:solidFill>
                <a:ea typeface="+mn-ea"/>
              </a:rPr>
              <a:t>implemented in hardware or firmware</a:t>
            </a:r>
            <a:r>
              <a:rPr lang="en-US">
                <a:solidFill>
                  <a:prstClr val="black"/>
                </a:solidFill>
                <a:ea typeface="+mn-ea"/>
              </a:rPr>
              <a:t>. Nevertheless, complex protocol algorithms are involved, even if they are embedded (in whole or in part) in hardware.</a:t>
            </a:r>
            <a:endParaRPr lang="en-US" b="1">
              <a:solidFill>
                <a:prstClr val="black"/>
              </a:solidFill>
              <a:ea typeface="+mn-ea"/>
            </a:endParaRPr>
          </a:p>
        </p:txBody>
      </p:sp>
    </p:spTree>
    <p:extLst>
      <p:ext uri="{BB962C8B-B14F-4D97-AF65-F5344CB8AC3E}">
        <p14:creationId xmlns:p14="http://schemas.microsoft.com/office/powerpoint/2010/main" val="11538058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pPr eaLnBrk="1" hangingPunct="1"/>
            <a:r>
              <a:rPr lang="en-US" dirty="0"/>
              <a:t>Design Issues for the Layers</a:t>
            </a:r>
            <a:r>
              <a:rPr lang="en-US" dirty="0">
                <a:solidFill>
                  <a:srgbClr val="FF0000"/>
                </a:solidFill>
              </a:rPr>
              <a:t> </a:t>
            </a:r>
            <a:r>
              <a:rPr lang="en-US" sz="3200" dirty="0">
                <a:solidFill>
                  <a:srgbClr val="FF0000"/>
                </a:solidFill>
              </a:rPr>
              <a:t>(Not Covered)</a:t>
            </a:r>
            <a:endParaRPr lang="en-US" sz="3200" dirty="0"/>
          </a:p>
        </p:txBody>
      </p:sp>
      <p:sp>
        <p:nvSpPr>
          <p:cNvPr id="87043"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B58E0EF8-81FC-4D0D-BDB4-4E37DE303BD4}"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123</a:t>
            </a:fld>
            <a:endParaRPr lang="en-US" sz="1600" dirty="0">
              <a:solidFill>
                <a:prstClr val="black"/>
              </a:solidFill>
              <a:latin typeface="Calibri" pitchFamily="34" charset="0"/>
              <a:ea typeface="MS PGothic" pitchFamily="34" charset="-128"/>
            </a:endParaRPr>
          </a:p>
        </p:txBody>
      </p:sp>
      <p:sp>
        <p:nvSpPr>
          <p:cNvPr id="92164"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sp>
        <p:nvSpPr>
          <p:cNvPr id="92165" name="Content Placeholder 2"/>
          <p:cNvSpPr txBox="1">
            <a:spLocks/>
          </p:cNvSpPr>
          <p:nvPr/>
        </p:nvSpPr>
        <p:spPr bwMode="auto">
          <a:xfrm>
            <a:off x="549275" y="2074863"/>
            <a:ext cx="8259763" cy="21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742950" indent="-2857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a:solidFill>
                  <a:prstClr val="black"/>
                </a:solidFill>
                <a:ea typeface="+mn-ea"/>
              </a:rPr>
              <a:t>Reliability</a:t>
            </a:r>
          </a:p>
          <a:p>
            <a:pPr eaLnBrk="1" hangingPunct="1">
              <a:spcBef>
                <a:spcPts val="700"/>
              </a:spcBef>
              <a:buClr>
                <a:srgbClr val="DA1F28"/>
              </a:buClr>
              <a:buSzPct val="60000"/>
              <a:buFont typeface="Wingdings" pitchFamily="2" charset="2"/>
              <a:buChar char=""/>
            </a:pPr>
            <a:r>
              <a:rPr lang="en-US">
                <a:solidFill>
                  <a:prstClr val="black"/>
                </a:solidFill>
                <a:ea typeface="+mn-ea"/>
              </a:rPr>
              <a:t>Network Evolution</a:t>
            </a:r>
          </a:p>
          <a:p>
            <a:pPr eaLnBrk="1" hangingPunct="1">
              <a:spcBef>
                <a:spcPts val="700"/>
              </a:spcBef>
              <a:buClr>
                <a:srgbClr val="DA1F28"/>
              </a:buClr>
              <a:buSzPct val="60000"/>
              <a:buFont typeface="Wingdings" pitchFamily="2" charset="2"/>
              <a:buChar char=""/>
            </a:pPr>
            <a:r>
              <a:rPr lang="en-US">
                <a:solidFill>
                  <a:prstClr val="black"/>
                </a:solidFill>
                <a:ea typeface="+mn-ea"/>
              </a:rPr>
              <a:t>Resource Location</a:t>
            </a:r>
          </a:p>
          <a:p>
            <a:pPr eaLnBrk="1" hangingPunct="1">
              <a:spcBef>
                <a:spcPts val="700"/>
              </a:spcBef>
              <a:buClr>
                <a:srgbClr val="DA1F28"/>
              </a:buClr>
              <a:buSzPct val="60000"/>
              <a:buFont typeface="Wingdings" pitchFamily="2" charset="2"/>
              <a:buChar char=""/>
            </a:pPr>
            <a:r>
              <a:rPr lang="en-US">
                <a:solidFill>
                  <a:prstClr val="black"/>
                </a:solidFill>
                <a:ea typeface="+mn-ea"/>
              </a:rPr>
              <a:t>Against Threats</a:t>
            </a:r>
            <a:endParaRPr lang="en-US" b="1">
              <a:solidFill>
                <a:prstClr val="black"/>
              </a:solidFill>
              <a:ea typeface="+mn-ea"/>
            </a:endParaRPr>
          </a:p>
        </p:txBody>
      </p:sp>
    </p:spTree>
    <p:extLst>
      <p:ext uri="{BB962C8B-B14F-4D97-AF65-F5344CB8AC3E}">
        <p14:creationId xmlns:p14="http://schemas.microsoft.com/office/powerpoint/2010/main" val="14083098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pPr eaLnBrk="1" hangingPunct="1"/>
            <a:r>
              <a:rPr lang="en-US" dirty="0"/>
              <a:t>Reliability</a:t>
            </a:r>
            <a:r>
              <a:rPr lang="en-US" sz="4400" dirty="0">
                <a:solidFill>
                  <a:srgbClr val="FF0000"/>
                </a:solidFill>
              </a:rPr>
              <a:t> (Not Covered)</a:t>
            </a:r>
            <a:endParaRPr lang="en-US" dirty="0"/>
          </a:p>
        </p:txBody>
      </p:sp>
      <p:sp>
        <p:nvSpPr>
          <p:cNvPr id="88067"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D2B32E86-610B-4E8C-890A-40EE956BAB97}"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124</a:t>
            </a:fld>
            <a:endParaRPr lang="en-US" sz="1600" dirty="0">
              <a:solidFill>
                <a:prstClr val="black"/>
              </a:solidFill>
              <a:latin typeface="Calibri" pitchFamily="34" charset="0"/>
              <a:ea typeface="MS PGothic" pitchFamily="34" charset="-128"/>
            </a:endParaRPr>
          </a:p>
        </p:txBody>
      </p:sp>
      <p:sp>
        <p:nvSpPr>
          <p:cNvPr id="93188"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sp>
        <p:nvSpPr>
          <p:cNvPr id="93189" name="Content Placeholder 2"/>
          <p:cNvSpPr txBox="1">
            <a:spLocks/>
          </p:cNvSpPr>
          <p:nvPr/>
        </p:nvSpPr>
        <p:spPr bwMode="auto">
          <a:xfrm>
            <a:off x="549275" y="1670050"/>
            <a:ext cx="8259763"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a:solidFill>
                  <a:prstClr val="black"/>
                </a:solidFill>
                <a:ea typeface="+mn-ea"/>
              </a:rPr>
              <a:t>Reliability: Making a network that operates correctly even though it is made up of a collection of components that are themselves unreliable.</a:t>
            </a:r>
          </a:p>
          <a:p>
            <a:pPr eaLnBrk="1" hangingPunct="1">
              <a:spcBef>
                <a:spcPts val="700"/>
              </a:spcBef>
              <a:buClr>
                <a:srgbClr val="DA1F28"/>
              </a:buClr>
              <a:buSzPct val="60000"/>
              <a:buFont typeface="Wingdings" pitchFamily="2" charset="2"/>
              <a:buChar char=""/>
            </a:pPr>
            <a:r>
              <a:rPr lang="en-US">
                <a:solidFill>
                  <a:prstClr val="black"/>
                </a:solidFill>
                <a:ea typeface="+mn-ea"/>
              </a:rPr>
              <a:t>Mechanisms:</a:t>
            </a:r>
          </a:p>
          <a:p>
            <a:pPr lvl="1" eaLnBrk="1" hangingPunct="1">
              <a:spcBef>
                <a:spcPts val="550"/>
              </a:spcBef>
              <a:buClr>
                <a:srgbClr val="2DA2BF"/>
              </a:buClr>
              <a:buSzPct val="70000"/>
              <a:buFont typeface="Wingdings 2" pitchFamily="18" charset="2"/>
              <a:buChar char=""/>
            </a:pPr>
            <a:r>
              <a:rPr lang="en-US">
                <a:solidFill>
                  <a:prstClr val="black"/>
                </a:solidFill>
                <a:ea typeface="+mn-ea"/>
              </a:rPr>
              <a:t>Error detection</a:t>
            </a:r>
          </a:p>
          <a:p>
            <a:pPr lvl="2" eaLnBrk="1" hangingPunct="1">
              <a:spcBef>
                <a:spcPts val="500"/>
              </a:spcBef>
              <a:buClr>
                <a:srgbClr val="DA1F28"/>
              </a:buClr>
              <a:buSzPct val="75000"/>
              <a:buFont typeface="Wingdings" pitchFamily="2" charset="2"/>
              <a:buChar char=""/>
            </a:pPr>
            <a:r>
              <a:rPr lang="en-US">
                <a:solidFill>
                  <a:prstClr val="black"/>
                </a:solidFill>
                <a:ea typeface="+mn-ea"/>
              </a:rPr>
              <a:t>Find errors in received information.</a:t>
            </a:r>
          </a:p>
          <a:p>
            <a:pPr lvl="1" eaLnBrk="1" hangingPunct="1">
              <a:spcBef>
                <a:spcPts val="550"/>
              </a:spcBef>
              <a:buClr>
                <a:srgbClr val="2DA2BF"/>
              </a:buClr>
              <a:buSzPct val="70000"/>
              <a:buFont typeface="Wingdings 2" pitchFamily="18" charset="2"/>
              <a:buChar char=""/>
            </a:pPr>
            <a:r>
              <a:rPr lang="en-US">
                <a:solidFill>
                  <a:prstClr val="black"/>
                </a:solidFill>
                <a:ea typeface="+mn-ea"/>
              </a:rPr>
              <a:t>Error correction</a:t>
            </a:r>
          </a:p>
          <a:p>
            <a:pPr lvl="2" eaLnBrk="1" hangingPunct="1">
              <a:spcBef>
                <a:spcPts val="500"/>
              </a:spcBef>
              <a:buClr>
                <a:srgbClr val="DA1F28"/>
              </a:buClr>
              <a:buSzPct val="75000"/>
              <a:buFont typeface="Wingdings" pitchFamily="2" charset="2"/>
              <a:buChar char=""/>
            </a:pPr>
            <a:r>
              <a:rPr lang="en-US">
                <a:solidFill>
                  <a:prstClr val="black"/>
                </a:solidFill>
                <a:ea typeface="+mn-ea"/>
              </a:rPr>
              <a:t>Fix errors in received information.</a:t>
            </a:r>
          </a:p>
          <a:p>
            <a:pPr lvl="1" eaLnBrk="1" hangingPunct="1">
              <a:spcBef>
                <a:spcPts val="550"/>
              </a:spcBef>
              <a:buClr>
                <a:srgbClr val="2DA2BF"/>
              </a:buClr>
              <a:buSzPct val="70000"/>
              <a:buFont typeface="Wingdings 2" pitchFamily="18" charset="2"/>
              <a:buChar char=""/>
            </a:pPr>
            <a:r>
              <a:rPr lang="en-US">
                <a:solidFill>
                  <a:prstClr val="black"/>
                </a:solidFill>
                <a:ea typeface="+mn-ea"/>
              </a:rPr>
              <a:t>Routing</a:t>
            </a:r>
          </a:p>
          <a:p>
            <a:pPr lvl="2" eaLnBrk="1" hangingPunct="1">
              <a:spcBef>
                <a:spcPts val="500"/>
              </a:spcBef>
              <a:buClr>
                <a:srgbClr val="DA1F28"/>
              </a:buClr>
              <a:buSzPct val="75000"/>
              <a:buFont typeface="Wingdings" pitchFamily="2" charset="2"/>
              <a:buChar char=""/>
            </a:pPr>
            <a:r>
              <a:rPr lang="en-US">
                <a:solidFill>
                  <a:prstClr val="black"/>
                </a:solidFill>
                <a:ea typeface="+mn-ea"/>
              </a:rPr>
              <a:t>Find a working path through a network.</a:t>
            </a:r>
            <a:endParaRPr lang="en-US" b="1">
              <a:solidFill>
                <a:prstClr val="black"/>
              </a:solidFill>
              <a:ea typeface="+mn-ea"/>
            </a:endParaRPr>
          </a:p>
        </p:txBody>
      </p:sp>
    </p:spTree>
    <p:extLst>
      <p:ext uri="{BB962C8B-B14F-4D97-AF65-F5344CB8AC3E}">
        <p14:creationId xmlns:p14="http://schemas.microsoft.com/office/powerpoint/2010/main" val="16799091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a:lstStyle/>
          <a:p>
            <a:pPr eaLnBrk="1" hangingPunct="1"/>
            <a:r>
              <a:rPr lang="en-US" dirty="0"/>
              <a:t>Network Evolution</a:t>
            </a:r>
            <a:r>
              <a:rPr lang="en-US" sz="4400" dirty="0">
                <a:solidFill>
                  <a:srgbClr val="FF0000"/>
                </a:solidFill>
              </a:rPr>
              <a:t> (Not Covered)</a:t>
            </a:r>
            <a:endParaRPr lang="en-US" dirty="0"/>
          </a:p>
        </p:txBody>
      </p:sp>
      <p:sp>
        <p:nvSpPr>
          <p:cNvPr id="89091"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C91461DC-9087-4789-8E3E-0AC6274D2DEA}"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125</a:t>
            </a:fld>
            <a:endParaRPr lang="en-US" sz="1600" dirty="0">
              <a:solidFill>
                <a:prstClr val="black"/>
              </a:solidFill>
              <a:latin typeface="Calibri" pitchFamily="34" charset="0"/>
              <a:ea typeface="MS PGothic" pitchFamily="34" charset="-128"/>
            </a:endParaRPr>
          </a:p>
        </p:txBody>
      </p:sp>
      <p:sp>
        <p:nvSpPr>
          <p:cNvPr id="94212"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sp>
        <p:nvSpPr>
          <p:cNvPr id="94213" name="Content Placeholder 2"/>
          <p:cNvSpPr txBox="1">
            <a:spLocks/>
          </p:cNvSpPr>
          <p:nvPr/>
        </p:nvSpPr>
        <p:spPr bwMode="auto">
          <a:xfrm>
            <a:off x="549275" y="1670050"/>
            <a:ext cx="8259763"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a:solidFill>
                  <a:prstClr val="black"/>
                </a:solidFill>
                <a:ea typeface="+mn-ea"/>
              </a:rPr>
              <a:t>Protocol Layering</a:t>
            </a:r>
          </a:p>
          <a:p>
            <a:pPr lvl="1" eaLnBrk="1" hangingPunct="1">
              <a:spcBef>
                <a:spcPts val="550"/>
              </a:spcBef>
              <a:buClr>
                <a:srgbClr val="2DA2BF"/>
              </a:buClr>
              <a:buSzPct val="70000"/>
              <a:buFont typeface="Wingdings 2" pitchFamily="18" charset="2"/>
              <a:buChar char=""/>
            </a:pPr>
            <a:r>
              <a:rPr lang="en-US">
                <a:solidFill>
                  <a:prstClr val="black"/>
                </a:solidFill>
                <a:ea typeface="+mn-ea"/>
              </a:rPr>
              <a:t>Support change</a:t>
            </a:r>
          </a:p>
          <a:p>
            <a:pPr eaLnBrk="1" hangingPunct="1">
              <a:spcBef>
                <a:spcPts val="700"/>
              </a:spcBef>
              <a:buClr>
                <a:srgbClr val="DA1F28"/>
              </a:buClr>
              <a:buSzPct val="60000"/>
              <a:buFont typeface="Wingdings" pitchFamily="2" charset="2"/>
              <a:buChar char=""/>
            </a:pPr>
            <a:r>
              <a:rPr lang="en-US">
                <a:solidFill>
                  <a:prstClr val="black"/>
                </a:solidFill>
                <a:ea typeface="+mn-ea"/>
              </a:rPr>
              <a:t>Addressing or Naming</a:t>
            </a:r>
          </a:p>
          <a:p>
            <a:pPr lvl="1" eaLnBrk="1" hangingPunct="1">
              <a:spcBef>
                <a:spcPts val="550"/>
              </a:spcBef>
              <a:buClr>
                <a:srgbClr val="2DA2BF"/>
              </a:buClr>
              <a:buSzPct val="70000"/>
              <a:buFont typeface="Wingdings 2" pitchFamily="18" charset="2"/>
              <a:buChar char=""/>
            </a:pPr>
            <a:r>
              <a:rPr lang="en-US">
                <a:solidFill>
                  <a:prstClr val="black"/>
                </a:solidFill>
                <a:ea typeface="+mn-ea"/>
              </a:rPr>
              <a:t>Every layer needs a mechanism for identifying senders and receivers.</a:t>
            </a:r>
          </a:p>
          <a:p>
            <a:pPr eaLnBrk="1" hangingPunct="1">
              <a:spcBef>
                <a:spcPts val="700"/>
              </a:spcBef>
              <a:buClr>
                <a:srgbClr val="DA1F28"/>
              </a:buClr>
              <a:buSzPct val="60000"/>
              <a:buFont typeface="Wingdings" pitchFamily="2" charset="2"/>
              <a:buChar char=""/>
            </a:pPr>
            <a:r>
              <a:rPr lang="en-US">
                <a:solidFill>
                  <a:prstClr val="black"/>
                </a:solidFill>
                <a:ea typeface="+mn-ea"/>
              </a:rPr>
              <a:t>Internetworking</a:t>
            </a:r>
          </a:p>
          <a:p>
            <a:pPr lvl="1" eaLnBrk="1" hangingPunct="1">
              <a:spcBef>
                <a:spcPts val="550"/>
              </a:spcBef>
              <a:buClr>
                <a:srgbClr val="2DA2BF"/>
              </a:buClr>
              <a:buSzPct val="70000"/>
              <a:buFont typeface="Wingdings 2" pitchFamily="18" charset="2"/>
              <a:buChar char=""/>
            </a:pPr>
            <a:r>
              <a:rPr lang="en-US">
                <a:solidFill>
                  <a:prstClr val="black"/>
                </a:solidFill>
                <a:ea typeface="+mn-ea"/>
              </a:rPr>
              <a:t>Different network technologies often have different limitations.</a:t>
            </a:r>
          </a:p>
          <a:p>
            <a:pPr eaLnBrk="1" hangingPunct="1">
              <a:spcBef>
                <a:spcPts val="700"/>
              </a:spcBef>
              <a:buClr>
                <a:srgbClr val="DA1F28"/>
              </a:buClr>
              <a:buSzPct val="60000"/>
              <a:buFont typeface="Wingdings" pitchFamily="2" charset="2"/>
              <a:buChar char=""/>
            </a:pPr>
            <a:r>
              <a:rPr lang="en-US">
                <a:solidFill>
                  <a:prstClr val="black"/>
                </a:solidFill>
                <a:ea typeface="+mn-ea"/>
              </a:rPr>
              <a:t>Scalable</a:t>
            </a:r>
          </a:p>
          <a:p>
            <a:pPr lvl="1" eaLnBrk="1" hangingPunct="1">
              <a:spcBef>
                <a:spcPts val="550"/>
              </a:spcBef>
              <a:buClr>
                <a:srgbClr val="2DA2BF"/>
              </a:buClr>
              <a:buSzPct val="70000"/>
              <a:buFont typeface="Wingdings 2" pitchFamily="18" charset="2"/>
              <a:buChar char=""/>
            </a:pPr>
            <a:r>
              <a:rPr lang="en-US">
                <a:solidFill>
                  <a:prstClr val="black"/>
                </a:solidFill>
                <a:ea typeface="+mn-ea"/>
              </a:rPr>
              <a:t>Design work well when the network gets large</a:t>
            </a:r>
            <a:endParaRPr lang="en-US" b="1">
              <a:solidFill>
                <a:prstClr val="black"/>
              </a:solidFill>
              <a:ea typeface="+mn-ea"/>
            </a:endParaRPr>
          </a:p>
        </p:txBody>
      </p:sp>
    </p:spTree>
    <p:extLst>
      <p:ext uri="{BB962C8B-B14F-4D97-AF65-F5344CB8AC3E}">
        <p14:creationId xmlns:p14="http://schemas.microsoft.com/office/powerpoint/2010/main" val="16480998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pPr eaLnBrk="1" hangingPunct="1"/>
            <a:r>
              <a:rPr lang="en-US" dirty="0"/>
              <a:t>Resource allocation</a:t>
            </a:r>
            <a:r>
              <a:rPr lang="en-US" sz="4400" dirty="0">
                <a:solidFill>
                  <a:srgbClr val="FF0000"/>
                </a:solidFill>
              </a:rPr>
              <a:t> (Not Covered)</a:t>
            </a:r>
            <a:endParaRPr lang="en-US" dirty="0"/>
          </a:p>
        </p:txBody>
      </p:sp>
      <p:sp>
        <p:nvSpPr>
          <p:cNvPr id="90115"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F756EC5E-4200-43EE-AB4A-8A5307EB0BC4}"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126</a:t>
            </a:fld>
            <a:endParaRPr lang="en-US" sz="1600" dirty="0">
              <a:solidFill>
                <a:prstClr val="black"/>
              </a:solidFill>
              <a:latin typeface="Calibri" pitchFamily="34" charset="0"/>
              <a:ea typeface="MS PGothic" pitchFamily="34" charset="-128"/>
            </a:endParaRPr>
          </a:p>
        </p:txBody>
      </p:sp>
      <p:sp>
        <p:nvSpPr>
          <p:cNvPr id="95236"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sp>
        <p:nvSpPr>
          <p:cNvPr id="95237" name="Content Placeholder 2"/>
          <p:cNvSpPr txBox="1">
            <a:spLocks/>
          </p:cNvSpPr>
          <p:nvPr/>
        </p:nvSpPr>
        <p:spPr bwMode="auto">
          <a:xfrm>
            <a:off x="549275" y="1670050"/>
            <a:ext cx="8259763"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a:solidFill>
                  <a:prstClr val="black"/>
                </a:solidFill>
                <a:ea typeface="+mn-ea"/>
              </a:rPr>
              <a:t>Networks provide a service to hosts from their underlying resource, such as the capacity of transmission lines.</a:t>
            </a:r>
          </a:p>
          <a:p>
            <a:pPr lvl="1" eaLnBrk="1" hangingPunct="1">
              <a:spcBef>
                <a:spcPts val="550"/>
              </a:spcBef>
              <a:buClr>
                <a:srgbClr val="2DA2BF"/>
              </a:buClr>
              <a:buSzPct val="70000"/>
              <a:buFont typeface="Wingdings 2" pitchFamily="18" charset="2"/>
              <a:buChar char=""/>
            </a:pPr>
            <a:r>
              <a:rPr lang="en-US">
                <a:solidFill>
                  <a:prstClr val="black"/>
                </a:solidFill>
                <a:ea typeface="+mn-ea"/>
              </a:rPr>
              <a:t>Statistical multiplexing</a:t>
            </a:r>
          </a:p>
          <a:p>
            <a:pPr lvl="2" eaLnBrk="1" hangingPunct="1">
              <a:spcBef>
                <a:spcPts val="500"/>
              </a:spcBef>
              <a:buClr>
                <a:srgbClr val="DA1F28"/>
              </a:buClr>
              <a:buSzPct val="75000"/>
              <a:buFont typeface="Wingdings" pitchFamily="2" charset="2"/>
              <a:buChar char=""/>
            </a:pPr>
            <a:r>
              <a:rPr lang="en-US">
                <a:solidFill>
                  <a:prstClr val="black"/>
                </a:solidFill>
                <a:ea typeface="+mn-ea"/>
              </a:rPr>
              <a:t>Share network bandwidth dynamically</a:t>
            </a:r>
          </a:p>
          <a:p>
            <a:pPr lvl="1" eaLnBrk="1" hangingPunct="1">
              <a:spcBef>
                <a:spcPts val="550"/>
              </a:spcBef>
              <a:buClr>
                <a:srgbClr val="2DA2BF"/>
              </a:buClr>
              <a:buSzPct val="70000"/>
              <a:buFont typeface="Wingdings 2" pitchFamily="18" charset="2"/>
              <a:buChar char=""/>
            </a:pPr>
            <a:r>
              <a:rPr lang="en-US">
                <a:solidFill>
                  <a:prstClr val="black"/>
                </a:solidFill>
                <a:ea typeface="+mn-ea"/>
              </a:rPr>
              <a:t>Flow control</a:t>
            </a:r>
          </a:p>
          <a:p>
            <a:pPr lvl="2" eaLnBrk="1" hangingPunct="1">
              <a:spcBef>
                <a:spcPts val="500"/>
              </a:spcBef>
              <a:buClr>
                <a:srgbClr val="DA1F28"/>
              </a:buClr>
              <a:buSzPct val="75000"/>
              <a:buFont typeface="Wingdings" pitchFamily="2" charset="2"/>
              <a:buChar char=""/>
            </a:pPr>
            <a:r>
              <a:rPr lang="en-US">
                <a:solidFill>
                  <a:prstClr val="black"/>
                </a:solidFill>
                <a:ea typeface="+mn-ea"/>
              </a:rPr>
              <a:t>Keep a fast sender from swamping a slow receiver with data.</a:t>
            </a:r>
          </a:p>
          <a:p>
            <a:pPr lvl="1" eaLnBrk="1" hangingPunct="1">
              <a:spcBef>
                <a:spcPts val="550"/>
              </a:spcBef>
              <a:buClr>
                <a:srgbClr val="2DA2BF"/>
              </a:buClr>
              <a:buSzPct val="70000"/>
              <a:buFont typeface="Wingdings 2" pitchFamily="18" charset="2"/>
              <a:buChar char=""/>
            </a:pPr>
            <a:r>
              <a:rPr lang="en-US">
                <a:solidFill>
                  <a:prstClr val="black"/>
                </a:solidFill>
                <a:ea typeface="+mn-ea"/>
              </a:rPr>
              <a:t>Congestion</a:t>
            </a:r>
          </a:p>
          <a:p>
            <a:pPr lvl="2" eaLnBrk="1" hangingPunct="1">
              <a:spcBef>
                <a:spcPts val="500"/>
              </a:spcBef>
              <a:buClr>
                <a:srgbClr val="DA1F28"/>
              </a:buClr>
              <a:buSzPct val="75000"/>
              <a:buFont typeface="Wingdings" pitchFamily="2" charset="2"/>
              <a:buChar char=""/>
            </a:pPr>
            <a:r>
              <a:rPr lang="en-US">
                <a:solidFill>
                  <a:prstClr val="black"/>
                </a:solidFill>
                <a:ea typeface="+mn-ea"/>
              </a:rPr>
              <a:t>Network overloading</a:t>
            </a:r>
          </a:p>
          <a:p>
            <a:pPr lvl="1" eaLnBrk="1" hangingPunct="1">
              <a:spcBef>
                <a:spcPts val="550"/>
              </a:spcBef>
              <a:buClr>
                <a:srgbClr val="2DA2BF"/>
              </a:buClr>
              <a:buSzPct val="70000"/>
              <a:buFont typeface="Wingdings 2" pitchFamily="18" charset="2"/>
              <a:buChar char=""/>
            </a:pPr>
            <a:r>
              <a:rPr lang="en-US">
                <a:solidFill>
                  <a:prstClr val="black"/>
                </a:solidFill>
                <a:ea typeface="+mn-ea"/>
              </a:rPr>
              <a:t>Quality of Service</a:t>
            </a:r>
          </a:p>
          <a:p>
            <a:pPr lvl="2" eaLnBrk="1" hangingPunct="1">
              <a:spcBef>
                <a:spcPts val="500"/>
              </a:spcBef>
              <a:buClr>
                <a:srgbClr val="DA1F28"/>
              </a:buClr>
              <a:buSzPct val="75000"/>
              <a:buFont typeface="Wingdings" pitchFamily="2" charset="2"/>
              <a:buChar char=""/>
            </a:pPr>
            <a:r>
              <a:rPr lang="en-US">
                <a:solidFill>
                  <a:prstClr val="black"/>
                </a:solidFill>
                <a:ea typeface="+mn-ea"/>
              </a:rPr>
              <a:t>Differential service for real-time delivery and other.</a:t>
            </a:r>
            <a:endParaRPr lang="en-US" b="1">
              <a:solidFill>
                <a:prstClr val="black"/>
              </a:solidFill>
              <a:ea typeface="+mn-ea"/>
            </a:endParaRPr>
          </a:p>
        </p:txBody>
      </p:sp>
    </p:spTree>
    <p:extLst>
      <p:ext uri="{BB962C8B-B14F-4D97-AF65-F5344CB8AC3E}">
        <p14:creationId xmlns:p14="http://schemas.microsoft.com/office/powerpoint/2010/main" val="41789741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p:txBody>
          <a:bodyPr/>
          <a:lstStyle/>
          <a:p>
            <a:pPr eaLnBrk="1" hangingPunct="1"/>
            <a:r>
              <a:rPr lang="en-US" dirty="0"/>
              <a:t>Against Threat</a:t>
            </a:r>
            <a:r>
              <a:rPr lang="en-US" sz="4400" dirty="0">
                <a:solidFill>
                  <a:srgbClr val="FF0000"/>
                </a:solidFill>
              </a:rPr>
              <a:t> (Not Covered)</a:t>
            </a:r>
            <a:endParaRPr lang="en-US" dirty="0"/>
          </a:p>
        </p:txBody>
      </p:sp>
      <p:sp>
        <p:nvSpPr>
          <p:cNvPr id="91139"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1FE4CE39-612A-4D52-AA64-C52E22A09D1B}"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127</a:t>
            </a:fld>
            <a:endParaRPr lang="en-US" sz="1600" dirty="0">
              <a:solidFill>
                <a:prstClr val="black"/>
              </a:solidFill>
              <a:latin typeface="Calibri" pitchFamily="34" charset="0"/>
              <a:ea typeface="MS PGothic" pitchFamily="34" charset="-128"/>
            </a:endParaRPr>
          </a:p>
        </p:txBody>
      </p:sp>
      <p:sp>
        <p:nvSpPr>
          <p:cNvPr id="96260"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sp>
        <p:nvSpPr>
          <p:cNvPr id="96261" name="Content Placeholder 2"/>
          <p:cNvSpPr txBox="1">
            <a:spLocks/>
          </p:cNvSpPr>
          <p:nvPr/>
        </p:nvSpPr>
        <p:spPr bwMode="auto">
          <a:xfrm>
            <a:off x="549275" y="1670050"/>
            <a:ext cx="8259763"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a:solidFill>
                  <a:prstClr val="black"/>
                </a:solidFill>
                <a:ea typeface="+mn-ea"/>
              </a:rPr>
              <a:t>Confidentiality</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Against eavesdropping</a:t>
            </a:r>
          </a:p>
          <a:p>
            <a:pPr eaLnBrk="1" hangingPunct="1">
              <a:spcBef>
                <a:spcPts val="700"/>
              </a:spcBef>
              <a:buClr>
                <a:srgbClr val="DA1F28"/>
              </a:buClr>
              <a:buSzPct val="60000"/>
              <a:buFont typeface="Wingdings" pitchFamily="2" charset="2"/>
              <a:buChar char=""/>
            </a:pPr>
            <a:r>
              <a:rPr lang="en-US">
                <a:solidFill>
                  <a:prstClr val="black"/>
                </a:solidFill>
                <a:ea typeface="+mn-ea"/>
              </a:rPr>
              <a:t>Authentication</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Prevent impersonation</a:t>
            </a:r>
          </a:p>
          <a:p>
            <a:pPr eaLnBrk="1" hangingPunct="1">
              <a:spcBef>
                <a:spcPts val="700"/>
              </a:spcBef>
              <a:buClr>
                <a:srgbClr val="DA1F28"/>
              </a:buClr>
              <a:buSzPct val="60000"/>
              <a:buFont typeface="Wingdings" pitchFamily="2" charset="2"/>
              <a:buChar char=""/>
            </a:pPr>
            <a:r>
              <a:rPr lang="en-US">
                <a:solidFill>
                  <a:prstClr val="black"/>
                </a:solidFill>
                <a:ea typeface="+mn-ea"/>
              </a:rPr>
              <a:t>Integrity</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Prevent surreptitious changes to messages</a:t>
            </a:r>
            <a:endParaRPr lang="en-US" sz="2100" b="1">
              <a:solidFill>
                <a:prstClr val="black"/>
              </a:solidFill>
              <a:ea typeface="+mn-ea"/>
            </a:endParaRPr>
          </a:p>
        </p:txBody>
      </p:sp>
    </p:spTree>
    <p:extLst>
      <p:ext uri="{BB962C8B-B14F-4D97-AF65-F5344CB8AC3E}">
        <p14:creationId xmlns:p14="http://schemas.microsoft.com/office/powerpoint/2010/main" val="3867143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49275"/>
            <a:ext cx="8839200" cy="669925"/>
          </a:xfrm>
        </p:spPr>
        <p:txBody>
          <a:bodyPr>
            <a:normAutofit fontScale="90000"/>
          </a:bodyPr>
          <a:lstStyle/>
          <a:p>
            <a:pPr eaLnBrk="1" fontAlgn="auto" hangingPunct="1">
              <a:spcAft>
                <a:spcPts val="0"/>
              </a:spcAft>
              <a:defRPr/>
            </a:pPr>
            <a:r>
              <a:rPr lang="en-US" sz="3600" dirty="0"/>
              <a:t>Connection-Oriented vs. Connectionless Services</a:t>
            </a:r>
            <a:r>
              <a:rPr lang="en-US" sz="4400" dirty="0">
                <a:solidFill>
                  <a:srgbClr val="FF0000"/>
                </a:solidFill>
              </a:rPr>
              <a:t> (Not Covered)</a:t>
            </a:r>
            <a:br>
              <a:rPr lang="en-US" b="1" dirty="0"/>
            </a:br>
            <a:endParaRPr lang="en-US" dirty="0"/>
          </a:p>
        </p:txBody>
      </p:sp>
      <p:sp>
        <p:nvSpPr>
          <p:cNvPr id="92163"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394C897A-FD3A-49D6-84A0-FCC486B34C8C}"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128</a:t>
            </a:fld>
            <a:endParaRPr lang="en-US" sz="1600" dirty="0">
              <a:solidFill>
                <a:prstClr val="black"/>
              </a:solidFill>
              <a:latin typeface="Calibri" pitchFamily="34" charset="0"/>
              <a:ea typeface="MS PGothic" pitchFamily="34" charset="-128"/>
            </a:endParaRPr>
          </a:p>
        </p:txBody>
      </p:sp>
      <p:sp>
        <p:nvSpPr>
          <p:cNvPr id="97284"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sp>
        <p:nvSpPr>
          <p:cNvPr id="97285" name="Content Placeholder 2"/>
          <p:cNvSpPr txBox="1">
            <a:spLocks/>
          </p:cNvSpPr>
          <p:nvPr/>
        </p:nvSpPr>
        <p:spPr bwMode="auto">
          <a:xfrm>
            <a:off x="549275" y="1670050"/>
            <a:ext cx="8259763"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a:solidFill>
                  <a:prstClr val="black"/>
                </a:solidFill>
                <a:ea typeface="+mn-ea"/>
              </a:rPr>
              <a:t>Layers can offer two different types of service to the layers above them:</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Connection-oriented</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Connectionless</a:t>
            </a:r>
            <a:endParaRPr lang="en-US" sz="1800" b="1">
              <a:solidFill>
                <a:prstClr val="black"/>
              </a:solidFill>
              <a:ea typeface="+mn-ea"/>
            </a:endParaRPr>
          </a:p>
        </p:txBody>
      </p:sp>
    </p:spTree>
    <p:extLst>
      <p:ext uri="{BB962C8B-B14F-4D97-AF65-F5344CB8AC3E}">
        <p14:creationId xmlns:p14="http://schemas.microsoft.com/office/powerpoint/2010/main" val="38477331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49275"/>
            <a:ext cx="8839200" cy="669925"/>
          </a:xfrm>
        </p:spPr>
        <p:txBody>
          <a:bodyPr>
            <a:normAutofit fontScale="90000"/>
          </a:bodyPr>
          <a:lstStyle/>
          <a:p>
            <a:pPr eaLnBrk="1" fontAlgn="auto" hangingPunct="1">
              <a:spcAft>
                <a:spcPts val="0"/>
              </a:spcAft>
              <a:defRPr/>
            </a:pPr>
            <a:r>
              <a:rPr lang="en-US" dirty="0"/>
              <a:t>Connection-oriented service</a:t>
            </a:r>
            <a:r>
              <a:rPr lang="en-US" sz="4400" dirty="0">
                <a:solidFill>
                  <a:srgbClr val="FF0000"/>
                </a:solidFill>
              </a:rPr>
              <a:t> (Not Covered)</a:t>
            </a:r>
            <a:br>
              <a:rPr lang="en-US" b="1" dirty="0"/>
            </a:br>
            <a:endParaRPr lang="en-US" dirty="0"/>
          </a:p>
        </p:txBody>
      </p:sp>
      <p:sp>
        <p:nvSpPr>
          <p:cNvPr id="93187"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954B3C70-8B16-48A4-AD06-D2DBD4EEC498}"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129</a:t>
            </a:fld>
            <a:endParaRPr lang="en-US" sz="1600" dirty="0">
              <a:solidFill>
                <a:prstClr val="black"/>
              </a:solidFill>
              <a:latin typeface="Calibri" pitchFamily="34" charset="0"/>
              <a:ea typeface="MS PGothic" pitchFamily="34" charset="-128"/>
            </a:endParaRPr>
          </a:p>
        </p:txBody>
      </p:sp>
      <p:sp>
        <p:nvSpPr>
          <p:cNvPr id="98308"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sp>
        <p:nvSpPr>
          <p:cNvPr id="98309" name="Content Placeholder 2"/>
          <p:cNvSpPr txBox="1">
            <a:spLocks/>
          </p:cNvSpPr>
          <p:nvPr/>
        </p:nvSpPr>
        <p:spPr bwMode="auto">
          <a:xfrm>
            <a:off x="549275" y="1670050"/>
            <a:ext cx="8259763"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a:solidFill>
                  <a:prstClr val="black"/>
                </a:solidFill>
                <a:ea typeface="+mn-ea"/>
              </a:rPr>
              <a:t>Like the telephone system. The system establishes a connection, uses it, and closes it.</a:t>
            </a:r>
          </a:p>
          <a:p>
            <a:pPr eaLnBrk="1" hangingPunct="1">
              <a:spcBef>
                <a:spcPts val="700"/>
              </a:spcBef>
              <a:buClr>
                <a:srgbClr val="DA1F28"/>
              </a:buClr>
              <a:buSzPct val="60000"/>
              <a:buFont typeface="Wingdings" pitchFamily="2" charset="2"/>
              <a:buChar char=""/>
            </a:pPr>
            <a:r>
              <a:rPr lang="en-US">
                <a:solidFill>
                  <a:prstClr val="black"/>
                </a:solidFill>
                <a:ea typeface="+mn-ea"/>
              </a:rPr>
              <a:t>Acts like a tube (</a:t>
            </a:r>
            <a:r>
              <a:rPr lang="en-US" b="1">
                <a:solidFill>
                  <a:prstClr val="black"/>
                </a:solidFill>
                <a:ea typeface="+mn-ea"/>
              </a:rPr>
              <a:t>Circuit</a:t>
            </a:r>
            <a:r>
              <a:rPr lang="en-US">
                <a:solidFill>
                  <a:prstClr val="black"/>
                </a:solidFill>
                <a:ea typeface="+mn-ea"/>
              </a:rPr>
              <a:t>). Data comes out the other end in the same order as it goes in.</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Connection Setup (negotiation)</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Data Transfer</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Connection Termination</a:t>
            </a:r>
            <a:endParaRPr lang="en-US" sz="2100" b="1">
              <a:solidFill>
                <a:prstClr val="black"/>
              </a:solidFill>
              <a:ea typeface="+mn-ea"/>
            </a:endParaRPr>
          </a:p>
        </p:txBody>
      </p:sp>
    </p:spTree>
    <p:extLst>
      <p:ext uri="{BB962C8B-B14F-4D97-AF65-F5344CB8AC3E}">
        <p14:creationId xmlns:p14="http://schemas.microsoft.com/office/powerpoint/2010/main" val="1056402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fld id="{F1D24F13-0758-40CC-9434-E50BBC95681D}" type="slidenum">
              <a:rPr lang="en-US" altLang="en-US" smtClean="0">
                <a:solidFill>
                  <a:srgbClr val="000000"/>
                </a:solidFill>
              </a:rPr>
              <a:pPr/>
              <a:t>13</a:t>
            </a:fld>
            <a:endParaRPr lang="en-US" altLang="en-US" dirty="0">
              <a:solidFill>
                <a:srgbClr val="000000"/>
              </a:solidFill>
            </a:endParaRPr>
          </a:p>
        </p:txBody>
      </p:sp>
      <p:sp>
        <p:nvSpPr>
          <p:cNvPr id="565250" name="Rectangle 2"/>
          <p:cNvSpPr>
            <a:spLocks noChangeArrowheads="1"/>
          </p:cNvSpPr>
          <p:nvPr/>
        </p:nvSpPr>
        <p:spPr bwMode="auto">
          <a:xfrm>
            <a:off x="0" y="0"/>
            <a:ext cx="9144000" cy="9144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3200" b="1">
              <a:solidFill>
                <a:srgbClr val="000000"/>
              </a:solidFill>
              <a:effectLst>
                <a:outerShdw blurRad="38100" dist="38100" dir="2700000" algn="tl">
                  <a:srgbClr val="FFFFFF"/>
                </a:outerShdw>
              </a:effectLst>
              <a:latin typeface="Times New Roman" panose="02020603050405020304" pitchFamily="18" charset="0"/>
              <a:ea typeface="+mn-ea"/>
              <a:cs typeface="+mn-cs"/>
            </a:endParaRPr>
          </a:p>
        </p:txBody>
      </p:sp>
      <p:sp>
        <p:nvSpPr>
          <p:cNvPr id="565251" name="Text Box 3"/>
          <p:cNvSpPr txBox="1">
            <a:spLocks noChangeArrowheads="1"/>
          </p:cNvSpPr>
          <p:nvPr/>
        </p:nvSpPr>
        <p:spPr bwMode="auto">
          <a:xfrm>
            <a:off x="228600" y="195263"/>
            <a:ext cx="535255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3200" b="1" dirty="0">
                <a:solidFill>
                  <a:srgbClr val="000000"/>
                </a:solidFill>
                <a:effectLst>
                  <a:outerShdw blurRad="38100" dist="38100" dir="2700000" algn="tl">
                    <a:srgbClr val="C0C0C0"/>
                  </a:outerShdw>
                </a:effectLst>
                <a:latin typeface="Times" panose="02020603050405020304" pitchFamily="18" charset="0"/>
                <a:ea typeface="+mn-ea"/>
                <a:cs typeface="+mn-cs"/>
              </a:rPr>
              <a:t>DATA COMMUNICATIONS</a:t>
            </a:r>
          </a:p>
        </p:txBody>
      </p:sp>
      <p:sp>
        <p:nvSpPr>
          <p:cNvPr id="565252"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1800" b="1">
              <a:solidFill>
                <a:srgbClr val="000000"/>
              </a:solidFill>
              <a:latin typeface="Times New Roman" panose="02020603050405020304" pitchFamily="18" charset="0"/>
              <a:ea typeface="+mn-ea"/>
              <a:cs typeface="+mn-cs"/>
            </a:endParaRPr>
          </a:p>
        </p:txBody>
      </p:sp>
      <p:sp>
        <p:nvSpPr>
          <p:cNvPr id="565253" name="Rectangle 5"/>
          <p:cNvSpPr>
            <a:spLocks noChangeArrowheads="1"/>
          </p:cNvSpPr>
          <p:nvPr/>
        </p:nvSpPr>
        <p:spPr bwMode="auto">
          <a:xfrm>
            <a:off x="76200" y="990600"/>
            <a:ext cx="8610600"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r>
              <a:rPr lang="en-US" altLang="en-US" sz="2800" b="1" i="1">
                <a:solidFill>
                  <a:srgbClr val="000000"/>
                </a:solidFill>
                <a:effectLst>
                  <a:outerShdw blurRad="38100" dist="38100" dir="2700000" algn="tl">
                    <a:srgbClr val="C0C0C0"/>
                  </a:outerShdw>
                </a:effectLst>
                <a:latin typeface="Times New Roman" panose="02020603050405020304" pitchFamily="18" charset="0"/>
                <a:ea typeface="+mn-ea"/>
                <a:cs typeface="+mn-cs"/>
              </a:rPr>
              <a:t>The term </a:t>
            </a:r>
            <a:r>
              <a:rPr lang="en-US" altLang="en-US" sz="2800" b="1" i="1">
                <a:solidFill>
                  <a:srgbClr val="FF0000"/>
                </a:solidFill>
                <a:effectLst>
                  <a:outerShdw blurRad="38100" dist="38100" dir="2700000" algn="tl">
                    <a:srgbClr val="C0C0C0"/>
                  </a:outerShdw>
                </a:effectLst>
                <a:latin typeface="Times New Roman" panose="02020603050405020304" pitchFamily="18" charset="0"/>
                <a:ea typeface="+mn-ea"/>
                <a:cs typeface="+mn-cs"/>
              </a:rPr>
              <a:t>telecommunication</a:t>
            </a:r>
            <a:r>
              <a:rPr lang="en-US" altLang="en-US" sz="2800" b="1" i="1">
                <a:solidFill>
                  <a:srgbClr val="000000"/>
                </a:solidFill>
                <a:effectLst>
                  <a:outerShdw blurRad="38100" dist="38100" dir="2700000" algn="tl">
                    <a:srgbClr val="C0C0C0"/>
                  </a:outerShdw>
                </a:effectLst>
                <a:latin typeface="Times New Roman" panose="02020603050405020304" pitchFamily="18" charset="0"/>
                <a:ea typeface="+mn-ea"/>
                <a:cs typeface="+mn-cs"/>
              </a:rPr>
              <a:t> means communication at a distance. The word </a:t>
            </a:r>
            <a:r>
              <a:rPr lang="en-US" altLang="en-US" sz="2800" b="1" i="1">
                <a:solidFill>
                  <a:srgbClr val="FF0000"/>
                </a:solidFill>
                <a:effectLst>
                  <a:outerShdw blurRad="38100" dist="38100" dir="2700000" algn="tl">
                    <a:srgbClr val="C0C0C0"/>
                  </a:outerShdw>
                </a:effectLst>
                <a:latin typeface="Times New Roman" panose="02020603050405020304" pitchFamily="18" charset="0"/>
                <a:ea typeface="+mn-ea"/>
                <a:cs typeface="+mn-cs"/>
              </a:rPr>
              <a:t>data</a:t>
            </a:r>
            <a:r>
              <a:rPr lang="en-US" altLang="en-US" sz="2800" b="1" i="1">
                <a:solidFill>
                  <a:srgbClr val="000000"/>
                </a:solidFill>
                <a:effectLst>
                  <a:outerShdw blurRad="38100" dist="38100" dir="2700000" algn="tl">
                    <a:srgbClr val="C0C0C0"/>
                  </a:outerShdw>
                </a:effectLst>
                <a:latin typeface="Times New Roman" panose="02020603050405020304" pitchFamily="18" charset="0"/>
                <a:ea typeface="+mn-ea"/>
                <a:cs typeface="+mn-cs"/>
              </a:rPr>
              <a:t> refers to information presented in whatever form is agreed upon by the parties creating and using the data. </a:t>
            </a:r>
            <a:r>
              <a:rPr lang="en-US" altLang="en-US" sz="2800" b="1" i="1">
                <a:solidFill>
                  <a:srgbClr val="FF0000"/>
                </a:solidFill>
                <a:effectLst>
                  <a:outerShdw blurRad="38100" dist="38100" dir="2700000" algn="tl">
                    <a:srgbClr val="C0C0C0"/>
                  </a:outerShdw>
                </a:effectLst>
                <a:latin typeface="Times New Roman" panose="02020603050405020304" pitchFamily="18" charset="0"/>
                <a:ea typeface="+mn-ea"/>
                <a:cs typeface="+mn-cs"/>
              </a:rPr>
              <a:t>Data communications</a:t>
            </a:r>
            <a:r>
              <a:rPr lang="en-US" altLang="en-US" sz="2800" b="1" i="1">
                <a:solidFill>
                  <a:srgbClr val="000000"/>
                </a:solidFill>
                <a:effectLst>
                  <a:outerShdw blurRad="38100" dist="38100" dir="2700000" algn="tl">
                    <a:srgbClr val="C0C0C0"/>
                  </a:outerShdw>
                </a:effectLst>
                <a:latin typeface="Times New Roman" panose="02020603050405020304" pitchFamily="18" charset="0"/>
                <a:ea typeface="+mn-ea"/>
                <a:cs typeface="+mn-cs"/>
              </a:rPr>
              <a:t> are the exchange of data between two devices via some form of transmission medium such as a wire cable. </a:t>
            </a:r>
          </a:p>
        </p:txBody>
      </p:sp>
      <p:sp>
        <p:nvSpPr>
          <p:cNvPr id="565279" name="Rectangle 31"/>
          <p:cNvSpPr>
            <a:spLocks noChangeArrowheads="1"/>
          </p:cNvSpPr>
          <p:nvPr/>
        </p:nvSpPr>
        <p:spPr bwMode="auto">
          <a:xfrm>
            <a:off x="228600" y="5048250"/>
            <a:ext cx="6781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SzPct val="117000"/>
              <a:buFont typeface="Wingdings" panose="05000000000000000000" pitchFamily="2" charset="2"/>
              <a:buChar char="§"/>
            </a:pPr>
            <a:r>
              <a:rPr lang="fr-FR" altLang="en-US" b="1">
                <a:solidFill>
                  <a:srgbClr val="0033CC"/>
                </a:solidFill>
                <a:latin typeface="Times New Roman" panose="02020603050405020304" pitchFamily="18" charset="0"/>
                <a:ea typeface="+mn-ea"/>
                <a:cs typeface="+mn-cs"/>
              </a:rPr>
              <a:t> Components of a data communications system</a:t>
            </a:r>
          </a:p>
          <a:p>
            <a:pPr eaLnBrk="0" hangingPunct="0">
              <a:buClr>
                <a:srgbClr val="3333CC"/>
              </a:buClr>
              <a:buSzPct val="117000"/>
              <a:buFont typeface="Wingdings" panose="05000000000000000000" pitchFamily="2" charset="2"/>
              <a:buChar char="§"/>
            </a:pPr>
            <a:r>
              <a:rPr lang="en-US" altLang="en-US" b="1">
                <a:solidFill>
                  <a:srgbClr val="0033CC"/>
                </a:solidFill>
                <a:latin typeface="Times New Roman" panose="02020603050405020304" pitchFamily="18" charset="0"/>
                <a:ea typeface="+mn-ea"/>
                <a:cs typeface="+mn-cs"/>
              </a:rPr>
              <a:t> Data Flow</a:t>
            </a:r>
          </a:p>
        </p:txBody>
      </p:sp>
      <p:sp>
        <p:nvSpPr>
          <p:cNvPr id="565280" name="Text Box 32"/>
          <p:cNvSpPr txBox="1">
            <a:spLocks noChangeArrowheads="1"/>
          </p:cNvSpPr>
          <p:nvPr/>
        </p:nvSpPr>
        <p:spPr bwMode="auto">
          <a:xfrm>
            <a:off x="239713" y="4572000"/>
            <a:ext cx="48672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i="1" u="sng">
                <a:solidFill>
                  <a:srgbClr val="FF0000"/>
                </a:solidFill>
                <a:effectLst>
                  <a:outerShdw blurRad="38100" dist="38100" dir="2700000" algn="tl">
                    <a:srgbClr val="C0C0C0"/>
                  </a:outerShdw>
                </a:effectLst>
                <a:latin typeface="Times New Roman" panose="02020603050405020304" pitchFamily="18" charset="0"/>
                <a:ea typeface="+mn-ea"/>
                <a:cs typeface="+mn-cs"/>
              </a:rPr>
              <a:t>Topics discussed in this section:</a:t>
            </a:r>
          </a:p>
        </p:txBody>
      </p:sp>
    </p:spTree>
    <p:extLst>
      <p:ext uri="{BB962C8B-B14F-4D97-AF65-F5344CB8AC3E}">
        <p14:creationId xmlns:p14="http://schemas.microsoft.com/office/powerpoint/2010/main" val="1121607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49275"/>
            <a:ext cx="8839200" cy="669925"/>
          </a:xfrm>
        </p:spPr>
        <p:txBody>
          <a:bodyPr>
            <a:normAutofit fontScale="90000"/>
          </a:bodyPr>
          <a:lstStyle/>
          <a:p>
            <a:pPr eaLnBrk="1" fontAlgn="auto" hangingPunct="1">
              <a:spcAft>
                <a:spcPts val="0"/>
              </a:spcAft>
              <a:defRPr/>
            </a:pPr>
            <a:r>
              <a:rPr lang="en-US" dirty="0"/>
              <a:t>Connectionless service</a:t>
            </a:r>
            <a:r>
              <a:rPr lang="en-US" sz="4400" dirty="0">
                <a:solidFill>
                  <a:srgbClr val="FF0000"/>
                </a:solidFill>
              </a:rPr>
              <a:t> (Not Covered)</a:t>
            </a:r>
            <a:br>
              <a:rPr lang="en-US" b="1" dirty="0"/>
            </a:br>
            <a:endParaRPr lang="en-US" dirty="0"/>
          </a:p>
        </p:txBody>
      </p:sp>
      <p:sp>
        <p:nvSpPr>
          <p:cNvPr id="93187"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8FEB7F01-A5EC-46DC-BDDA-2C77AD3A1191}"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130</a:t>
            </a:fld>
            <a:endParaRPr lang="en-US" sz="1600" dirty="0">
              <a:solidFill>
                <a:prstClr val="black"/>
              </a:solidFill>
              <a:latin typeface="Calibri" pitchFamily="34" charset="0"/>
              <a:ea typeface="MS PGothic" pitchFamily="34" charset="-128"/>
            </a:endParaRPr>
          </a:p>
        </p:txBody>
      </p:sp>
      <p:sp>
        <p:nvSpPr>
          <p:cNvPr id="99332"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sp>
        <p:nvSpPr>
          <p:cNvPr id="7" name="Content Placeholder 2"/>
          <p:cNvSpPr txBox="1">
            <a:spLocks/>
          </p:cNvSpPr>
          <p:nvPr/>
        </p:nvSpPr>
        <p:spPr>
          <a:xfrm>
            <a:off x="549275" y="1670050"/>
            <a:ext cx="8259763" cy="3724275"/>
          </a:xfrm>
          <a:prstGeom prst="rect">
            <a:avLst/>
          </a:prstGeom>
        </p:spPr>
        <p:txBody>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fontAlgn="auto">
              <a:spcAft>
                <a:spcPts val="0"/>
              </a:spcAft>
              <a:buClr>
                <a:srgbClr val="DA1F28"/>
              </a:buClr>
              <a:defRPr/>
            </a:pPr>
            <a:r>
              <a:rPr lang="en-US" sz="2400" dirty="0">
                <a:solidFill>
                  <a:prstClr val="black"/>
                </a:solidFill>
              </a:rPr>
              <a:t>Like the postal system. Each message carries the full destination address and each one is routed through the intermediate nodes inside the system independent of all the subsequent messages.</a:t>
            </a:r>
          </a:p>
          <a:p>
            <a:pPr marL="0" indent="0" fontAlgn="auto">
              <a:spcAft>
                <a:spcPts val="0"/>
              </a:spcAft>
              <a:buClr>
                <a:srgbClr val="DA1F28"/>
              </a:buClr>
              <a:buFont typeface="Wingdings"/>
              <a:buNone/>
              <a:defRPr/>
            </a:pPr>
            <a:endParaRPr lang="en-US" sz="2400" dirty="0">
              <a:solidFill>
                <a:prstClr val="black"/>
              </a:solidFill>
            </a:endParaRPr>
          </a:p>
          <a:p>
            <a:pPr fontAlgn="auto">
              <a:spcAft>
                <a:spcPts val="0"/>
              </a:spcAft>
              <a:buClr>
                <a:srgbClr val="DA1F28"/>
              </a:buClr>
              <a:defRPr/>
            </a:pPr>
            <a:r>
              <a:rPr lang="en-US" sz="2400" dirty="0">
                <a:solidFill>
                  <a:prstClr val="black"/>
                </a:solidFill>
              </a:rPr>
              <a:t>It is possible that the first one sent can be delayed so that the subsequent messages arrive first.</a:t>
            </a:r>
          </a:p>
          <a:p>
            <a:pPr lvl="1" fontAlgn="auto">
              <a:spcAft>
                <a:spcPts val="0"/>
              </a:spcAft>
              <a:buClr>
                <a:srgbClr val="2DA2BF"/>
              </a:buClr>
              <a:defRPr/>
            </a:pPr>
            <a:r>
              <a:rPr lang="en-US" sz="2400" dirty="0">
                <a:solidFill>
                  <a:prstClr val="black"/>
                </a:solidFill>
              </a:rPr>
              <a:t>Message has a name: a packet in network layer</a:t>
            </a:r>
          </a:p>
          <a:p>
            <a:pPr lvl="1" fontAlgn="auto">
              <a:spcAft>
                <a:spcPts val="0"/>
              </a:spcAft>
              <a:buClr>
                <a:srgbClr val="2DA2BF"/>
              </a:buClr>
              <a:defRPr/>
            </a:pPr>
            <a:r>
              <a:rPr lang="en-US" sz="2400" dirty="0">
                <a:solidFill>
                  <a:prstClr val="black"/>
                </a:solidFill>
              </a:rPr>
              <a:t>Store-and-forward switching vs. cut-through switching.</a:t>
            </a:r>
            <a:endParaRPr lang="en-US" sz="2400" b="1" dirty="0">
              <a:solidFill>
                <a:prstClr val="black"/>
              </a:solidFill>
            </a:endParaRPr>
          </a:p>
        </p:txBody>
      </p:sp>
    </p:spTree>
    <p:extLst>
      <p:ext uri="{BB962C8B-B14F-4D97-AF65-F5344CB8AC3E}">
        <p14:creationId xmlns:p14="http://schemas.microsoft.com/office/powerpoint/2010/main" val="28778914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49275"/>
            <a:ext cx="8839200" cy="669925"/>
          </a:xfrm>
        </p:spPr>
        <p:txBody>
          <a:bodyPr>
            <a:normAutofit fontScale="90000"/>
          </a:bodyPr>
          <a:lstStyle/>
          <a:p>
            <a:pPr eaLnBrk="1" fontAlgn="auto" hangingPunct="1">
              <a:spcAft>
                <a:spcPts val="0"/>
              </a:spcAft>
              <a:defRPr/>
            </a:pPr>
            <a:r>
              <a:rPr lang="en-US" dirty="0"/>
              <a:t>Quality of service</a:t>
            </a:r>
            <a:r>
              <a:rPr lang="en-US" sz="4400" dirty="0">
                <a:solidFill>
                  <a:srgbClr val="FF0000"/>
                </a:solidFill>
              </a:rPr>
              <a:t> (Not Covered)</a:t>
            </a:r>
            <a:br>
              <a:rPr lang="en-US" b="1" dirty="0"/>
            </a:br>
            <a:endParaRPr lang="en-US" dirty="0"/>
          </a:p>
        </p:txBody>
      </p:sp>
      <p:sp>
        <p:nvSpPr>
          <p:cNvPr id="94211"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D7BED522-695B-49A2-8C97-6A8A547445AB}"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131</a:t>
            </a:fld>
            <a:endParaRPr lang="en-US" sz="1600" dirty="0">
              <a:solidFill>
                <a:prstClr val="black"/>
              </a:solidFill>
              <a:latin typeface="Calibri" pitchFamily="34" charset="0"/>
              <a:ea typeface="MS PGothic" pitchFamily="34" charset="-128"/>
            </a:endParaRPr>
          </a:p>
        </p:txBody>
      </p:sp>
      <p:sp>
        <p:nvSpPr>
          <p:cNvPr id="100356"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sp>
        <p:nvSpPr>
          <p:cNvPr id="100357" name="Content Placeholder 2"/>
          <p:cNvSpPr txBox="1">
            <a:spLocks/>
          </p:cNvSpPr>
          <p:nvPr/>
        </p:nvSpPr>
        <p:spPr bwMode="auto">
          <a:xfrm>
            <a:off x="549275" y="1670050"/>
            <a:ext cx="8259763"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a:solidFill>
                  <a:prstClr val="black"/>
                </a:solidFill>
                <a:ea typeface="+mn-ea"/>
              </a:rPr>
              <a:t>Each service can be characterized by a QoS:</a:t>
            </a:r>
          </a:p>
          <a:p>
            <a:pPr eaLnBrk="1" hangingPunct="1">
              <a:spcBef>
                <a:spcPts val="700"/>
              </a:spcBef>
              <a:buClr>
                <a:srgbClr val="DA1F28"/>
              </a:buClr>
              <a:buSzPct val="60000"/>
              <a:buFont typeface="Wingdings" pitchFamily="2" charset="2"/>
              <a:buChar char=""/>
            </a:pPr>
            <a:r>
              <a:rPr lang="en-US">
                <a:solidFill>
                  <a:prstClr val="black"/>
                </a:solidFill>
                <a:ea typeface="+mn-ea"/>
              </a:rPr>
              <a:t>Reliability: Will the message arrive?</a:t>
            </a:r>
          </a:p>
          <a:p>
            <a:pPr lvl="1" eaLnBrk="1" hangingPunct="1">
              <a:spcBef>
                <a:spcPts val="550"/>
              </a:spcBef>
              <a:buClr>
                <a:srgbClr val="2DA2BF"/>
              </a:buClr>
              <a:buSzPct val="70000"/>
              <a:buFont typeface="Wingdings 2" pitchFamily="18" charset="2"/>
              <a:buChar char=""/>
            </a:pPr>
            <a:r>
              <a:rPr lang="en-US">
                <a:solidFill>
                  <a:prstClr val="black"/>
                </a:solidFill>
                <a:ea typeface="+mn-ea"/>
              </a:rPr>
              <a:t>A reliable service is implemented by </a:t>
            </a:r>
            <a:r>
              <a:rPr lang="en-US" b="1">
                <a:solidFill>
                  <a:prstClr val="black"/>
                </a:solidFill>
                <a:ea typeface="+mn-ea"/>
              </a:rPr>
              <a:t>ack</a:t>
            </a:r>
            <a:r>
              <a:rPr lang="en-US">
                <a:solidFill>
                  <a:prstClr val="black"/>
                </a:solidFill>
                <a:ea typeface="+mn-ea"/>
              </a:rPr>
              <a:t>nowledgement (a receipt from the receiver).</a:t>
            </a:r>
          </a:p>
          <a:p>
            <a:pPr lvl="1" eaLnBrk="1" hangingPunct="1">
              <a:spcBef>
                <a:spcPts val="550"/>
              </a:spcBef>
              <a:buClr>
                <a:srgbClr val="2DA2BF"/>
              </a:buClr>
              <a:buSzPct val="70000"/>
              <a:buFont typeface="Wingdings 2" pitchFamily="18" charset="2"/>
              <a:buChar char=""/>
            </a:pPr>
            <a:r>
              <a:rPr lang="en-US">
                <a:solidFill>
                  <a:prstClr val="black"/>
                </a:solidFill>
                <a:ea typeface="+mn-ea"/>
              </a:rPr>
              <a:t>Delay (Latency)</a:t>
            </a:r>
          </a:p>
          <a:p>
            <a:pPr lvl="2" eaLnBrk="1" hangingPunct="1">
              <a:spcBef>
                <a:spcPts val="500"/>
              </a:spcBef>
              <a:buClr>
                <a:srgbClr val="DA1F28"/>
              </a:buClr>
              <a:buSzPct val="75000"/>
              <a:buFont typeface="Wingdings" pitchFamily="2" charset="2"/>
              <a:buChar char=""/>
            </a:pPr>
            <a:r>
              <a:rPr lang="en-US">
                <a:solidFill>
                  <a:prstClr val="black"/>
                </a:solidFill>
                <a:ea typeface="+mn-ea"/>
              </a:rPr>
              <a:t>Delays and overhead are introduced in the </a:t>
            </a:r>
            <a:r>
              <a:rPr lang="en-US" b="1">
                <a:solidFill>
                  <a:prstClr val="black"/>
                </a:solidFill>
                <a:ea typeface="+mn-ea"/>
              </a:rPr>
              <a:t>ack </a:t>
            </a:r>
            <a:r>
              <a:rPr lang="en-US">
                <a:solidFill>
                  <a:prstClr val="black"/>
                </a:solidFill>
                <a:ea typeface="+mn-ea"/>
              </a:rPr>
              <a:t>process</a:t>
            </a:r>
            <a:endParaRPr lang="en-US" b="1">
              <a:solidFill>
                <a:prstClr val="black"/>
              </a:solidFill>
              <a:ea typeface="+mn-ea"/>
            </a:endParaRPr>
          </a:p>
        </p:txBody>
      </p:sp>
    </p:spTree>
    <p:extLst>
      <p:ext uri="{BB962C8B-B14F-4D97-AF65-F5344CB8AC3E}">
        <p14:creationId xmlns:p14="http://schemas.microsoft.com/office/powerpoint/2010/main" val="366983063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49275"/>
            <a:ext cx="8839200" cy="669925"/>
          </a:xfrm>
        </p:spPr>
        <p:txBody>
          <a:bodyPr>
            <a:normAutofit fontScale="90000"/>
          </a:bodyPr>
          <a:lstStyle/>
          <a:p>
            <a:pPr eaLnBrk="1" fontAlgn="auto" hangingPunct="1">
              <a:spcAft>
                <a:spcPts val="0"/>
              </a:spcAft>
              <a:defRPr/>
            </a:pPr>
            <a:r>
              <a:rPr lang="en-US" b="1" dirty="0"/>
              <a:t>Reliable </a:t>
            </a:r>
            <a:r>
              <a:rPr lang="en-US" dirty="0"/>
              <a:t>connection-oriented service</a:t>
            </a:r>
            <a:r>
              <a:rPr lang="en-US" sz="4400" dirty="0">
                <a:solidFill>
                  <a:srgbClr val="FF0000"/>
                </a:solidFill>
              </a:rPr>
              <a:t> (Not Covered)</a:t>
            </a:r>
            <a:br>
              <a:rPr lang="en-US" b="1" dirty="0"/>
            </a:br>
            <a:endParaRPr lang="en-US" dirty="0"/>
          </a:p>
        </p:txBody>
      </p:sp>
      <p:sp>
        <p:nvSpPr>
          <p:cNvPr id="95235"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5278B832-6CDB-4A40-A888-03F6B216040F}"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132</a:t>
            </a:fld>
            <a:endParaRPr lang="en-US" sz="1600" dirty="0">
              <a:solidFill>
                <a:prstClr val="black"/>
              </a:solidFill>
              <a:latin typeface="Calibri" pitchFamily="34" charset="0"/>
              <a:ea typeface="MS PGothic" pitchFamily="34" charset="-128"/>
            </a:endParaRPr>
          </a:p>
        </p:txBody>
      </p:sp>
      <p:sp>
        <p:nvSpPr>
          <p:cNvPr id="101380"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sp>
        <p:nvSpPr>
          <p:cNvPr id="101381" name="Content Placeholder 2"/>
          <p:cNvSpPr txBox="1">
            <a:spLocks/>
          </p:cNvSpPr>
          <p:nvPr/>
        </p:nvSpPr>
        <p:spPr bwMode="auto">
          <a:xfrm>
            <a:off x="549275" y="1670050"/>
            <a:ext cx="8259763"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a:solidFill>
                  <a:prstClr val="black"/>
                </a:solidFill>
                <a:ea typeface="+mn-ea"/>
              </a:rPr>
              <a:t>A reliable connection-oriented service guarantees success. They never lose data.</a:t>
            </a:r>
          </a:p>
          <a:p>
            <a:pPr lvl="1" eaLnBrk="1" hangingPunct="1">
              <a:spcBef>
                <a:spcPts val="550"/>
              </a:spcBef>
              <a:buClr>
                <a:srgbClr val="2DA2BF"/>
              </a:buClr>
              <a:buSzPct val="70000"/>
              <a:buFont typeface="Wingdings 2" pitchFamily="18" charset="2"/>
              <a:buChar char=""/>
            </a:pPr>
            <a:r>
              <a:rPr lang="en-US">
                <a:solidFill>
                  <a:srgbClr val="FF0000"/>
                </a:solidFill>
                <a:ea typeface="+mn-ea"/>
              </a:rPr>
              <a:t>Message sequence </a:t>
            </a:r>
            <a:r>
              <a:rPr lang="en-US">
                <a:solidFill>
                  <a:prstClr val="black"/>
                </a:solidFill>
                <a:ea typeface="+mn-ea"/>
              </a:rPr>
              <a:t>- message boundaries and order are maintained.</a:t>
            </a:r>
          </a:p>
          <a:p>
            <a:pPr lvl="1" eaLnBrk="1" hangingPunct="1">
              <a:spcBef>
                <a:spcPts val="550"/>
              </a:spcBef>
              <a:buClr>
                <a:srgbClr val="2DA2BF"/>
              </a:buClr>
              <a:buSzPct val="70000"/>
              <a:buFont typeface="Wingdings 2" pitchFamily="18" charset="2"/>
              <a:buChar char=""/>
            </a:pPr>
            <a:r>
              <a:rPr lang="en-US">
                <a:solidFill>
                  <a:srgbClr val="FF0000"/>
                </a:solidFill>
                <a:ea typeface="+mn-ea"/>
              </a:rPr>
              <a:t>Byte streams </a:t>
            </a:r>
            <a:r>
              <a:rPr lang="en-US">
                <a:solidFill>
                  <a:prstClr val="black"/>
                </a:solidFill>
                <a:ea typeface="+mn-ea"/>
              </a:rPr>
              <a:t>- messages are broken up or combined; flow is bytes. Can pair mechanism with upper-layer requirements.</a:t>
            </a:r>
          </a:p>
          <a:p>
            <a:pPr eaLnBrk="1" hangingPunct="1">
              <a:spcBef>
                <a:spcPts val="700"/>
              </a:spcBef>
              <a:buClr>
                <a:srgbClr val="DA1F28"/>
              </a:buClr>
              <a:buSzPct val="60000"/>
              <a:buFont typeface="Wingdings" pitchFamily="2" charset="2"/>
              <a:buChar char=""/>
            </a:pPr>
            <a:r>
              <a:rPr lang="en-US">
                <a:solidFill>
                  <a:prstClr val="black"/>
                </a:solidFill>
                <a:ea typeface="+mn-ea"/>
              </a:rPr>
              <a:t>A typical situation in which a reliable connection-oriented service is appropriate is file transfer.</a:t>
            </a:r>
            <a:endParaRPr lang="en-US" b="1">
              <a:solidFill>
                <a:prstClr val="black"/>
              </a:solidFill>
              <a:ea typeface="+mn-ea"/>
            </a:endParaRPr>
          </a:p>
        </p:txBody>
      </p:sp>
    </p:spTree>
    <p:extLst>
      <p:ext uri="{BB962C8B-B14F-4D97-AF65-F5344CB8AC3E}">
        <p14:creationId xmlns:p14="http://schemas.microsoft.com/office/powerpoint/2010/main" val="15787472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49275"/>
            <a:ext cx="8839200" cy="669925"/>
          </a:xfrm>
        </p:spPr>
        <p:txBody>
          <a:bodyPr>
            <a:normAutofit fontScale="90000"/>
          </a:bodyPr>
          <a:lstStyle/>
          <a:p>
            <a:pPr eaLnBrk="1" fontAlgn="auto" hangingPunct="1">
              <a:spcAft>
                <a:spcPts val="0"/>
              </a:spcAft>
              <a:defRPr/>
            </a:pPr>
            <a:r>
              <a:rPr lang="en-US" b="1" dirty="0"/>
              <a:t>Unreliable </a:t>
            </a:r>
            <a:r>
              <a:rPr lang="en-US" dirty="0"/>
              <a:t>Connectionless Service</a:t>
            </a:r>
            <a:r>
              <a:rPr lang="en-US" sz="4400" dirty="0">
                <a:solidFill>
                  <a:srgbClr val="FF0000"/>
                </a:solidFill>
              </a:rPr>
              <a:t> (Not Covered)</a:t>
            </a:r>
            <a:br>
              <a:rPr lang="en-US" b="1" dirty="0"/>
            </a:br>
            <a:endParaRPr lang="en-US" dirty="0"/>
          </a:p>
        </p:txBody>
      </p:sp>
      <p:sp>
        <p:nvSpPr>
          <p:cNvPr id="96259"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62957B2C-A73A-46A5-AA1D-0A1E61387174}"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133</a:t>
            </a:fld>
            <a:endParaRPr lang="en-US" sz="1600" dirty="0">
              <a:solidFill>
                <a:prstClr val="black"/>
              </a:solidFill>
              <a:latin typeface="Calibri" pitchFamily="34" charset="0"/>
              <a:ea typeface="MS PGothic" pitchFamily="34" charset="-128"/>
            </a:endParaRPr>
          </a:p>
        </p:txBody>
      </p:sp>
      <p:sp>
        <p:nvSpPr>
          <p:cNvPr id="102404"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sp>
        <p:nvSpPr>
          <p:cNvPr id="102405" name="Content Placeholder 2"/>
          <p:cNvSpPr txBox="1">
            <a:spLocks/>
          </p:cNvSpPr>
          <p:nvPr/>
        </p:nvSpPr>
        <p:spPr bwMode="auto">
          <a:xfrm>
            <a:off x="549275" y="1670050"/>
            <a:ext cx="8259763" cy="462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b="1">
                <a:solidFill>
                  <a:prstClr val="black"/>
                </a:solidFill>
                <a:ea typeface="+mn-ea"/>
              </a:rPr>
              <a:t>Connectionless Service </a:t>
            </a:r>
            <a:r>
              <a:rPr lang="en-US">
                <a:solidFill>
                  <a:prstClr val="black"/>
                </a:solidFill>
                <a:ea typeface="+mn-ea"/>
              </a:rPr>
              <a:t>/</a:t>
            </a:r>
            <a:r>
              <a:rPr lang="en-US" b="1">
                <a:solidFill>
                  <a:prstClr val="black"/>
                </a:solidFill>
                <a:ea typeface="+mn-ea"/>
              </a:rPr>
              <a:t>Datagram Service:</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For some applications, the transit delay introduced by acks </a:t>
            </a:r>
            <a:r>
              <a:rPr lang="en-US">
                <a:solidFill>
                  <a:prstClr val="black"/>
                </a:solidFill>
                <a:ea typeface="+mn-ea"/>
              </a:rPr>
              <a:t>are unacceptable. Like Voice Over IP.</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Not all applications require connections. Like junk mail. It's </a:t>
            </a:r>
            <a:r>
              <a:rPr lang="en-US">
                <a:solidFill>
                  <a:prstClr val="black"/>
                </a:solidFill>
                <a:ea typeface="+mn-ea"/>
              </a:rPr>
              <a:t>not worth the cost to determine if it actually arrived. Needs a high probability of arrival, but 100% not required. Connectionless, no acknowledgment.</a:t>
            </a:r>
          </a:p>
          <a:p>
            <a:pPr eaLnBrk="1" hangingPunct="1">
              <a:spcBef>
                <a:spcPts val="700"/>
              </a:spcBef>
              <a:buClr>
                <a:srgbClr val="DA1F28"/>
              </a:buClr>
              <a:buSzPct val="60000"/>
              <a:buFont typeface="Wingdings" pitchFamily="2" charset="2"/>
              <a:buChar char=""/>
            </a:pPr>
            <a:r>
              <a:rPr lang="en-US" b="1">
                <a:solidFill>
                  <a:prstClr val="black"/>
                </a:solidFill>
                <a:ea typeface="+mn-ea"/>
              </a:rPr>
              <a:t>Acknowledged datagram service:</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As above, but improved reliability via acknowledgment.</a:t>
            </a:r>
          </a:p>
          <a:p>
            <a:pPr eaLnBrk="1" hangingPunct="1">
              <a:spcBef>
                <a:spcPts val="700"/>
              </a:spcBef>
              <a:buClr>
                <a:srgbClr val="DA1F28"/>
              </a:buClr>
              <a:buSzPct val="60000"/>
              <a:buFont typeface="Wingdings" pitchFamily="2" charset="2"/>
              <a:buChar char=""/>
            </a:pPr>
            <a:r>
              <a:rPr lang="en-US" b="1">
                <a:solidFill>
                  <a:prstClr val="black"/>
                </a:solidFill>
                <a:ea typeface="+mn-ea"/>
              </a:rPr>
              <a:t>Request-reply service:</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Acknowledgment is in the form of a reply.</a:t>
            </a:r>
            <a:endParaRPr lang="en-US" sz="2100" b="1">
              <a:solidFill>
                <a:prstClr val="black"/>
              </a:solidFill>
              <a:ea typeface="+mn-ea"/>
            </a:endParaRPr>
          </a:p>
        </p:txBody>
      </p:sp>
    </p:spTree>
    <p:extLst>
      <p:ext uri="{BB962C8B-B14F-4D97-AF65-F5344CB8AC3E}">
        <p14:creationId xmlns:p14="http://schemas.microsoft.com/office/powerpoint/2010/main" val="362363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br>
              <a:rPr lang="en-US" sz="3100" dirty="0">
                <a:solidFill>
                  <a:schemeClr val="tx1"/>
                </a:solidFill>
              </a:rPr>
            </a:br>
            <a:r>
              <a:rPr lang="en-US" sz="3100" dirty="0">
                <a:solidFill>
                  <a:schemeClr val="tx1"/>
                </a:solidFill>
              </a:rPr>
              <a:t>Connection-Oriented and Connectionless Services</a:t>
            </a:r>
            <a:r>
              <a:rPr lang="en-US" sz="4400" dirty="0">
                <a:solidFill>
                  <a:srgbClr val="FF0000"/>
                </a:solidFill>
              </a:rPr>
              <a:t> (Not Covered)</a:t>
            </a:r>
            <a:br>
              <a:rPr lang="en-US" b="1" dirty="0"/>
            </a:br>
            <a:endParaRPr lang="en-US" dirty="0"/>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9E14E054-C68E-4D9F-9EC1-F1D06709426E}" type="slidenum">
              <a:rPr lang="en-US" sz="1600">
                <a:solidFill>
                  <a:prstClr val="black"/>
                </a:solidFill>
                <a:latin typeface="Calibri" pitchFamily="34" charset="0"/>
              </a:rPr>
              <a:pPr eaLnBrk="1" hangingPunct="1">
                <a:defRPr/>
              </a:pPr>
              <a:t>134</a:t>
            </a:fld>
            <a:endParaRPr lang="en-US" sz="1600" dirty="0">
              <a:solidFill>
                <a:prstClr val="black"/>
              </a:solidFill>
              <a:latin typeface="Calibri" pitchFamily="34" charset="0"/>
            </a:endParaRPr>
          </a:p>
        </p:txBody>
      </p:sp>
      <p:pic>
        <p:nvPicPr>
          <p:cNvPr id="1034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650" y="1931988"/>
            <a:ext cx="7561263" cy="4056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429" name="Rectangle 2"/>
          <p:cNvSpPr>
            <a:spLocks noChangeArrowheads="1"/>
          </p:cNvSpPr>
          <p:nvPr/>
        </p:nvSpPr>
        <p:spPr bwMode="auto">
          <a:xfrm>
            <a:off x="3735388" y="5953125"/>
            <a:ext cx="37449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prstClr val="black"/>
                </a:solidFill>
                <a:latin typeface="Tw Cen MT" pitchFamily="34" charset="0"/>
                <a:ea typeface="+mn-ea"/>
                <a:cs typeface="Arial" pitchFamily="34" charset="0"/>
              </a:rPr>
              <a:t>Six different types of service</a:t>
            </a:r>
          </a:p>
        </p:txBody>
      </p:sp>
    </p:spTree>
    <p:extLst>
      <p:ext uri="{BB962C8B-B14F-4D97-AF65-F5344CB8AC3E}">
        <p14:creationId xmlns:p14="http://schemas.microsoft.com/office/powerpoint/2010/main" val="1940011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br>
              <a:rPr lang="en-US" sz="3100" dirty="0">
                <a:solidFill>
                  <a:schemeClr val="tx1"/>
                </a:solidFill>
              </a:rPr>
            </a:br>
            <a:r>
              <a:rPr lang="en-US" sz="3100" dirty="0">
                <a:solidFill>
                  <a:schemeClr val="tx1"/>
                </a:solidFill>
              </a:rPr>
              <a:t>Service Primitives</a:t>
            </a:r>
            <a:r>
              <a:rPr lang="en-US" sz="4400" dirty="0">
                <a:solidFill>
                  <a:srgbClr val="FF0000"/>
                </a:solidFill>
              </a:rPr>
              <a:t> (Not Covered)</a:t>
            </a:r>
            <a:br>
              <a:rPr lang="en-US" b="1" dirty="0"/>
            </a:br>
            <a:endParaRPr lang="en-US" dirty="0"/>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4D504054-DC0C-4BF2-A2F3-FE8F23929ACE}" type="slidenum">
              <a:rPr lang="en-US" sz="1600">
                <a:solidFill>
                  <a:prstClr val="black"/>
                </a:solidFill>
                <a:latin typeface="Calibri" pitchFamily="34" charset="0"/>
              </a:rPr>
              <a:pPr eaLnBrk="1" hangingPunct="1">
                <a:defRPr/>
              </a:pPr>
              <a:t>135</a:t>
            </a:fld>
            <a:endParaRPr lang="en-US" sz="1600" dirty="0">
              <a:solidFill>
                <a:prstClr val="black"/>
              </a:solidFill>
              <a:latin typeface="Calibri" pitchFamily="34" charset="0"/>
            </a:endParaRPr>
          </a:p>
        </p:txBody>
      </p:sp>
      <p:sp>
        <p:nvSpPr>
          <p:cNvPr id="6" name="Content Placeholder 2"/>
          <p:cNvSpPr txBox="1">
            <a:spLocks/>
          </p:cNvSpPr>
          <p:nvPr/>
        </p:nvSpPr>
        <p:spPr>
          <a:xfrm>
            <a:off x="549275" y="1670050"/>
            <a:ext cx="8259763" cy="3724275"/>
          </a:xfrm>
          <a:prstGeom prst="rect">
            <a:avLst/>
          </a:prstGeom>
        </p:spPr>
        <p:txBody>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buClr>
                <a:srgbClr val="DA1F28"/>
              </a:buClr>
              <a:defRPr/>
            </a:pPr>
            <a:r>
              <a:rPr lang="en-US" sz="2400" dirty="0">
                <a:solidFill>
                  <a:prstClr val="black"/>
                </a:solidFill>
              </a:rPr>
              <a:t>A </a:t>
            </a:r>
            <a:r>
              <a:rPr lang="en-US" sz="2400" b="1" dirty="0">
                <a:solidFill>
                  <a:srgbClr val="FF0000"/>
                </a:solidFill>
              </a:rPr>
              <a:t>service </a:t>
            </a:r>
            <a:r>
              <a:rPr lang="en-US" sz="2400" dirty="0">
                <a:solidFill>
                  <a:prstClr val="black"/>
                </a:solidFill>
              </a:rPr>
              <a:t>is formally specified by a </a:t>
            </a:r>
            <a:r>
              <a:rPr lang="en-US" sz="2400" dirty="0">
                <a:solidFill>
                  <a:srgbClr val="FF0000"/>
                </a:solidFill>
              </a:rPr>
              <a:t>set of primitives (operations)</a:t>
            </a:r>
            <a:r>
              <a:rPr lang="en-US" sz="2400" dirty="0">
                <a:solidFill>
                  <a:prstClr val="black"/>
                </a:solidFill>
              </a:rPr>
              <a:t> available to a user process to access the service.</a:t>
            </a:r>
          </a:p>
          <a:p>
            <a:pPr marL="0" indent="0">
              <a:buClr>
                <a:srgbClr val="DA1F28"/>
              </a:buClr>
              <a:buFont typeface="Wingdings"/>
              <a:buNone/>
              <a:defRPr/>
            </a:pPr>
            <a:endParaRPr lang="en-US" sz="2400" dirty="0">
              <a:solidFill>
                <a:prstClr val="black"/>
              </a:solidFill>
            </a:endParaRPr>
          </a:p>
          <a:p>
            <a:pPr lvl="1">
              <a:buClr>
                <a:srgbClr val="2DA2BF"/>
              </a:buClr>
              <a:defRPr/>
            </a:pPr>
            <a:r>
              <a:rPr lang="en-US" sz="2400" dirty="0">
                <a:solidFill>
                  <a:prstClr val="black"/>
                </a:solidFill>
              </a:rPr>
              <a:t>These primitives tell the service to perform some action or report on an action taken by a peer entity.</a:t>
            </a:r>
          </a:p>
          <a:p>
            <a:pPr marL="365760" lvl="1" indent="0">
              <a:buClr>
                <a:srgbClr val="2DA2BF"/>
              </a:buClr>
              <a:buFont typeface="Wingdings 2"/>
              <a:buNone/>
              <a:defRPr/>
            </a:pPr>
            <a:endParaRPr lang="en-US" sz="2400" dirty="0">
              <a:solidFill>
                <a:prstClr val="black"/>
              </a:solidFill>
            </a:endParaRPr>
          </a:p>
          <a:p>
            <a:pPr lvl="1">
              <a:buClr>
                <a:srgbClr val="2DA2BF"/>
              </a:buClr>
              <a:defRPr/>
            </a:pPr>
            <a:r>
              <a:rPr lang="en-US" sz="2400" dirty="0">
                <a:solidFill>
                  <a:prstClr val="black"/>
                </a:solidFill>
              </a:rPr>
              <a:t>If the protocol stack is located in the operating system, as it often is, the primitives are normally </a:t>
            </a:r>
            <a:r>
              <a:rPr lang="en-US" sz="2400" dirty="0">
                <a:solidFill>
                  <a:srgbClr val="FF0000"/>
                </a:solidFill>
              </a:rPr>
              <a:t>system calls</a:t>
            </a:r>
            <a:endParaRPr lang="en-US" sz="2400" b="1" dirty="0">
              <a:solidFill>
                <a:srgbClr val="FF0000"/>
              </a:solidFill>
            </a:endParaRPr>
          </a:p>
        </p:txBody>
      </p:sp>
    </p:spTree>
    <p:extLst>
      <p:ext uri="{BB962C8B-B14F-4D97-AF65-F5344CB8AC3E}">
        <p14:creationId xmlns:p14="http://schemas.microsoft.com/office/powerpoint/2010/main" val="27557920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br>
              <a:rPr lang="en-US" sz="3100" dirty="0">
                <a:solidFill>
                  <a:schemeClr val="tx1"/>
                </a:solidFill>
              </a:rPr>
            </a:br>
            <a:r>
              <a:rPr lang="en-US" sz="3100" dirty="0">
                <a:solidFill>
                  <a:schemeClr val="tx1"/>
                </a:solidFill>
              </a:rPr>
              <a:t>Service Primitives</a:t>
            </a:r>
            <a:r>
              <a:rPr lang="en-US" sz="4400" dirty="0">
                <a:solidFill>
                  <a:srgbClr val="FF0000"/>
                </a:solidFill>
              </a:rPr>
              <a:t> (Not Covered)</a:t>
            </a:r>
            <a:br>
              <a:rPr lang="en-US" b="1" dirty="0"/>
            </a:br>
            <a:endParaRPr lang="en-US" dirty="0"/>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74C02A39-A23A-40BE-8E64-D229464D13F5}" type="slidenum">
              <a:rPr lang="en-US" sz="1600">
                <a:solidFill>
                  <a:prstClr val="black"/>
                </a:solidFill>
                <a:latin typeface="Calibri" pitchFamily="34" charset="0"/>
              </a:rPr>
              <a:pPr eaLnBrk="1" hangingPunct="1">
                <a:defRPr/>
              </a:pPr>
              <a:t>136</a:t>
            </a:fld>
            <a:endParaRPr lang="en-US" sz="1600" dirty="0">
              <a:solidFill>
                <a:prstClr val="black"/>
              </a:solidFill>
              <a:latin typeface="Calibri" pitchFamily="34" charset="0"/>
            </a:endParaRPr>
          </a:p>
        </p:txBody>
      </p:sp>
      <p:sp>
        <p:nvSpPr>
          <p:cNvPr id="105476" name="Content Placeholder 2"/>
          <p:cNvSpPr txBox="1">
            <a:spLocks/>
          </p:cNvSpPr>
          <p:nvPr/>
        </p:nvSpPr>
        <p:spPr bwMode="auto">
          <a:xfrm>
            <a:off x="549275" y="1670050"/>
            <a:ext cx="8259763"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lvl="1" eaLnBrk="1" hangingPunct="1">
              <a:spcBef>
                <a:spcPts val="550"/>
              </a:spcBef>
              <a:buClr>
                <a:srgbClr val="2DA2BF"/>
              </a:buClr>
              <a:buSzPct val="70000"/>
              <a:buFont typeface="Wingdings 2" pitchFamily="18" charset="2"/>
              <a:buNone/>
            </a:pPr>
            <a:endParaRPr lang="en-US">
              <a:solidFill>
                <a:prstClr val="black"/>
              </a:solidFill>
              <a:ea typeface="+mn-ea"/>
            </a:endParaRPr>
          </a:p>
          <a:p>
            <a:pPr eaLnBrk="1" hangingPunct="1">
              <a:spcBef>
                <a:spcPts val="700"/>
              </a:spcBef>
              <a:buClr>
                <a:srgbClr val="DA1F28"/>
              </a:buClr>
              <a:buSzPct val="60000"/>
              <a:buFont typeface="Wingdings" pitchFamily="2" charset="2"/>
              <a:buChar char=""/>
            </a:pPr>
            <a:r>
              <a:rPr lang="en-US" sz="2800">
                <a:solidFill>
                  <a:prstClr val="black"/>
                </a:solidFill>
                <a:ea typeface="+mn-ea"/>
              </a:rPr>
              <a:t>Six service primitives for implementing a simple connection-oriented service.</a:t>
            </a:r>
            <a:endParaRPr lang="en-US" sz="2000" b="1">
              <a:solidFill>
                <a:srgbClr val="FF0000"/>
              </a:solidFill>
              <a:ea typeface="+mn-ea"/>
            </a:endParaRPr>
          </a:p>
        </p:txBody>
      </p:sp>
      <p:sp>
        <p:nvSpPr>
          <p:cNvPr id="105477" name="Rectangle 2"/>
          <p:cNvSpPr>
            <a:spLocks noChangeArrowheads="1"/>
          </p:cNvSpPr>
          <p:nvPr/>
        </p:nvSpPr>
        <p:spPr bwMode="auto">
          <a:xfrm>
            <a:off x="1271588" y="5421313"/>
            <a:ext cx="54959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sz="2000">
                <a:solidFill>
                  <a:prstClr val="black"/>
                </a:solidFill>
                <a:latin typeface="Tw Cen MT" pitchFamily="34" charset="0"/>
                <a:ea typeface="+mn-ea"/>
                <a:cs typeface="Arial" pitchFamily="34" charset="0"/>
              </a:rPr>
              <a:t>As a minimal example of the service primitives that</a:t>
            </a:r>
          </a:p>
          <a:p>
            <a:pPr algn="just"/>
            <a:r>
              <a:rPr lang="en-US" sz="2000">
                <a:solidFill>
                  <a:prstClr val="black"/>
                </a:solidFill>
                <a:latin typeface="Tw Cen MT" pitchFamily="34" charset="0"/>
                <a:ea typeface="+mn-ea"/>
                <a:cs typeface="Arial" pitchFamily="34" charset="0"/>
              </a:rPr>
              <a:t>might provide a reliable byte stream</a:t>
            </a:r>
          </a:p>
        </p:txBody>
      </p:sp>
      <p:grpSp>
        <p:nvGrpSpPr>
          <p:cNvPr id="105478" name="Group 6"/>
          <p:cNvGrpSpPr>
            <a:grpSpLocks/>
          </p:cNvGrpSpPr>
          <p:nvPr/>
        </p:nvGrpSpPr>
        <p:grpSpPr bwMode="auto">
          <a:xfrm>
            <a:off x="1493838" y="3009900"/>
            <a:ext cx="5476875" cy="2198688"/>
            <a:chOff x="1779173" y="3196254"/>
            <a:chExt cx="5476280" cy="2198706"/>
          </a:xfrm>
        </p:grpSpPr>
        <p:pic>
          <p:nvPicPr>
            <p:cNvPr id="1054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9173" y="3196254"/>
              <a:ext cx="5476280" cy="2198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Connector 4"/>
            <p:cNvCxnSpPr/>
            <p:nvPr/>
          </p:nvCxnSpPr>
          <p:spPr>
            <a:xfrm>
              <a:off x="1880762" y="3793159"/>
              <a:ext cx="988905" cy="14288"/>
            </a:xfrm>
            <a:prstGeom prst="line">
              <a:avLst/>
            </a:prstGeom>
            <a:ln w="317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828380" y="4694866"/>
              <a:ext cx="990492" cy="14288"/>
            </a:xfrm>
            <a:prstGeom prst="line">
              <a:avLst/>
            </a:prstGeom>
            <a:ln w="317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34793" y="3794747"/>
              <a:ext cx="988905" cy="15875"/>
            </a:xfrm>
            <a:prstGeom prst="line">
              <a:avLst/>
            </a:prstGeom>
            <a:ln w="317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390343" y="4712329"/>
              <a:ext cx="988906" cy="14287"/>
            </a:xfrm>
            <a:prstGeom prst="line">
              <a:avLst/>
            </a:prstGeom>
            <a:ln w="317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895047" y="4094786"/>
              <a:ext cx="988906" cy="14288"/>
            </a:xfrm>
            <a:prstGeom prst="line">
              <a:avLst/>
            </a:prstGeom>
            <a:ln w="317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44253" y="4966331"/>
              <a:ext cx="988906" cy="15875"/>
            </a:xfrm>
            <a:prstGeom prst="line">
              <a:avLst/>
            </a:prstGeom>
            <a:ln w="317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517313" y="4094786"/>
              <a:ext cx="988906" cy="14288"/>
            </a:xfrm>
            <a:prstGeom prst="line">
              <a:avLst/>
            </a:prstGeom>
            <a:ln w="317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528408" y="4982207"/>
              <a:ext cx="988905" cy="14287"/>
            </a:xfrm>
            <a:prstGeom prst="line">
              <a:avLst/>
            </a:prstGeom>
            <a:ln w="31750">
              <a:solidFill>
                <a:srgbClr val="00B0F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951804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br>
              <a:rPr lang="en-US" sz="3100" dirty="0">
                <a:solidFill>
                  <a:schemeClr val="tx1"/>
                </a:solidFill>
              </a:rPr>
            </a:br>
            <a:r>
              <a:rPr lang="en-US" sz="3100" dirty="0">
                <a:solidFill>
                  <a:schemeClr val="tx1"/>
                </a:solidFill>
              </a:rPr>
              <a:t>Service Primitives</a:t>
            </a:r>
            <a:r>
              <a:rPr lang="en-US" sz="4400" dirty="0">
                <a:solidFill>
                  <a:srgbClr val="FF0000"/>
                </a:solidFill>
              </a:rPr>
              <a:t> (Not Covered)</a:t>
            </a:r>
            <a:br>
              <a:rPr lang="en-US" b="1" dirty="0"/>
            </a:br>
            <a:endParaRPr lang="en-US" dirty="0"/>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E06FAC51-5D50-4083-9A2E-3C6B9429B089}" type="slidenum">
              <a:rPr lang="en-US" sz="1600">
                <a:solidFill>
                  <a:prstClr val="black"/>
                </a:solidFill>
                <a:latin typeface="Calibri" pitchFamily="34" charset="0"/>
              </a:rPr>
              <a:pPr eaLnBrk="1" hangingPunct="1">
                <a:defRPr/>
              </a:pPr>
              <a:t>137</a:t>
            </a:fld>
            <a:endParaRPr lang="en-US" sz="1600" dirty="0">
              <a:solidFill>
                <a:prstClr val="black"/>
              </a:solidFill>
              <a:latin typeface="Calibri" pitchFamily="34" charset="0"/>
            </a:endParaRPr>
          </a:p>
        </p:txBody>
      </p:sp>
      <p:sp>
        <p:nvSpPr>
          <p:cNvPr id="106500" name="Content Placeholder 2"/>
          <p:cNvSpPr txBox="1">
            <a:spLocks/>
          </p:cNvSpPr>
          <p:nvPr/>
        </p:nvSpPr>
        <p:spPr bwMode="auto">
          <a:xfrm>
            <a:off x="549275" y="1670050"/>
            <a:ext cx="8259763"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lvl="1" eaLnBrk="1" hangingPunct="1">
              <a:spcBef>
                <a:spcPts val="550"/>
              </a:spcBef>
              <a:buClr>
                <a:srgbClr val="2DA2BF"/>
              </a:buClr>
              <a:buSzPct val="70000"/>
              <a:buFont typeface="Wingdings 2" pitchFamily="18" charset="2"/>
              <a:buNone/>
            </a:pPr>
            <a:endParaRPr lang="en-US">
              <a:solidFill>
                <a:prstClr val="black"/>
              </a:solidFill>
              <a:ea typeface="+mn-ea"/>
            </a:endParaRPr>
          </a:p>
        </p:txBody>
      </p:sp>
      <p:sp>
        <p:nvSpPr>
          <p:cNvPr id="106501" name="Rectangle 2"/>
          <p:cNvSpPr>
            <a:spLocks noChangeArrowheads="1"/>
          </p:cNvSpPr>
          <p:nvPr/>
        </p:nvSpPr>
        <p:spPr bwMode="auto">
          <a:xfrm>
            <a:off x="1057275" y="5584825"/>
            <a:ext cx="7297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sz="2000">
                <a:solidFill>
                  <a:prstClr val="black"/>
                </a:solidFill>
                <a:latin typeface="Tw Cen MT" pitchFamily="34" charset="0"/>
                <a:ea typeface="+mn-ea"/>
                <a:cs typeface="Arial" pitchFamily="34" charset="0"/>
              </a:rPr>
              <a:t>A simple client-server interaction using acknowledged datagrams.</a:t>
            </a:r>
          </a:p>
        </p:txBody>
      </p:sp>
      <p:pic>
        <p:nvPicPr>
          <p:cNvPr id="1065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275" y="2368550"/>
            <a:ext cx="7616825" cy="232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28493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br>
              <a:rPr lang="en-US" sz="3100" dirty="0">
                <a:solidFill>
                  <a:schemeClr val="tx1"/>
                </a:solidFill>
              </a:rPr>
            </a:br>
            <a:r>
              <a:rPr lang="en-US" sz="3100" dirty="0">
                <a:solidFill>
                  <a:schemeClr val="tx1"/>
                </a:solidFill>
              </a:rPr>
              <a:t>Services to Protocols Relationship</a:t>
            </a:r>
            <a:r>
              <a:rPr lang="en-US" sz="4400" dirty="0">
                <a:solidFill>
                  <a:srgbClr val="FF0000"/>
                </a:solidFill>
              </a:rPr>
              <a:t> (Not Covered)</a:t>
            </a:r>
            <a:br>
              <a:rPr lang="en-US" b="1" dirty="0"/>
            </a:br>
            <a:endParaRPr lang="en-US" dirty="0"/>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200927FA-A30C-4FDF-9704-050CA8F6A578}" type="slidenum">
              <a:rPr lang="en-US" sz="1600">
                <a:solidFill>
                  <a:prstClr val="black"/>
                </a:solidFill>
                <a:latin typeface="Calibri" pitchFamily="34" charset="0"/>
              </a:rPr>
              <a:pPr eaLnBrk="1" hangingPunct="1">
                <a:defRPr/>
              </a:pPr>
              <a:t>138</a:t>
            </a:fld>
            <a:endParaRPr lang="en-US" sz="1600" dirty="0">
              <a:solidFill>
                <a:prstClr val="black"/>
              </a:solidFill>
              <a:latin typeface="Calibri" pitchFamily="34" charset="0"/>
            </a:endParaRPr>
          </a:p>
        </p:txBody>
      </p:sp>
      <p:sp>
        <p:nvSpPr>
          <p:cNvPr id="107524" name="Content Placeholder 2"/>
          <p:cNvSpPr txBox="1">
            <a:spLocks/>
          </p:cNvSpPr>
          <p:nvPr/>
        </p:nvSpPr>
        <p:spPr bwMode="auto">
          <a:xfrm>
            <a:off x="549275" y="1670050"/>
            <a:ext cx="8259763"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lvl="1" eaLnBrk="1" hangingPunct="1">
              <a:spcBef>
                <a:spcPts val="550"/>
              </a:spcBef>
              <a:buClr>
                <a:srgbClr val="2DA2BF"/>
              </a:buClr>
              <a:buSzPct val="70000"/>
              <a:buFont typeface="Wingdings 2" pitchFamily="18" charset="2"/>
              <a:buNone/>
            </a:pPr>
            <a:endParaRPr lang="en-US">
              <a:solidFill>
                <a:prstClr val="black"/>
              </a:solidFill>
              <a:ea typeface="+mn-ea"/>
            </a:endParaRPr>
          </a:p>
        </p:txBody>
      </p:sp>
      <p:sp>
        <p:nvSpPr>
          <p:cNvPr id="107525" name="Content Placeholder 2"/>
          <p:cNvSpPr txBox="1">
            <a:spLocks/>
          </p:cNvSpPr>
          <p:nvPr/>
        </p:nvSpPr>
        <p:spPr bwMode="auto">
          <a:xfrm>
            <a:off x="701675" y="1822450"/>
            <a:ext cx="8259763"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742950" indent="-2857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algn="just" eaLnBrk="1" hangingPunct="1">
              <a:spcBef>
                <a:spcPts val="700"/>
              </a:spcBef>
              <a:buClr>
                <a:srgbClr val="DA1F28"/>
              </a:buClr>
              <a:buSzPct val="60000"/>
              <a:buFont typeface="Wingdings" pitchFamily="2" charset="2"/>
              <a:buChar char=""/>
            </a:pPr>
            <a:r>
              <a:rPr lang="en-US">
                <a:solidFill>
                  <a:prstClr val="black"/>
                </a:solidFill>
                <a:ea typeface="+mn-ea"/>
              </a:rPr>
              <a:t>A </a:t>
            </a:r>
            <a:r>
              <a:rPr lang="en-US">
                <a:solidFill>
                  <a:srgbClr val="FF0000"/>
                </a:solidFill>
                <a:ea typeface="+mn-ea"/>
              </a:rPr>
              <a:t>service</a:t>
            </a:r>
            <a:r>
              <a:rPr lang="en-US">
                <a:solidFill>
                  <a:prstClr val="black"/>
                </a:solidFill>
                <a:ea typeface="+mn-ea"/>
              </a:rPr>
              <a:t> is a set of primitives (operations) that a layer provides to the layer above it. The service defines what operations the layer is prepared to perform on behalf of its users, but it says nothing at all about how these operations are implemented.</a:t>
            </a:r>
          </a:p>
          <a:p>
            <a:pPr algn="just" eaLnBrk="1" hangingPunct="1">
              <a:spcBef>
                <a:spcPts val="700"/>
              </a:spcBef>
              <a:buClr>
                <a:srgbClr val="DA1F28"/>
              </a:buClr>
              <a:buSzPct val="60000"/>
              <a:buFont typeface="Wingdings" pitchFamily="2" charset="2"/>
              <a:buChar char=""/>
            </a:pPr>
            <a:r>
              <a:rPr lang="en-US">
                <a:solidFill>
                  <a:prstClr val="black"/>
                </a:solidFill>
                <a:ea typeface="+mn-ea"/>
              </a:rPr>
              <a:t> A </a:t>
            </a:r>
            <a:r>
              <a:rPr lang="en-US">
                <a:solidFill>
                  <a:srgbClr val="FF0000"/>
                </a:solidFill>
                <a:ea typeface="+mn-ea"/>
              </a:rPr>
              <a:t>protocol,</a:t>
            </a:r>
            <a:r>
              <a:rPr lang="en-US">
                <a:solidFill>
                  <a:prstClr val="black"/>
                </a:solidFill>
                <a:ea typeface="+mn-ea"/>
              </a:rPr>
              <a:t> in contrast, is a set of rules governing the format and meaning of the packets, or messages that are exchanged by the peer entities within a layer. Entities use protocols to implement their service definitions.</a:t>
            </a:r>
            <a:endParaRPr lang="en-US" b="1">
              <a:solidFill>
                <a:srgbClr val="FF0000"/>
              </a:solidFill>
              <a:ea typeface="+mn-ea"/>
            </a:endParaRPr>
          </a:p>
        </p:txBody>
      </p:sp>
    </p:spTree>
    <p:extLst>
      <p:ext uri="{BB962C8B-B14F-4D97-AF65-F5344CB8AC3E}">
        <p14:creationId xmlns:p14="http://schemas.microsoft.com/office/powerpoint/2010/main" val="23661046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br>
              <a:rPr lang="en-US" sz="3100" dirty="0">
                <a:solidFill>
                  <a:schemeClr val="tx1"/>
                </a:solidFill>
              </a:rPr>
            </a:br>
            <a:r>
              <a:rPr lang="en-US" sz="3100" dirty="0">
                <a:solidFill>
                  <a:schemeClr val="tx1"/>
                </a:solidFill>
              </a:rPr>
              <a:t>Layer K: a service and a protocol</a:t>
            </a:r>
            <a:br>
              <a:rPr lang="en-US" b="1" dirty="0"/>
            </a:br>
            <a:endParaRPr lang="en-US" dirty="0"/>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9DF366FA-23A9-46F5-B404-9FBFB3F6EB5A}" type="slidenum">
              <a:rPr lang="en-US" sz="1600">
                <a:solidFill>
                  <a:prstClr val="black"/>
                </a:solidFill>
                <a:latin typeface="Calibri" pitchFamily="34" charset="0"/>
              </a:rPr>
              <a:pPr eaLnBrk="1" hangingPunct="1">
                <a:defRPr/>
              </a:pPr>
              <a:t>139</a:t>
            </a:fld>
            <a:endParaRPr lang="en-US" sz="1600" dirty="0">
              <a:solidFill>
                <a:prstClr val="black"/>
              </a:solidFill>
              <a:latin typeface="Calibri" pitchFamily="34" charset="0"/>
            </a:endParaRPr>
          </a:p>
        </p:txBody>
      </p:sp>
      <p:sp>
        <p:nvSpPr>
          <p:cNvPr id="108548" name="Content Placeholder 2"/>
          <p:cNvSpPr txBox="1">
            <a:spLocks/>
          </p:cNvSpPr>
          <p:nvPr/>
        </p:nvSpPr>
        <p:spPr bwMode="auto">
          <a:xfrm>
            <a:off x="549275" y="1670050"/>
            <a:ext cx="8259763"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lvl="1" eaLnBrk="1" hangingPunct="1">
              <a:spcBef>
                <a:spcPts val="550"/>
              </a:spcBef>
              <a:buClr>
                <a:srgbClr val="2DA2BF"/>
              </a:buClr>
              <a:buSzPct val="70000"/>
              <a:buFont typeface="Wingdings 2" pitchFamily="18" charset="2"/>
              <a:buNone/>
            </a:pPr>
            <a:endParaRPr lang="en-US">
              <a:solidFill>
                <a:prstClr val="black"/>
              </a:solidFill>
              <a:ea typeface="+mn-ea"/>
            </a:endParaRPr>
          </a:p>
        </p:txBody>
      </p:sp>
      <p:sp>
        <p:nvSpPr>
          <p:cNvPr id="108549" name="Content Placeholder 2"/>
          <p:cNvSpPr txBox="1">
            <a:spLocks/>
          </p:cNvSpPr>
          <p:nvPr/>
        </p:nvSpPr>
        <p:spPr bwMode="auto">
          <a:xfrm>
            <a:off x="549275" y="5148263"/>
            <a:ext cx="8259763"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w Cen MT" pitchFamily="34" charset="0"/>
                <a:cs typeface="Arial" pitchFamily="34" charset="0"/>
              </a:defRPr>
            </a:lvl1pPr>
            <a:lvl2pPr marL="742950" indent="-2857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None/>
            </a:pPr>
            <a:r>
              <a:rPr lang="en-US">
                <a:solidFill>
                  <a:prstClr val="black"/>
                </a:solidFill>
                <a:ea typeface="+mn-ea"/>
              </a:rPr>
              <a:t> In other words,</a:t>
            </a:r>
            <a:r>
              <a:rPr lang="en-US">
                <a:solidFill>
                  <a:srgbClr val="FF0000"/>
                </a:solidFill>
                <a:ea typeface="+mn-ea"/>
              </a:rPr>
              <a:t> services </a:t>
            </a:r>
            <a:r>
              <a:rPr lang="en-US">
                <a:solidFill>
                  <a:prstClr val="black"/>
                </a:solidFill>
                <a:ea typeface="+mn-ea"/>
              </a:rPr>
              <a:t>relate to the interfaces between layers. In contrast, </a:t>
            </a:r>
            <a:r>
              <a:rPr lang="en-US">
                <a:solidFill>
                  <a:srgbClr val="FF0000"/>
                </a:solidFill>
                <a:ea typeface="+mn-ea"/>
              </a:rPr>
              <a:t>protocols</a:t>
            </a:r>
            <a:r>
              <a:rPr lang="en-US">
                <a:solidFill>
                  <a:prstClr val="black"/>
                </a:solidFill>
                <a:ea typeface="+mn-ea"/>
              </a:rPr>
              <a:t> relate to the packets sent between peer entities on  different machines.</a:t>
            </a:r>
            <a:endParaRPr lang="en-US" b="1">
              <a:solidFill>
                <a:srgbClr val="FF0000"/>
              </a:solidFill>
              <a:ea typeface="+mn-ea"/>
            </a:endParaRPr>
          </a:p>
        </p:txBody>
      </p:sp>
      <p:pic>
        <p:nvPicPr>
          <p:cNvPr id="1085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425" y="2327275"/>
            <a:ext cx="5857875" cy="241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6450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fld id="{84271994-2295-41FC-992E-3B9F6B972308}" type="slidenum">
              <a:rPr lang="en-US" altLang="en-US" smtClean="0">
                <a:solidFill>
                  <a:srgbClr val="000000"/>
                </a:solidFill>
              </a:rPr>
              <a:pPr/>
              <a:t>14</a:t>
            </a:fld>
            <a:endParaRPr lang="en-US" altLang="en-US" dirty="0">
              <a:solidFill>
                <a:srgbClr val="000000"/>
              </a:solidFill>
            </a:endParaRPr>
          </a:p>
        </p:txBody>
      </p:sp>
      <p:sp>
        <p:nvSpPr>
          <p:cNvPr id="861186" name="Line 2"/>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en-GB" sz="3200" b="1">
              <a:solidFill>
                <a:srgbClr val="000000"/>
              </a:solidFill>
              <a:latin typeface="Arial" panose="020B0604020202020204" pitchFamily="34" charset="0"/>
              <a:ea typeface="+mn-ea"/>
              <a:cs typeface="+mn-cs"/>
            </a:endParaRPr>
          </a:p>
        </p:txBody>
      </p:sp>
      <p:sp>
        <p:nvSpPr>
          <p:cNvPr id="861187" name="Line 3"/>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en-GB" sz="3200" b="1">
              <a:solidFill>
                <a:srgbClr val="000000"/>
              </a:solidFill>
              <a:latin typeface="Arial" panose="020B0604020202020204" pitchFamily="34" charset="0"/>
              <a:ea typeface="+mn-ea"/>
              <a:cs typeface="+mn-cs"/>
            </a:endParaRPr>
          </a:p>
        </p:txBody>
      </p:sp>
      <p:sp>
        <p:nvSpPr>
          <p:cNvPr id="861188" name="Text Box 4"/>
          <p:cNvSpPr txBox="1">
            <a:spLocks noChangeArrowheads="1"/>
          </p:cNvSpPr>
          <p:nvPr/>
        </p:nvSpPr>
        <p:spPr bwMode="auto">
          <a:xfrm>
            <a:off x="304800" y="381000"/>
            <a:ext cx="746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b="1" dirty="0">
                <a:solidFill>
                  <a:srgbClr val="3333CC"/>
                </a:solidFill>
                <a:latin typeface="Times New Roman" panose="02020603050405020304" pitchFamily="18" charset="0"/>
                <a:ea typeface="+mn-ea"/>
                <a:cs typeface="+mn-cs"/>
              </a:rPr>
              <a:t>Figure </a:t>
            </a:r>
            <a:r>
              <a:rPr lang="en-US" altLang="en-US" sz="2000" b="1" i="1" dirty="0">
                <a:solidFill>
                  <a:srgbClr val="000000"/>
                </a:solidFill>
                <a:latin typeface="Times New Roman" panose="02020603050405020304" pitchFamily="18" charset="0"/>
                <a:ea typeface="+mn-ea"/>
                <a:cs typeface="+mn-cs"/>
              </a:rPr>
              <a:t>Components of a data communication system</a:t>
            </a:r>
          </a:p>
        </p:txBody>
      </p:sp>
      <p:sp>
        <p:nvSpPr>
          <p:cNvPr id="861189" name="Line 5"/>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en-GB" sz="3200" b="1">
              <a:solidFill>
                <a:srgbClr val="000000"/>
              </a:solidFill>
              <a:latin typeface="Arial" panose="020B0604020202020204" pitchFamily="34" charset="0"/>
              <a:ea typeface="+mn-ea"/>
              <a:cs typeface="+mn-cs"/>
            </a:endParaRPr>
          </a:p>
        </p:txBody>
      </p:sp>
      <p:pic>
        <p:nvPicPr>
          <p:cNvPr id="86119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638" y="2593975"/>
            <a:ext cx="7065962" cy="182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849171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br>
              <a:rPr lang="en-US" sz="3100" dirty="0">
                <a:solidFill>
                  <a:schemeClr val="tx1"/>
                </a:solidFill>
              </a:rPr>
            </a:br>
            <a:r>
              <a:rPr lang="en-US" sz="3100" dirty="0">
                <a:solidFill>
                  <a:schemeClr val="tx1"/>
                </a:solidFill>
              </a:rPr>
              <a:t>Layer K: a service and a protocol</a:t>
            </a:r>
            <a:r>
              <a:rPr lang="en-US" sz="5300" dirty="0">
                <a:solidFill>
                  <a:srgbClr val="00B050"/>
                </a:solidFill>
              </a:rPr>
              <a:t>(4 April)</a:t>
            </a:r>
            <a:br>
              <a:rPr lang="en-US" b="1" dirty="0"/>
            </a:br>
            <a:endParaRPr lang="en-US" dirty="0"/>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0ED9C6C3-F47F-4FB7-827E-871C2EA2F386}" type="slidenum">
              <a:rPr lang="en-US" sz="1600">
                <a:solidFill>
                  <a:prstClr val="black"/>
                </a:solidFill>
                <a:latin typeface="Calibri" pitchFamily="34" charset="0"/>
              </a:rPr>
              <a:pPr eaLnBrk="1" hangingPunct="1">
                <a:defRPr/>
              </a:pPr>
              <a:t>140</a:t>
            </a:fld>
            <a:endParaRPr lang="en-US" sz="1600" dirty="0">
              <a:solidFill>
                <a:prstClr val="black"/>
              </a:solidFill>
              <a:latin typeface="Calibri" pitchFamily="34" charset="0"/>
            </a:endParaRPr>
          </a:p>
        </p:txBody>
      </p:sp>
      <p:sp>
        <p:nvSpPr>
          <p:cNvPr id="109572" name="Content Placeholder 2"/>
          <p:cNvSpPr txBox="1">
            <a:spLocks/>
          </p:cNvSpPr>
          <p:nvPr/>
        </p:nvSpPr>
        <p:spPr bwMode="auto">
          <a:xfrm>
            <a:off x="549275" y="1670050"/>
            <a:ext cx="8259763"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lvl="1" eaLnBrk="1" hangingPunct="1">
              <a:spcBef>
                <a:spcPts val="550"/>
              </a:spcBef>
              <a:buClr>
                <a:srgbClr val="2DA2BF"/>
              </a:buClr>
              <a:buSzPct val="70000"/>
              <a:buFont typeface="Wingdings 2" pitchFamily="18" charset="2"/>
              <a:buNone/>
            </a:pPr>
            <a:endParaRPr lang="en-US">
              <a:solidFill>
                <a:prstClr val="black"/>
              </a:solidFill>
              <a:ea typeface="+mn-ea"/>
            </a:endParaRPr>
          </a:p>
        </p:txBody>
      </p:sp>
      <p:sp>
        <p:nvSpPr>
          <p:cNvPr id="109573" name="Content Placeholder 2"/>
          <p:cNvSpPr txBox="1">
            <a:spLocks/>
          </p:cNvSpPr>
          <p:nvPr/>
        </p:nvSpPr>
        <p:spPr bwMode="auto">
          <a:xfrm>
            <a:off x="549275" y="5148263"/>
            <a:ext cx="8259763"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w Cen MT" pitchFamily="34" charset="0"/>
                <a:cs typeface="Arial" pitchFamily="34" charset="0"/>
              </a:defRPr>
            </a:lvl1pPr>
            <a:lvl2pPr marL="742950" indent="-2857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None/>
            </a:pPr>
            <a:r>
              <a:rPr lang="en-US">
                <a:solidFill>
                  <a:prstClr val="black"/>
                </a:solidFill>
                <a:ea typeface="+mn-ea"/>
              </a:rPr>
              <a:t> In other words,</a:t>
            </a:r>
            <a:r>
              <a:rPr lang="en-US">
                <a:solidFill>
                  <a:srgbClr val="FF0000"/>
                </a:solidFill>
                <a:ea typeface="+mn-ea"/>
              </a:rPr>
              <a:t> services </a:t>
            </a:r>
            <a:r>
              <a:rPr lang="en-US">
                <a:solidFill>
                  <a:prstClr val="black"/>
                </a:solidFill>
                <a:ea typeface="+mn-ea"/>
              </a:rPr>
              <a:t>relate to the interfaces between layers. In contrast, </a:t>
            </a:r>
            <a:r>
              <a:rPr lang="en-US">
                <a:solidFill>
                  <a:srgbClr val="FF0000"/>
                </a:solidFill>
                <a:ea typeface="+mn-ea"/>
              </a:rPr>
              <a:t>protocols</a:t>
            </a:r>
            <a:r>
              <a:rPr lang="en-US">
                <a:solidFill>
                  <a:prstClr val="black"/>
                </a:solidFill>
                <a:ea typeface="+mn-ea"/>
              </a:rPr>
              <a:t> relate to the packets sent between peer entities on  different machines.</a:t>
            </a:r>
            <a:endParaRPr lang="en-US" b="1">
              <a:solidFill>
                <a:srgbClr val="FF0000"/>
              </a:solidFill>
              <a:ea typeface="+mn-ea"/>
            </a:endParaRPr>
          </a:p>
        </p:txBody>
      </p:sp>
      <p:pic>
        <p:nvPicPr>
          <p:cNvPr id="1095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425" y="2327275"/>
            <a:ext cx="5857875" cy="241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04903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6B045982-71DB-467B-9A93-7477DA94B03C}" type="slidenum">
              <a:rPr lang="en-US" sz="1600">
                <a:solidFill>
                  <a:prstClr val="black"/>
                </a:solidFill>
                <a:latin typeface="Calibri" pitchFamily="34" charset="0"/>
              </a:rPr>
              <a:pPr eaLnBrk="1" hangingPunct="1">
                <a:defRPr/>
              </a:pPr>
              <a:t>141</a:t>
            </a:fld>
            <a:endParaRPr lang="en-US" sz="1600" dirty="0">
              <a:solidFill>
                <a:prstClr val="black"/>
              </a:solidFill>
              <a:latin typeface="Calibri" pitchFamily="34" charset="0"/>
            </a:endParaRPr>
          </a:p>
        </p:txBody>
      </p:sp>
      <p:sp>
        <p:nvSpPr>
          <p:cNvPr id="110595" name="Content Placeholder 2"/>
          <p:cNvSpPr txBox="1">
            <a:spLocks/>
          </p:cNvSpPr>
          <p:nvPr/>
        </p:nvSpPr>
        <p:spPr bwMode="auto">
          <a:xfrm>
            <a:off x="549275" y="1670050"/>
            <a:ext cx="8259763"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lvl="1" eaLnBrk="1" hangingPunct="1">
              <a:spcBef>
                <a:spcPts val="550"/>
              </a:spcBef>
              <a:buClr>
                <a:srgbClr val="2DA2BF"/>
              </a:buClr>
              <a:buSzPct val="70000"/>
              <a:buFont typeface="Wingdings 2" pitchFamily="18" charset="2"/>
              <a:buNone/>
            </a:pPr>
            <a:endParaRPr lang="en-US">
              <a:solidFill>
                <a:prstClr val="black"/>
              </a:solidFill>
              <a:ea typeface="+mn-ea"/>
            </a:endParaRPr>
          </a:p>
        </p:txBody>
      </p:sp>
      <p:sp>
        <p:nvSpPr>
          <p:cNvPr id="110596" name="Content Placeholder 2"/>
          <p:cNvSpPr txBox="1">
            <a:spLocks/>
          </p:cNvSpPr>
          <p:nvPr/>
        </p:nvSpPr>
        <p:spPr bwMode="auto">
          <a:xfrm>
            <a:off x="2843213" y="3500438"/>
            <a:ext cx="39338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w Cen MT" pitchFamily="34" charset="0"/>
                <a:cs typeface="Arial" pitchFamily="34" charset="0"/>
              </a:defRPr>
            </a:lvl1pPr>
            <a:lvl2pPr marL="742950" indent="-2857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None/>
            </a:pPr>
            <a:r>
              <a:rPr lang="en-US">
                <a:solidFill>
                  <a:prstClr val="black"/>
                </a:solidFill>
                <a:ea typeface="+mn-ea"/>
              </a:rPr>
              <a:t> </a:t>
            </a:r>
            <a:r>
              <a:rPr lang="en-US" sz="4000">
                <a:solidFill>
                  <a:srgbClr val="FF0000"/>
                </a:solidFill>
                <a:ea typeface="+mn-ea"/>
              </a:rPr>
              <a:t>Reference Model</a:t>
            </a:r>
            <a:endParaRPr lang="en-US" sz="4000" b="1">
              <a:solidFill>
                <a:srgbClr val="FF0000"/>
              </a:solidFill>
              <a:ea typeface="+mn-ea"/>
            </a:endParaRPr>
          </a:p>
        </p:txBody>
      </p:sp>
    </p:spTree>
    <p:extLst>
      <p:ext uri="{BB962C8B-B14F-4D97-AF65-F5344CB8AC3E}">
        <p14:creationId xmlns:p14="http://schemas.microsoft.com/office/powerpoint/2010/main" val="916263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br>
              <a:rPr lang="en-US" sz="3100" dirty="0">
                <a:solidFill>
                  <a:schemeClr val="tx1"/>
                </a:solidFill>
              </a:rPr>
            </a:br>
            <a:r>
              <a:rPr lang="en-US" dirty="0">
                <a:solidFill>
                  <a:srgbClr val="FF0000"/>
                </a:solidFill>
              </a:rPr>
              <a:t>Reference Models</a:t>
            </a:r>
            <a:br>
              <a:rPr lang="en-US" b="1" dirty="0"/>
            </a:br>
            <a:endParaRPr lang="en-US" dirty="0"/>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C10E1349-4E68-43C5-838F-0334081E3B8F}" type="slidenum">
              <a:rPr lang="en-US" sz="1600">
                <a:solidFill>
                  <a:prstClr val="black"/>
                </a:solidFill>
                <a:latin typeface="Calibri" pitchFamily="34" charset="0"/>
              </a:rPr>
              <a:pPr eaLnBrk="1" hangingPunct="1">
                <a:defRPr/>
              </a:pPr>
              <a:t>142</a:t>
            </a:fld>
            <a:endParaRPr lang="en-US" sz="1600" dirty="0">
              <a:solidFill>
                <a:prstClr val="black"/>
              </a:solidFill>
              <a:latin typeface="Calibri" pitchFamily="34" charset="0"/>
            </a:endParaRPr>
          </a:p>
        </p:txBody>
      </p:sp>
      <p:sp>
        <p:nvSpPr>
          <p:cNvPr id="111620" name="Content Placeholder 2"/>
          <p:cNvSpPr txBox="1">
            <a:spLocks/>
          </p:cNvSpPr>
          <p:nvPr/>
        </p:nvSpPr>
        <p:spPr bwMode="auto">
          <a:xfrm>
            <a:off x="549275" y="1974850"/>
            <a:ext cx="8259763"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742950" indent="-2857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a:solidFill>
                  <a:prstClr val="black"/>
                </a:solidFill>
                <a:ea typeface="+mn-ea"/>
              </a:rPr>
              <a:t>The OSI Reference Model</a:t>
            </a:r>
          </a:p>
          <a:p>
            <a:pPr eaLnBrk="1" hangingPunct="1">
              <a:spcBef>
                <a:spcPts val="700"/>
              </a:spcBef>
              <a:buClr>
                <a:srgbClr val="DA1F28"/>
              </a:buClr>
              <a:buSzPct val="60000"/>
              <a:buFont typeface="Wingdings" pitchFamily="2" charset="2"/>
              <a:buChar char=""/>
            </a:pPr>
            <a:r>
              <a:rPr lang="en-US">
                <a:solidFill>
                  <a:prstClr val="black"/>
                </a:solidFill>
                <a:ea typeface="+mn-ea"/>
              </a:rPr>
              <a:t>The TCP/IP Reference Model</a:t>
            </a:r>
          </a:p>
          <a:p>
            <a:pPr eaLnBrk="1" hangingPunct="1">
              <a:spcBef>
                <a:spcPts val="700"/>
              </a:spcBef>
              <a:buClr>
                <a:srgbClr val="DA1F28"/>
              </a:buClr>
              <a:buSzPct val="60000"/>
              <a:buFont typeface="Wingdings" pitchFamily="2" charset="2"/>
              <a:buChar char=""/>
            </a:pPr>
            <a:r>
              <a:rPr lang="en-US">
                <a:solidFill>
                  <a:prstClr val="black"/>
                </a:solidFill>
                <a:ea typeface="+mn-ea"/>
              </a:rPr>
              <a:t>The Model used in this course</a:t>
            </a:r>
          </a:p>
          <a:p>
            <a:pPr eaLnBrk="1" hangingPunct="1">
              <a:spcBef>
                <a:spcPts val="700"/>
              </a:spcBef>
              <a:buClr>
                <a:srgbClr val="DA1F28"/>
              </a:buClr>
              <a:buSzPct val="60000"/>
              <a:buFont typeface="Wingdings" pitchFamily="2" charset="2"/>
              <a:buChar char=""/>
            </a:pPr>
            <a:r>
              <a:rPr lang="en-US">
                <a:solidFill>
                  <a:prstClr val="black"/>
                </a:solidFill>
                <a:ea typeface="+mn-ea"/>
              </a:rPr>
              <a:t>A Comparison of the OSI and TCP/IP</a:t>
            </a:r>
          </a:p>
          <a:p>
            <a:pPr eaLnBrk="1" hangingPunct="1">
              <a:spcBef>
                <a:spcPts val="700"/>
              </a:spcBef>
              <a:buClr>
                <a:srgbClr val="DA1F28"/>
              </a:buClr>
              <a:buSzPct val="60000"/>
              <a:buFont typeface="Wingdings" pitchFamily="2" charset="2"/>
              <a:buChar char=""/>
            </a:pPr>
            <a:r>
              <a:rPr lang="en-US">
                <a:solidFill>
                  <a:prstClr val="black"/>
                </a:solidFill>
                <a:ea typeface="+mn-ea"/>
              </a:rPr>
              <a:t>A Critique of the OSI Model and Protocols</a:t>
            </a:r>
          </a:p>
          <a:p>
            <a:pPr eaLnBrk="1" hangingPunct="1">
              <a:spcBef>
                <a:spcPts val="700"/>
              </a:spcBef>
              <a:buClr>
                <a:srgbClr val="DA1F28"/>
              </a:buClr>
              <a:buSzPct val="60000"/>
              <a:buFont typeface="Wingdings" pitchFamily="2" charset="2"/>
              <a:buChar char=""/>
            </a:pPr>
            <a:r>
              <a:rPr lang="en-US">
                <a:solidFill>
                  <a:prstClr val="black"/>
                </a:solidFill>
                <a:ea typeface="+mn-ea"/>
              </a:rPr>
              <a:t> A Critique of the TCP/IP Reference Model</a:t>
            </a:r>
            <a:endParaRPr lang="en-US" b="1">
              <a:solidFill>
                <a:srgbClr val="FF0000"/>
              </a:solidFill>
              <a:ea typeface="+mn-ea"/>
            </a:endParaRPr>
          </a:p>
        </p:txBody>
      </p:sp>
    </p:spTree>
    <p:extLst>
      <p:ext uri="{BB962C8B-B14F-4D97-AF65-F5344CB8AC3E}">
        <p14:creationId xmlns:p14="http://schemas.microsoft.com/office/powerpoint/2010/main" val="285685743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br>
              <a:rPr lang="en-US" sz="3100" dirty="0">
                <a:solidFill>
                  <a:schemeClr val="tx1"/>
                </a:solidFill>
              </a:rPr>
            </a:br>
            <a:r>
              <a:rPr lang="en-US" sz="3100" dirty="0">
                <a:solidFill>
                  <a:schemeClr val="tx1"/>
                </a:solidFill>
              </a:rPr>
              <a:t>OSI vs. TCP/IP reference model</a:t>
            </a:r>
            <a:br>
              <a:rPr lang="en-US" b="1" dirty="0"/>
            </a:br>
            <a:endParaRPr lang="en-US" dirty="0"/>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5A6F8E88-37D2-4BAF-A943-7B211C9133D9}" type="slidenum">
              <a:rPr lang="en-US" sz="1600">
                <a:solidFill>
                  <a:prstClr val="black"/>
                </a:solidFill>
                <a:latin typeface="Calibri" pitchFamily="34" charset="0"/>
              </a:rPr>
              <a:pPr eaLnBrk="1" hangingPunct="1">
                <a:defRPr/>
              </a:pPr>
              <a:t>143</a:t>
            </a:fld>
            <a:endParaRPr lang="en-US" sz="1600" dirty="0">
              <a:solidFill>
                <a:prstClr val="black"/>
              </a:solidFill>
              <a:latin typeface="Calibri" pitchFamily="34" charset="0"/>
            </a:endParaRPr>
          </a:p>
        </p:txBody>
      </p:sp>
      <p:sp>
        <p:nvSpPr>
          <p:cNvPr id="112644" name="Content Placeholder 2"/>
          <p:cNvSpPr txBox="1">
            <a:spLocks/>
          </p:cNvSpPr>
          <p:nvPr/>
        </p:nvSpPr>
        <p:spPr bwMode="auto">
          <a:xfrm>
            <a:off x="549275" y="1974850"/>
            <a:ext cx="8259763"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742950" indent="-2857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a:solidFill>
                  <a:prstClr val="black"/>
                </a:solidFill>
                <a:ea typeface="+mn-ea"/>
              </a:rPr>
              <a:t>The protocols associated with the </a:t>
            </a:r>
            <a:r>
              <a:rPr lang="en-US" b="1" i="1">
                <a:solidFill>
                  <a:prstClr val="black"/>
                </a:solidFill>
                <a:ea typeface="+mn-ea"/>
              </a:rPr>
              <a:t>OSI(Open System Interconnect) model </a:t>
            </a:r>
            <a:r>
              <a:rPr lang="en-US">
                <a:solidFill>
                  <a:prstClr val="black"/>
                </a:solidFill>
                <a:ea typeface="+mn-ea"/>
              </a:rPr>
              <a:t>are rarely used any more, the model itself is actually quite general and still valid, and the features discussed at each layer are still very important.</a:t>
            </a:r>
          </a:p>
          <a:p>
            <a:pPr eaLnBrk="1" hangingPunct="1">
              <a:spcBef>
                <a:spcPts val="700"/>
              </a:spcBef>
              <a:buClr>
                <a:srgbClr val="DA1F28"/>
              </a:buClr>
              <a:buSzPct val="60000"/>
              <a:buFont typeface="Wingdings" pitchFamily="2" charset="2"/>
              <a:buChar char=""/>
            </a:pPr>
            <a:endParaRPr lang="en-US">
              <a:solidFill>
                <a:prstClr val="black"/>
              </a:solidFill>
              <a:ea typeface="+mn-ea"/>
            </a:endParaRPr>
          </a:p>
          <a:p>
            <a:pPr eaLnBrk="1" hangingPunct="1">
              <a:spcBef>
                <a:spcPts val="700"/>
              </a:spcBef>
              <a:buClr>
                <a:srgbClr val="DA1F28"/>
              </a:buClr>
              <a:buSzPct val="60000"/>
              <a:buFont typeface="Wingdings" pitchFamily="2" charset="2"/>
              <a:buChar char=""/>
            </a:pPr>
            <a:r>
              <a:rPr lang="en-US">
                <a:solidFill>
                  <a:prstClr val="black"/>
                </a:solidFill>
                <a:ea typeface="+mn-ea"/>
              </a:rPr>
              <a:t>The </a:t>
            </a:r>
            <a:r>
              <a:rPr lang="en-US" b="1" i="1">
                <a:solidFill>
                  <a:prstClr val="black"/>
                </a:solidFill>
                <a:ea typeface="+mn-ea"/>
              </a:rPr>
              <a:t>TCP/IP model </a:t>
            </a:r>
            <a:r>
              <a:rPr lang="en-US">
                <a:solidFill>
                  <a:prstClr val="black"/>
                </a:solidFill>
                <a:ea typeface="+mn-ea"/>
              </a:rPr>
              <a:t>has the opposite properties: the model itself is not of much use but the protocols are widely used.</a:t>
            </a:r>
            <a:endParaRPr lang="en-US" b="1">
              <a:solidFill>
                <a:srgbClr val="FF0000"/>
              </a:solidFill>
              <a:ea typeface="+mn-ea"/>
            </a:endParaRPr>
          </a:p>
        </p:txBody>
      </p:sp>
    </p:spTree>
    <p:extLst>
      <p:ext uri="{BB962C8B-B14F-4D97-AF65-F5344CB8AC3E}">
        <p14:creationId xmlns:p14="http://schemas.microsoft.com/office/powerpoint/2010/main" val="18882587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br>
              <a:rPr lang="en-US" sz="3100" dirty="0">
                <a:solidFill>
                  <a:schemeClr val="tx1"/>
                </a:solidFill>
              </a:rPr>
            </a:br>
            <a:r>
              <a:rPr lang="en-US" sz="3100" dirty="0">
                <a:solidFill>
                  <a:schemeClr val="tx1"/>
                </a:solidFill>
              </a:rPr>
              <a:t>The OSI Reference Model</a:t>
            </a:r>
            <a:br>
              <a:rPr lang="en-US" b="1" dirty="0"/>
            </a:br>
            <a:endParaRPr lang="en-US" dirty="0"/>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02D3FD4F-5F94-4E13-8CC7-C00F2CA1817E}" type="slidenum">
              <a:rPr lang="en-US" sz="1600">
                <a:solidFill>
                  <a:prstClr val="black"/>
                </a:solidFill>
                <a:latin typeface="Calibri" pitchFamily="34" charset="0"/>
              </a:rPr>
              <a:pPr eaLnBrk="1" hangingPunct="1">
                <a:defRPr/>
              </a:pPr>
              <a:t>144</a:t>
            </a:fld>
            <a:endParaRPr lang="en-US" sz="1600" dirty="0">
              <a:solidFill>
                <a:prstClr val="black"/>
              </a:solidFill>
              <a:latin typeface="Calibri" pitchFamily="34" charset="0"/>
            </a:endParaRPr>
          </a:p>
        </p:txBody>
      </p:sp>
      <p:sp>
        <p:nvSpPr>
          <p:cNvPr id="6" name="Content Placeholder 2"/>
          <p:cNvSpPr txBox="1">
            <a:spLocks/>
          </p:cNvSpPr>
          <p:nvPr/>
        </p:nvSpPr>
        <p:spPr>
          <a:xfrm>
            <a:off x="377825" y="1727200"/>
            <a:ext cx="8259763" cy="4578350"/>
          </a:xfrm>
          <a:prstGeom prst="rect">
            <a:avLst/>
          </a:prstGeom>
        </p:spPr>
        <p:txBody>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buClr>
                <a:srgbClr val="DA1F28"/>
              </a:buClr>
              <a:defRPr/>
            </a:pPr>
            <a:r>
              <a:rPr lang="en-US" sz="2400" dirty="0">
                <a:solidFill>
                  <a:prstClr val="black"/>
                </a:solidFill>
              </a:rPr>
              <a:t>Principles used to develop OSI Layering (Developed by </a:t>
            </a:r>
            <a:r>
              <a:rPr lang="en-US" sz="2400" b="1" dirty="0">
                <a:solidFill>
                  <a:prstClr val="black"/>
                </a:solidFill>
              </a:rPr>
              <a:t>ISO</a:t>
            </a:r>
            <a:r>
              <a:rPr lang="en-US" sz="2400" dirty="0">
                <a:solidFill>
                  <a:prstClr val="black"/>
                </a:solidFill>
              </a:rPr>
              <a:t>: International Standards Organization (1983,revised in 1995)):</a:t>
            </a:r>
          </a:p>
          <a:p>
            <a:pPr>
              <a:buClr>
                <a:srgbClr val="DA1F28"/>
              </a:buClr>
              <a:defRPr/>
            </a:pPr>
            <a:endParaRPr lang="en-US" sz="2400" dirty="0">
              <a:solidFill>
                <a:prstClr val="black"/>
              </a:solidFill>
            </a:endParaRPr>
          </a:p>
          <a:p>
            <a:pPr marL="457200" indent="-457200">
              <a:buClr>
                <a:srgbClr val="DA1F28"/>
              </a:buClr>
              <a:buSzPct val="100000"/>
              <a:buFont typeface="+mj-lt"/>
              <a:buAutoNum type="arabicPeriod"/>
              <a:defRPr/>
            </a:pPr>
            <a:r>
              <a:rPr lang="en-US" sz="2400" dirty="0">
                <a:solidFill>
                  <a:prstClr val="black"/>
                </a:solidFill>
              </a:rPr>
              <a:t>Need a layer for each different level of abstraction.</a:t>
            </a:r>
          </a:p>
          <a:p>
            <a:pPr marL="457200" indent="-457200">
              <a:buClr>
                <a:srgbClr val="DA1F28"/>
              </a:buClr>
              <a:buSzPct val="100000"/>
              <a:buFont typeface="+mj-lt"/>
              <a:buAutoNum type="arabicPeriod"/>
              <a:defRPr/>
            </a:pPr>
            <a:r>
              <a:rPr lang="en-US" sz="2400" dirty="0">
                <a:solidFill>
                  <a:prstClr val="black"/>
                </a:solidFill>
              </a:rPr>
              <a:t>Each layer performs a well defined function.</a:t>
            </a:r>
          </a:p>
          <a:p>
            <a:pPr marL="457200" indent="-457200">
              <a:buClr>
                <a:srgbClr val="DA1F28"/>
              </a:buClr>
              <a:buSzPct val="100000"/>
              <a:buFont typeface="+mj-lt"/>
              <a:buAutoNum type="arabicPeriod"/>
              <a:defRPr/>
            </a:pPr>
            <a:r>
              <a:rPr lang="en-US" sz="2400" dirty="0">
                <a:solidFill>
                  <a:prstClr val="black"/>
                </a:solidFill>
              </a:rPr>
              <a:t>Each layer should be </a:t>
            </a:r>
            <a:r>
              <a:rPr lang="en-US" sz="2400" dirty="0" err="1">
                <a:solidFill>
                  <a:prstClr val="black"/>
                </a:solidFill>
              </a:rPr>
              <a:t>standardizable</a:t>
            </a:r>
            <a:r>
              <a:rPr lang="en-US" sz="2400" dirty="0">
                <a:solidFill>
                  <a:prstClr val="black"/>
                </a:solidFill>
              </a:rPr>
              <a:t>.</a:t>
            </a:r>
          </a:p>
          <a:p>
            <a:pPr marL="457200" indent="-457200">
              <a:buClr>
                <a:srgbClr val="DA1F28"/>
              </a:buClr>
              <a:buSzPct val="100000"/>
              <a:buFont typeface="+mj-lt"/>
              <a:buAutoNum type="arabicPeriod"/>
              <a:defRPr/>
            </a:pPr>
            <a:r>
              <a:rPr lang="en-US" sz="2400" dirty="0">
                <a:solidFill>
                  <a:prstClr val="black"/>
                </a:solidFill>
              </a:rPr>
              <a:t>Layer boundaries should minimize data flow across those boundaries.</a:t>
            </a:r>
          </a:p>
          <a:p>
            <a:pPr marL="457200" indent="-457200">
              <a:buClr>
                <a:srgbClr val="DA1F28"/>
              </a:buClr>
              <a:buSzPct val="100000"/>
              <a:buFont typeface="+mj-lt"/>
              <a:buAutoNum type="arabicPeriod"/>
              <a:defRPr/>
            </a:pPr>
            <a:r>
              <a:rPr lang="en-US" sz="2400" dirty="0">
                <a:solidFill>
                  <a:prstClr val="black"/>
                </a:solidFill>
              </a:rPr>
              <a:t>The right number of layers - don't put too many functions       together, but not too many layers either.</a:t>
            </a:r>
            <a:endParaRPr lang="en-US" sz="2400" b="1" dirty="0">
              <a:solidFill>
                <a:srgbClr val="FF0000"/>
              </a:solidFill>
            </a:endParaRPr>
          </a:p>
        </p:txBody>
      </p:sp>
    </p:spTree>
    <p:extLst>
      <p:ext uri="{BB962C8B-B14F-4D97-AF65-F5344CB8AC3E}">
        <p14:creationId xmlns:p14="http://schemas.microsoft.com/office/powerpoint/2010/main" val="31454208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r>
              <a:rPr lang="en-US" sz="3100" dirty="0">
                <a:solidFill>
                  <a:schemeClr val="tx1"/>
                </a:solidFill>
              </a:rPr>
              <a:t>Physical Layer</a:t>
            </a:r>
            <a:br>
              <a:rPr lang="en-US" b="1" dirty="0"/>
            </a:br>
            <a:endParaRPr lang="en-US" dirty="0"/>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A54A4D4D-B03E-46AA-829E-8793FCC11E22}" type="slidenum">
              <a:rPr lang="en-US" sz="1600">
                <a:solidFill>
                  <a:prstClr val="black"/>
                </a:solidFill>
                <a:latin typeface="Calibri" pitchFamily="34" charset="0"/>
              </a:rPr>
              <a:pPr eaLnBrk="1" hangingPunct="1">
                <a:defRPr/>
              </a:pPr>
              <a:t>145</a:t>
            </a:fld>
            <a:endParaRPr lang="en-US" sz="1600" dirty="0">
              <a:solidFill>
                <a:prstClr val="black"/>
              </a:solidFill>
              <a:latin typeface="Calibri" pitchFamily="34" charset="0"/>
            </a:endParaRPr>
          </a:p>
        </p:txBody>
      </p:sp>
      <p:sp>
        <p:nvSpPr>
          <p:cNvPr id="114692" name="Content Placeholder 2"/>
          <p:cNvSpPr txBox="1">
            <a:spLocks/>
          </p:cNvSpPr>
          <p:nvPr/>
        </p:nvSpPr>
        <p:spPr bwMode="auto">
          <a:xfrm>
            <a:off x="377825" y="1727200"/>
            <a:ext cx="8259763" cy="457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b="1">
                <a:solidFill>
                  <a:prstClr val="black"/>
                </a:solidFill>
                <a:ea typeface="+mn-ea"/>
              </a:rPr>
              <a:t>Purpose</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Transmits raw bits across a medium.</a:t>
            </a:r>
          </a:p>
          <a:p>
            <a:pPr eaLnBrk="1" hangingPunct="1">
              <a:spcBef>
                <a:spcPts val="700"/>
              </a:spcBef>
              <a:buClr>
                <a:srgbClr val="DA1F28"/>
              </a:buClr>
              <a:buSzPct val="60000"/>
              <a:buFont typeface="Wingdings" pitchFamily="2" charset="2"/>
              <a:buChar char=""/>
            </a:pPr>
            <a:r>
              <a:rPr lang="en-US" b="1">
                <a:solidFill>
                  <a:prstClr val="black"/>
                </a:solidFill>
                <a:ea typeface="+mn-ea"/>
              </a:rPr>
              <a:t>Concerns are</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Voltage: how many volts for 1 / 0</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Timing: how many ns a bit lasts</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Duplexing: transmission in both directions?</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Connectors: how many pins? What is each pin?</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etc.</a:t>
            </a:r>
            <a:endParaRPr lang="en-US" sz="2100" b="1">
              <a:solidFill>
                <a:srgbClr val="FF0000"/>
              </a:solidFill>
              <a:ea typeface="+mn-ea"/>
            </a:endParaRPr>
          </a:p>
        </p:txBody>
      </p:sp>
    </p:spTree>
    <p:extLst>
      <p:ext uri="{BB962C8B-B14F-4D97-AF65-F5344CB8AC3E}">
        <p14:creationId xmlns:p14="http://schemas.microsoft.com/office/powerpoint/2010/main" val="387663218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r>
              <a:rPr lang="en-US" sz="3100" dirty="0">
                <a:solidFill>
                  <a:schemeClr val="tx1"/>
                </a:solidFill>
              </a:rPr>
              <a:t>Data Link Layer</a:t>
            </a:r>
            <a:br>
              <a:rPr lang="en-US" b="1" dirty="0"/>
            </a:br>
            <a:endParaRPr lang="en-US" dirty="0"/>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BF4425C4-E843-4278-9311-7EE2CAAAEC3E}" type="slidenum">
              <a:rPr lang="en-US" sz="1600">
                <a:solidFill>
                  <a:prstClr val="black"/>
                </a:solidFill>
                <a:latin typeface="Calibri" pitchFamily="34" charset="0"/>
              </a:rPr>
              <a:pPr eaLnBrk="1" hangingPunct="1">
                <a:defRPr/>
              </a:pPr>
              <a:t>146</a:t>
            </a:fld>
            <a:endParaRPr lang="en-US" sz="1600" dirty="0">
              <a:solidFill>
                <a:prstClr val="black"/>
              </a:solidFill>
              <a:latin typeface="Calibri" pitchFamily="34" charset="0"/>
            </a:endParaRPr>
          </a:p>
        </p:txBody>
      </p:sp>
      <p:sp>
        <p:nvSpPr>
          <p:cNvPr id="115716" name="Content Placeholder 2"/>
          <p:cNvSpPr txBox="1">
            <a:spLocks/>
          </p:cNvSpPr>
          <p:nvPr/>
        </p:nvSpPr>
        <p:spPr bwMode="auto">
          <a:xfrm>
            <a:off x="377825" y="1517650"/>
            <a:ext cx="8259763" cy="520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b="1">
                <a:solidFill>
                  <a:prstClr val="black"/>
                </a:solidFill>
                <a:ea typeface="+mn-ea"/>
              </a:rPr>
              <a:t>Purpose:</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Transform a raw transmission line into a line that appears </a:t>
            </a:r>
            <a:r>
              <a:rPr lang="en-US">
                <a:solidFill>
                  <a:prstClr val="black"/>
                </a:solidFill>
                <a:ea typeface="+mn-ea"/>
              </a:rPr>
              <a:t>free of undetected transmission errors to the networks layer</a:t>
            </a:r>
          </a:p>
          <a:p>
            <a:pPr eaLnBrk="1" hangingPunct="1">
              <a:spcBef>
                <a:spcPts val="700"/>
              </a:spcBef>
              <a:buClr>
                <a:srgbClr val="DA1F28"/>
              </a:buClr>
              <a:buSzPct val="60000"/>
              <a:buFont typeface="Wingdings" pitchFamily="2" charset="2"/>
              <a:buChar char=""/>
            </a:pPr>
            <a:r>
              <a:rPr lang="en-US" b="1">
                <a:solidFill>
                  <a:prstClr val="black"/>
                </a:solidFill>
                <a:ea typeface="+mn-ea"/>
              </a:rPr>
              <a:t>Concerns:</a:t>
            </a:r>
          </a:p>
          <a:p>
            <a:pPr lvl="1" eaLnBrk="1" hangingPunct="1">
              <a:spcBef>
                <a:spcPts val="550"/>
              </a:spcBef>
              <a:buClr>
                <a:srgbClr val="2DA2BF"/>
              </a:buClr>
              <a:buSzPct val="70000"/>
              <a:buFont typeface="Wingdings 2" pitchFamily="18" charset="2"/>
              <a:buChar char=""/>
            </a:pPr>
            <a:r>
              <a:rPr lang="en-US" sz="2100" b="1">
                <a:solidFill>
                  <a:srgbClr val="FF0000"/>
                </a:solidFill>
                <a:ea typeface="+mn-ea"/>
              </a:rPr>
              <a:t>Framing</a:t>
            </a:r>
            <a:r>
              <a:rPr lang="en-US" sz="2100" b="1">
                <a:solidFill>
                  <a:prstClr val="black"/>
                </a:solidFill>
                <a:ea typeface="+mn-ea"/>
              </a:rPr>
              <a:t> </a:t>
            </a:r>
            <a:r>
              <a:rPr lang="en-US" sz="2100">
                <a:solidFill>
                  <a:prstClr val="black"/>
                </a:solidFill>
                <a:ea typeface="+mn-ea"/>
              </a:rPr>
              <a:t>- Breaks apart input data into frames and transmit </a:t>
            </a:r>
            <a:r>
              <a:rPr lang="en-US">
                <a:solidFill>
                  <a:prstClr val="black"/>
                </a:solidFill>
                <a:ea typeface="+mn-ea"/>
              </a:rPr>
              <a:t>the frames sequentially.</a:t>
            </a:r>
          </a:p>
          <a:p>
            <a:pPr lvl="1" eaLnBrk="1" hangingPunct="1">
              <a:spcBef>
                <a:spcPts val="550"/>
              </a:spcBef>
              <a:buClr>
                <a:srgbClr val="2DA2BF"/>
              </a:buClr>
              <a:buSzPct val="70000"/>
              <a:buFont typeface="Wingdings 2" pitchFamily="18" charset="2"/>
              <a:buChar char=""/>
            </a:pPr>
            <a:r>
              <a:rPr lang="en-US" sz="2100" b="1">
                <a:solidFill>
                  <a:srgbClr val="FF0000"/>
                </a:solidFill>
                <a:ea typeface="+mn-ea"/>
              </a:rPr>
              <a:t>Error handling</a:t>
            </a:r>
            <a:r>
              <a:rPr lang="en-US" sz="2100" b="1">
                <a:solidFill>
                  <a:prstClr val="black"/>
                </a:solidFill>
                <a:ea typeface="+mn-ea"/>
              </a:rPr>
              <a:t> </a:t>
            </a:r>
            <a:r>
              <a:rPr lang="en-US" sz="2100">
                <a:solidFill>
                  <a:prstClr val="black"/>
                </a:solidFill>
                <a:ea typeface="+mn-ea"/>
              </a:rPr>
              <a:t>– if the service is reliable, the receiver </a:t>
            </a:r>
            <a:r>
              <a:rPr lang="en-US">
                <a:solidFill>
                  <a:prstClr val="black"/>
                </a:solidFill>
                <a:ea typeface="+mn-ea"/>
              </a:rPr>
              <a:t>confirms correct receipt of each frame by sending back an </a:t>
            </a:r>
            <a:r>
              <a:rPr lang="en-US" b="1">
                <a:solidFill>
                  <a:prstClr val="black"/>
                </a:solidFill>
                <a:ea typeface="+mn-ea"/>
              </a:rPr>
              <a:t>acknowledgement </a:t>
            </a:r>
            <a:r>
              <a:rPr lang="en-US">
                <a:solidFill>
                  <a:prstClr val="black"/>
                </a:solidFill>
                <a:ea typeface="+mn-ea"/>
              </a:rPr>
              <a:t>frame.</a:t>
            </a:r>
          </a:p>
          <a:p>
            <a:pPr lvl="1" eaLnBrk="1" hangingPunct="1">
              <a:spcBef>
                <a:spcPts val="550"/>
              </a:spcBef>
              <a:buClr>
                <a:srgbClr val="2DA2BF"/>
              </a:buClr>
              <a:buSzPct val="70000"/>
              <a:buFont typeface="Wingdings 2" pitchFamily="18" charset="2"/>
              <a:buChar char=""/>
            </a:pPr>
            <a:r>
              <a:rPr lang="en-US" sz="2100" b="1">
                <a:solidFill>
                  <a:srgbClr val="FF0000"/>
                </a:solidFill>
                <a:ea typeface="+mn-ea"/>
              </a:rPr>
              <a:t>Flow control </a:t>
            </a:r>
            <a:r>
              <a:rPr lang="en-US" sz="2100">
                <a:solidFill>
                  <a:prstClr val="black"/>
                </a:solidFill>
                <a:ea typeface="+mn-ea"/>
              </a:rPr>
              <a:t>- keeps a fast transmitter from drowning a </a:t>
            </a:r>
            <a:r>
              <a:rPr lang="en-US">
                <a:solidFill>
                  <a:prstClr val="black"/>
                </a:solidFill>
                <a:ea typeface="+mn-ea"/>
              </a:rPr>
              <a:t>slow receiver in data.</a:t>
            </a:r>
          </a:p>
          <a:p>
            <a:pPr lvl="1" eaLnBrk="1" hangingPunct="1">
              <a:spcBef>
                <a:spcPts val="550"/>
              </a:spcBef>
              <a:buClr>
                <a:srgbClr val="2DA2BF"/>
              </a:buClr>
              <a:buSzPct val="70000"/>
              <a:buFont typeface="Wingdings 2" pitchFamily="18" charset="2"/>
              <a:buChar char=""/>
            </a:pPr>
            <a:r>
              <a:rPr lang="en-US" sz="2100" b="1">
                <a:solidFill>
                  <a:srgbClr val="FF0000"/>
                </a:solidFill>
                <a:ea typeface="+mn-ea"/>
              </a:rPr>
              <a:t>Medium Access Control </a:t>
            </a:r>
            <a:r>
              <a:rPr lang="en-US" sz="2100">
                <a:solidFill>
                  <a:prstClr val="black"/>
                </a:solidFill>
                <a:ea typeface="+mn-ea"/>
              </a:rPr>
              <a:t>– how to control access to the </a:t>
            </a:r>
            <a:r>
              <a:rPr lang="en-US">
                <a:solidFill>
                  <a:prstClr val="black"/>
                </a:solidFill>
                <a:ea typeface="+mn-ea"/>
              </a:rPr>
              <a:t>shared channel for broadcast networks.</a:t>
            </a:r>
            <a:endParaRPr lang="en-US" sz="2100" b="1">
              <a:solidFill>
                <a:srgbClr val="FF0000"/>
              </a:solidFill>
              <a:ea typeface="+mn-ea"/>
            </a:endParaRPr>
          </a:p>
        </p:txBody>
      </p:sp>
    </p:spTree>
    <p:extLst>
      <p:ext uri="{BB962C8B-B14F-4D97-AF65-F5344CB8AC3E}">
        <p14:creationId xmlns:p14="http://schemas.microsoft.com/office/powerpoint/2010/main" val="20903311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r>
              <a:rPr lang="en-US" sz="3100" dirty="0">
                <a:solidFill>
                  <a:schemeClr val="tx1"/>
                </a:solidFill>
              </a:rPr>
              <a:t>Network Layer</a:t>
            </a:r>
            <a:br>
              <a:rPr lang="en-US" b="1" dirty="0"/>
            </a:br>
            <a:endParaRPr lang="en-US" dirty="0"/>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162F5349-87CF-429E-BD7A-C341D58481F8}" type="slidenum">
              <a:rPr lang="en-US" sz="1600">
                <a:solidFill>
                  <a:prstClr val="black"/>
                </a:solidFill>
                <a:latin typeface="Calibri" pitchFamily="34" charset="0"/>
              </a:rPr>
              <a:pPr eaLnBrk="1" hangingPunct="1">
                <a:defRPr/>
              </a:pPr>
              <a:t>147</a:t>
            </a:fld>
            <a:endParaRPr lang="en-US" sz="1600" dirty="0">
              <a:solidFill>
                <a:prstClr val="black"/>
              </a:solidFill>
              <a:latin typeface="Calibri" pitchFamily="34" charset="0"/>
            </a:endParaRPr>
          </a:p>
        </p:txBody>
      </p:sp>
      <p:sp>
        <p:nvSpPr>
          <p:cNvPr id="116740" name="Content Placeholder 2"/>
          <p:cNvSpPr txBox="1">
            <a:spLocks/>
          </p:cNvSpPr>
          <p:nvPr/>
        </p:nvSpPr>
        <p:spPr bwMode="auto">
          <a:xfrm>
            <a:off x="377825" y="1517650"/>
            <a:ext cx="8259763" cy="520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b="1">
                <a:solidFill>
                  <a:prstClr val="black"/>
                </a:solidFill>
                <a:ea typeface="+mn-ea"/>
              </a:rPr>
              <a:t>Purpose</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Route packets from source to destination</a:t>
            </a:r>
          </a:p>
          <a:p>
            <a:pPr eaLnBrk="1" hangingPunct="1">
              <a:spcBef>
                <a:spcPts val="700"/>
              </a:spcBef>
              <a:buClr>
                <a:srgbClr val="DA1F28"/>
              </a:buClr>
              <a:buSzPct val="60000"/>
              <a:buFont typeface="Wingdings" pitchFamily="2" charset="2"/>
              <a:buChar char=""/>
            </a:pPr>
            <a:r>
              <a:rPr lang="en-US" b="1">
                <a:solidFill>
                  <a:prstClr val="black"/>
                </a:solidFill>
                <a:ea typeface="+mn-ea"/>
              </a:rPr>
              <a:t>Concerns</a:t>
            </a:r>
          </a:p>
          <a:p>
            <a:pPr lvl="1" eaLnBrk="1" hangingPunct="1">
              <a:spcBef>
                <a:spcPts val="550"/>
              </a:spcBef>
              <a:buClr>
                <a:srgbClr val="2DA2BF"/>
              </a:buClr>
              <a:buSzPct val="70000"/>
              <a:buFont typeface="Wingdings 2" pitchFamily="18" charset="2"/>
              <a:buChar char=""/>
            </a:pPr>
            <a:r>
              <a:rPr lang="en-US" sz="2100" b="1">
                <a:solidFill>
                  <a:srgbClr val="FF0000"/>
                </a:solidFill>
                <a:ea typeface="+mn-ea"/>
              </a:rPr>
              <a:t>Routing</a:t>
            </a:r>
            <a:r>
              <a:rPr lang="en-US" sz="2100" b="1">
                <a:solidFill>
                  <a:prstClr val="black"/>
                </a:solidFill>
                <a:ea typeface="+mn-ea"/>
              </a:rPr>
              <a:t> </a:t>
            </a:r>
            <a:r>
              <a:rPr lang="en-US" sz="2100">
                <a:solidFill>
                  <a:prstClr val="black"/>
                </a:solidFill>
                <a:ea typeface="+mn-ea"/>
              </a:rPr>
              <a:t>- What path is followed by packets from source to </a:t>
            </a:r>
            <a:r>
              <a:rPr lang="en-US">
                <a:solidFill>
                  <a:prstClr val="black"/>
                </a:solidFill>
                <a:ea typeface="+mn-ea"/>
              </a:rPr>
              <a:t>destination. Can be based on a static table, can be determined when the connection is created, or can be highly dynamic, being determined anew for each packet, to reflect the current network load.</a:t>
            </a:r>
          </a:p>
          <a:p>
            <a:pPr lvl="1" eaLnBrk="1" hangingPunct="1">
              <a:spcBef>
                <a:spcPts val="550"/>
              </a:spcBef>
              <a:buClr>
                <a:srgbClr val="2DA2BF"/>
              </a:buClr>
              <a:buSzPct val="70000"/>
              <a:buFont typeface="Wingdings 2" pitchFamily="18" charset="2"/>
              <a:buChar char=""/>
            </a:pPr>
            <a:r>
              <a:rPr lang="en-US" sz="2100" b="1">
                <a:solidFill>
                  <a:srgbClr val="FF0000"/>
                </a:solidFill>
                <a:ea typeface="+mn-ea"/>
              </a:rPr>
              <a:t>Congestion</a:t>
            </a:r>
            <a:r>
              <a:rPr lang="en-US" sz="2100" b="1">
                <a:solidFill>
                  <a:prstClr val="black"/>
                </a:solidFill>
                <a:ea typeface="+mn-ea"/>
              </a:rPr>
              <a:t> </a:t>
            </a:r>
            <a:r>
              <a:rPr lang="en-US" sz="2100">
                <a:solidFill>
                  <a:prstClr val="black"/>
                </a:solidFill>
                <a:ea typeface="+mn-ea"/>
              </a:rPr>
              <a:t>- Controls the number packets in the subnet.</a:t>
            </a:r>
          </a:p>
          <a:p>
            <a:pPr lvl="1" eaLnBrk="1" hangingPunct="1">
              <a:spcBef>
                <a:spcPts val="550"/>
              </a:spcBef>
              <a:buClr>
                <a:srgbClr val="2DA2BF"/>
              </a:buClr>
              <a:buSzPct val="70000"/>
              <a:buFont typeface="Wingdings 2" pitchFamily="18" charset="2"/>
              <a:buChar char=""/>
            </a:pPr>
            <a:r>
              <a:rPr lang="en-US" sz="2100" b="1">
                <a:solidFill>
                  <a:srgbClr val="FF0000"/>
                </a:solidFill>
                <a:ea typeface="+mn-ea"/>
              </a:rPr>
              <a:t>Qos</a:t>
            </a:r>
            <a:r>
              <a:rPr lang="en-US" sz="2100" b="1">
                <a:solidFill>
                  <a:prstClr val="black"/>
                </a:solidFill>
                <a:ea typeface="+mn-ea"/>
              </a:rPr>
              <a:t> – </a:t>
            </a:r>
            <a:r>
              <a:rPr lang="en-US" sz="2100">
                <a:solidFill>
                  <a:prstClr val="black"/>
                </a:solidFill>
                <a:ea typeface="+mn-ea"/>
              </a:rPr>
              <a:t>Quality of service provided(delay, transit time, jitter…)</a:t>
            </a:r>
          </a:p>
          <a:p>
            <a:pPr lvl="1" eaLnBrk="1" hangingPunct="1">
              <a:spcBef>
                <a:spcPts val="550"/>
              </a:spcBef>
              <a:buClr>
                <a:srgbClr val="2DA2BF"/>
              </a:buClr>
              <a:buSzPct val="70000"/>
              <a:buFont typeface="Wingdings 2" pitchFamily="18" charset="2"/>
              <a:buChar char=""/>
            </a:pPr>
            <a:r>
              <a:rPr lang="en-US" sz="2100" b="1">
                <a:solidFill>
                  <a:srgbClr val="FF0000"/>
                </a:solidFill>
                <a:ea typeface="+mn-ea"/>
              </a:rPr>
              <a:t>Heterogeneity</a:t>
            </a:r>
            <a:r>
              <a:rPr lang="en-US" sz="2100" b="1">
                <a:solidFill>
                  <a:prstClr val="black"/>
                </a:solidFill>
                <a:ea typeface="+mn-ea"/>
              </a:rPr>
              <a:t> </a:t>
            </a:r>
            <a:r>
              <a:rPr lang="en-US" sz="2100">
                <a:solidFill>
                  <a:prstClr val="black"/>
                </a:solidFill>
                <a:ea typeface="+mn-ea"/>
              </a:rPr>
              <a:t>- Interfacing so one type of network can talk </a:t>
            </a:r>
            <a:r>
              <a:rPr lang="en-US">
                <a:solidFill>
                  <a:prstClr val="black"/>
                </a:solidFill>
                <a:ea typeface="+mn-ea"/>
              </a:rPr>
              <a:t>to another. Addressing, packet size, protocols…</a:t>
            </a:r>
            <a:endParaRPr lang="en-US" b="1">
              <a:solidFill>
                <a:prstClr val="black"/>
              </a:solidFill>
              <a:ea typeface="+mn-ea"/>
            </a:endParaRPr>
          </a:p>
        </p:txBody>
      </p:sp>
    </p:spTree>
    <p:extLst>
      <p:ext uri="{BB962C8B-B14F-4D97-AF65-F5344CB8AC3E}">
        <p14:creationId xmlns:p14="http://schemas.microsoft.com/office/powerpoint/2010/main" val="2714146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r>
              <a:rPr lang="en-US" sz="3100" dirty="0">
                <a:solidFill>
                  <a:schemeClr val="tx1"/>
                </a:solidFill>
              </a:rPr>
              <a:t>Transport Layer</a:t>
            </a:r>
            <a:br>
              <a:rPr lang="en-US" b="1" dirty="0"/>
            </a:br>
            <a:endParaRPr lang="en-US" dirty="0"/>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9469C17D-923C-4610-9EF3-166DD7893752}" type="slidenum">
              <a:rPr lang="en-US" sz="1600">
                <a:solidFill>
                  <a:prstClr val="black"/>
                </a:solidFill>
                <a:latin typeface="Calibri" pitchFamily="34" charset="0"/>
              </a:rPr>
              <a:pPr eaLnBrk="1" hangingPunct="1">
                <a:defRPr/>
              </a:pPr>
              <a:t>148</a:t>
            </a:fld>
            <a:endParaRPr lang="en-US" sz="1600" dirty="0">
              <a:solidFill>
                <a:prstClr val="black"/>
              </a:solidFill>
              <a:latin typeface="Calibri" pitchFamily="34" charset="0"/>
            </a:endParaRPr>
          </a:p>
        </p:txBody>
      </p:sp>
      <p:sp>
        <p:nvSpPr>
          <p:cNvPr id="117764" name="Content Placeholder 2"/>
          <p:cNvSpPr txBox="1">
            <a:spLocks/>
          </p:cNvSpPr>
          <p:nvPr/>
        </p:nvSpPr>
        <p:spPr bwMode="auto">
          <a:xfrm>
            <a:off x="377825" y="1517650"/>
            <a:ext cx="8594725"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b="1">
                <a:solidFill>
                  <a:prstClr val="black"/>
                </a:solidFill>
                <a:ea typeface="+mn-ea"/>
              </a:rPr>
              <a:t>Purpose</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Accept data from above it, split it up into smaller units if need be, pass them to network layer, and ensure that the pieces all arrive correctly at the other end.</a:t>
            </a:r>
          </a:p>
        </p:txBody>
      </p:sp>
    </p:spTree>
    <p:extLst>
      <p:ext uri="{BB962C8B-B14F-4D97-AF65-F5344CB8AC3E}">
        <p14:creationId xmlns:p14="http://schemas.microsoft.com/office/powerpoint/2010/main" val="115788431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r>
              <a:rPr lang="en-US" sz="3100" dirty="0">
                <a:solidFill>
                  <a:schemeClr val="tx1"/>
                </a:solidFill>
              </a:rPr>
              <a:t>Transport Layer</a:t>
            </a:r>
            <a:br>
              <a:rPr lang="en-US" b="1" dirty="0"/>
            </a:br>
            <a:endParaRPr lang="en-US" dirty="0"/>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0904ACC8-7F1A-47E6-9291-0FE428A84A14}" type="slidenum">
              <a:rPr lang="en-US" sz="1600">
                <a:solidFill>
                  <a:prstClr val="black"/>
                </a:solidFill>
                <a:latin typeface="Calibri" pitchFamily="34" charset="0"/>
              </a:rPr>
              <a:pPr eaLnBrk="1" hangingPunct="1">
                <a:defRPr/>
              </a:pPr>
              <a:t>149</a:t>
            </a:fld>
            <a:endParaRPr lang="en-US" sz="1600" dirty="0">
              <a:solidFill>
                <a:prstClr val="black"/>
              </a:solidFill>
              <a:latin typeface="Calibri" pitchFamily="34" charset="0"/>
            </a:endParaRPr>
          </a:p>
        </p:txBody>
      </p:sp>
      <p:sp>
        <p:nvSpPr>
          <p:cNvPr id="6" name="Content Placeholder 2"/>
          <p:cNvSpPr txBox="1">
            <a:spLocks/>
          </p:cNvSpPr>
          <p:nvPr/>
        </p:nvSpPr>
        <p:spPr>
          <a:xfrm>
            <a:off x="377825" y="1517650"/>
            <a:ext cx="8594725" cy="4921250"/>
          </a:xfrm>
          <a:prstGeom prst="rect">
            <a:avLst/>
          </a:prstGeom>
        </p:spPr>
        <p:txBody>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buClr>
                <a:srgbClr val="DA1F28"/>
              </a:buClr>
              <a:defRPr/>
            </a:pPr>
            <a:r>
              <a:rPr lang="en-US" sz="2400" b="1" dirty="0">
                <a:solidFill>
                  <a:prstClr val="black"/>
                </a:solidFill>
              </a:rPr>
              <a:t>Concerns</a:t>
            </a:r>
          </a:p>
          <a:p>
            <a:pPr lvl="1">
              <a:buClr>
                <a:srgbClr val="2DA2BF"/>
              </a:buClr>
              <a:defRPr/>
            </a:pPr>
            <a:r>
              <a:rPr lang="en-US" sz="2100" b="1" dirty="0">
                <a:solidFill>
                  <a:srgbClr val="FF0000"/>
                </a:solidFill>
              </a:rPr>
              <a:t>Service Decisions </a:t>
            </a:r>
            <a:r>
              <a:rPr lang="en-US" sz="2100" dirty="0">
                <a:solidFill>
                  <a:prstClr val="black"/>
                </a:solidFill>
              </a:rPr>
              <a:t>- What type of service to provide; error-free point </a:t>
            </a:r>
            <a:r>
              <a:rPr lang="en-US" sz="2400" dirty="0">
                <a:solidFill>
                  <a:prstClr val="black"/>
                </a:solidFill>
              </a:rPr>
              <a:t>to point, datagram, etc.</a:t>
            </a:r>
          </a:p>
          <a:p>
            <a:pPr lvl="1">
              <a:buClr>
                <a:srgbClr val="2DA2BF"/>
              </a:buClr>
              <a:defRPr/>
            </a:pPr>
            <a:r>
              <a:rPr lang="en-US" sz="2100" b="1" dirty="0">
                <a:solidFill>
                  <a:srgbClr val="FF0000"/>
                </a:solidFill>
              </a:rPr>
              <a:t>End-to-end</a:t>
            </a:r>
            <a:r>
              <a:rPr lang="en-US" sz="2100" dirty="0">
                <a:solidFill>
                  <a:srgbClr val="FF0000"/>
                </a:solidFill>
              </a:rPr>
              <a:t>:</a:t>
            </a:r>
            <a:r>
              <a:rPr lang="en-US" sz="2100" dirty="0">
                <a:solidFill>
                  <a:prstClr val="black"/>
                </a:solidFill>
              </a:rPr>
              <a:t> it carries data all the way from the source process to the </a:t>
            </a:r>
            <a:r>
              <a:rPr lang="en-US" sz="2400" dirty="0">
                <a:solidFill>
                  <a:prstClr val="black"/>
                </a:solidFill>
              </a:rPr>
              <a:t>destination process .</a:t>
            </a:r>
          </a:p>
          <a:p>
            <a:pPr lvl="1">
              <a:buClr>
                <a:srgbClr val="2DA2BF"/>
              </a:buClr>
              <a:defRPr/>
            </a:pPr>
            <a:r>
              <a:rPr lang="en-US" sz="2100" b="1" dirty="0">
                <a:solidFill>
                  <a:srgbClr val="FF0000"/>
                </a:solidFill>
              </a:rPr>
              <a:t>Reliability</a:t>
            </a:r>
            <a:r>
              <a:rPr lang="en-US" sz="2100" b="1" dirty="0">
                <a:solidFill>
                  <a:prstClr val="black"/>
                </a:solidFill>
              </a:rPr>
              <a:t> </a:t>
            </a:r>
            <a:r>
              <a:rPr lang="en-US" sz="2100" dirty="0">
                <a:solidFill>
                  <a:prstClr val="black"/>
                </a:solidFill>
              </a:rPr>
              <a:t>- Ensures that packets arrive at their destination. </a:t>
            </a:r>
            <a:r>
              <a:rPr lang="en-US" sz="2400" dirty="0">
                <a:solidFill>
                  <a:prstClr val="black"/>
                </a:solidFill>
              </a:rPr>
              <a:t>Reassembles out of order messages.</a:t>
            </a:r>
          </a:p>
          <a:p>
            <a:pPr lvl="1">
              <a:buClr>
                <a:srgbClr val="2DA2BF"/>
              </a:buClr>
              <a:defRPr/>
            </a:pPr>
            <a:r>
              <a:rPr lang="en-US" sz="2100" b="1" dirty="0">
                <a:solidFill>
                  <a:srgbClr val="FF0000"/>
                </a:solidFill>
              </a:rPr>
              <a:t>Hides network </a:t>
            </a:r>
            <a:r>
              <a:rPr lang="en-US" sz="2100" dirty="0">
                <a:solidFill>
                  <a:prstClr val="black"/>
                </a:solidFill>
              </a:rPr>
              <a:t>- Allows details of the network to be hidden from </a:t>
            </a:r>
            <a:r>
              <a:rPr lang="en-US" sz="2400" dirty="0">
                <a:solidFill>
                  <a:prstClr val="black"/>
                </a:solidFill>
              </a:rPr>
              <a:t>higher level layers.</a:t>
            </a:r>
          </a:p>
          <a:p>
            <a:pPr lvl="1">
              <a:buClr>
                <a:srgbClr val="2DA2BF"/>
              </a:buClr>
              <a:defRPr/>
            </a:pPr>
            <a:r>
              <a:rPr lang="en-US" sz="2100" b="1" dirty="0">
                <a:solidFill>
                  <a:srgbClr val="FF0000"/>
                </a:solidFill>
              </a:rPr>
              <a:t>Multiplexing/</a:t>
            </a:r>
            <a:r>
              <a:rPr lang="en-US" sz="2100" b="1" dirty="0" err="1">
                <a:solidFill>
                  <a:srgbClr val="FF0000"/>
                </a:solidFill>
              </a:rPr>
              <a:t>demultiplexing</a:t>
            </a:r>
            <a:r>
              <a:rPr lang="en-US" sz="2100" b="1" dirty="0">
                <a:solidFill>
                  <a:prstClr val="black"/>
                </a:solidFill>
              </a:rPr>
              <a:t> </a:t>
            </a:r>
            <a:r>
              <a:rPr lang="en-US" sz="2100" dirty="0">
                <a:solidFill>
                  <a:prstClr val="black"/>
                </a:solidFill>
              </a:rPr>
              <a:t>- Determines which messages belong to which </a:t>
            </a:r>
            <a:r>
              <a:rPr lang="en-US" sz="2400" dirty="0">
                <a:solidFill>
                  <a:prstClr val="black"/>
                </a:solidFill>
              </a:rPr>
              <a:t>connections.</a:t>
            </a:r>
          </a:p>
          <a:p>
            <a:pPr lvl="1">
              <a:buClr>
                <a:srgbClr val="2DA2BF"/>
              </a:buClr>
              <a:defRPr/>
            </a:pPr>
            <a:r>
              <a:rPr lang="en-US" sz="2100" b="1" dirty="0">
                <a:solidFill>
                  <a:srgbClr val="FF0000"/>
                </a:solidFill>
              </a:rPr>
              <a:t>Flow control </a:t>
            </a:r>
            <a:r>
              <a:rPr lang="en-US" sz="2100" dirty="0">
                <a:solidFill>
                  <a:prstClr val="black"/>
                </a:solidFill>
              </a:rPr>
              <a:t>- keeps a fast transmitter from flooding a slow receiver.</a:t>
            </a:r>
            <a:endParaRPr lang="en-US" sz="2100" b="1" dirty="0">
              <a:solidFill>
                <a:prstClr val="black"/>
              </a:solidFill>
            </a:endParaRPr>
          </a:p>
          <a:p>
            <a:pPr marL="0" indent="0">
              <a:buClr>
                <a:srgbClr val="DA1F28"/>
              </a:buClr>
              <a:buFont typeface="Wingdings"/>
              <a:buNone/>
              <a:defRPr/>
            </a:pPr>
            <a:endParaRPr lang="en-US" sz="2400" dirty="0">
              <a:solidFill>
                <a:prstClr val="black"/>
              </a:solidFill>
            </a:endParaRPr>
          </a:p>
        </p:txBody>
      </p:sp>
    </p:spTree>
    <p:extLst>
      <p:ext uri="{BB962C8B-B14F-4D97-AF65-F5344CB8AC3E}">
        <p14:creationId xmlns:p14="http://schemas.microsoft.com/office/powerpoint/2010/main" val="2139417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fld id="{434C89E0-FF2A-4A37-A82E-25CB772E8ADA}" type="slidenum">
              <a:rPr lang="en-US" altLang="en-US" smtClean="0"/>
              <a:pPr/>
              <a:t>15</a:t>
            </a:fld>
            <a:endParaRPr lang="en-US" altLang="en-US" dirty="0"/>
          </a:p>
        </p:txBody>
      </p:sp>
      <p:sp>
        <p:nvSpPr>
          <p:cNvPr id="862210" name="Line 2"/>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62211" name="Line 3"/>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62212" name="Text Box 4"/>
          <p:cNvSpPr txBox="1">
            <a:spLocks noChangeArrowheads="1"/>
          </p:cNvSpPr>
          <p:nvPr/>
        </p:nvSpPr>
        <p:spPr bwMode="auto">
          <a:xfrm>
            <a:off x="304800" y="381000"/>
            <a:ext cx="680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1.2  </a:t>
            </a:r>
            <a:r>
              <a:rPr lang="en-US" altLang="en-US" sz="2000" i="1" dirty="0">
                <a:latin typeface="Times New Roman" panose="02020603050405020304" pitchFamily="18" charset="0"/>
              </a:rPr>
              <a:t>Data flow (simplex, half-duplex, and full-duplex)</a:t>
            </a:r>
          </a:p>
        </p:txBody>
      </p:sp>
      <p:sp>
        <p:nvSpPr>
          <p:cNvPr id="862213" name="Line 5"/>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pic>
        <p:nvPicPr>
          <p:cNvPr id="8622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171575"/>
            <a:ext cx="6489700"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98514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r>
              <a:rPr lang="en-US" b="1" dirty="0"/>
              <a:t>Session Layer</a:t>
            </a:r>
            <a:br>
              <a:rPr lang="en-US" b="1" dirty="0"/>
            </a:br>
            <a:endParaRPr lang="en-US" dirty="0"/>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236C1628-D369-40CE-99DE-70336B17F2F6}" type="slidenum">
              <a:rPr lang="en-US" sz="1600">
                <a:solidFill>
                  <a:prstClr val="black"/>
                </a:solidFill>
                <a:latin typeface="Calibri" pitchFamily="34" charset="0"/>
              </a:rPr>
              <a:pPr eaLnBrk="1" hangingPunct="1">
                <a:defRPr/>
              </a:pPr>
              <a:t>150</a:t>
            </a:fld>
            <a:endParaRPr lang="en-US" sz="1600" dirty="0">
              <a:solidFill>
                <a:prstClr val="black"/>
              </a:solidFill>
              <a:latin typeface="Calibri" pitchFamily="34" charset="0"/>
            </a:endParaRPr>
          </a:p>
        </p:txBody>
      </p:sp>
      <p:sp>
        <p:nvSpPr>
          <p:cNvPr id="119812" name="Content Placeholder 2"/>
          <p:cNvSpPr txBox="1">
            <a:spLocks/>
          </p:cNvSpPr>
          <p:nvPr/>
        </p:nvSpPr>
        <p:spPr bwMode="auto">
          <a:xfrm>
            <a:off x="377825" y="1550988"/>
            <a:ext cx="8594725" cy="444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b="1">
                <a:solidFill>
                  <a:prstClr val="black"/>
                </a:solidFill>
                <a:ea typeface="+mn-ea"/>
              </a:rPr>
              <a:t>Purpose</a:t>
            </a:r>
          </a:p>
          <a:p>
            <a:pPr lvl="1" eaLnBrk="1" hangingPunct="1">
              <a:spcBef>
                <a:spcPts val="550"/>
              </a:spcBef>
              <a:buClr>
                <a:srgbClr val="2DA2BF"/>
              </a:buClr>
              <a:buSzPct val="70000"/>
              <a:buFont typeface="Wingdings 2" pitchFamily="18" charset="2"/>
              <a:buChar char=""/>
            </a:pPr>
            <a:r>
              <a:rPr lang="en-US">
                <a:solidFill>
                  <a:prstClr val="black"/>
                </a:solidFill>
                <a:ea typeface="+mn-ea"/>
              </a:rPr>
              <a:t>Allow users on different machines to establish sessions between them</a:t>
            </a:r>
          </a:p>
          <a:p>
            <a:pPr eaLnBrk="1" hangingPunct="1">
              <a:spcBef>
                <a:spcPts val="700"/>
              </a:spcBef>
              <a:buClr>
                <a:srgbClr val="DA1F28"/>
              </a:buClr>
              <a:buSzPct val="60000"/>
              <a:buFont typeface="Wingdings" pitchFamily="2" charset="2"/>
              <a:buChar char=""/>
            </a:pPr>
            <a:r>
              <a:rPr lang="en-US" b="1">
                <a:solidFill>
                  <a:prstClr val="black"/>
                </a:solidFill>
                <a:ea typeface="+mn-ea"/>
              </a:rPr>
              <a:t>Concerns</a:t>
            </a:r>
          </a:p>
          <a:p>
            <a:pPr lvl="1" eaLnBrk="1" hangingPunct="1">
              <a:spcBef>
                <a:spcPts val="550"/>
              </a:spcBef>
              <a:buClr>
                <a:srgbClr val="2DA2BF"/>
              </a:buClr>
              <a:buSzPct val="70000"/>
              <a:buFont typeface="Wingdings 2" pitchFamily="18" charset="2"/>
              <a:buChar char=""/>
            </a:pPr>
            <a:r>
              <a:rPr lang="en-US" b="1">
                <a:solidFill>
                  <a:srgbClr val="FF0000"/>
                </a:solidFill>
                <a:ea typeface="+mn-ea"/>
              </a:rPr>
              <a:t>Dialog control </a:t>
            </a:r>
            <a:r>
              <a:rPr lang="en-US">
                <a:solidFill>
                  <a:prstClr val="black"/>
                </a:solidFill>
                <a:ea typeface="+mn-ea"/>
              </a:rPr>
              <a:t>- keep track of whose turn it is to transmit</a:t>
            </a:r>
          </a:p>
          <a:p>
            <a:pPr lvl="1" eaLnBrk="1" hangingPunct="1">
              <a:spcBef>
                <a:spcPts val="550"/>
              </a:spcBef>
              <a:buClr>
                <a:srgbClr val="2DA2BF"/>
              </a:buClr>
              <a:buSzPct val="70000"/>
              <a:buFont typeface="Wingdings 2" pitchFamily="18" charset="2"/>
              <a:buChar char=""/>
            </a:pPr>
            <a:r>
              <a:rPr lang="en-US" b="1">
                <a:solidFill>
                  <a:srgbClr val="FF0000"/>
                </a:solidFill>
                <a:ea typeface="+mn-ea"/>
              </a:rPr>
              <a:t>Token Management </a:t>
            </a:r>
            <a:r>
              <a:rPr lang="en-US">
                <a:solidFill>
                  <a:prstClr val="black"/>
                </a:solidFill>
                <a:ea typeface="+mn-ea"/>
              </a:rPr>
              <a:t>– prevent two parties from attempting the same critical operation at the same time</a:t>
            </a:r>
          </a:p>
          <a:p>
            <a:pPr lvl="1" eaLnBrk="1" hangingPunct="1">
              <a:spcBef>
                <a:spcPts val="550"/>
              </a:spcBef>
              <a:buClr>
                <a:srgbClr val="2DA2BF"/>
              </a:buClr>
              <a:buSzPct val="70000"/>
              <a:buFont typeface="Wingdings 2" pitchFamily="18" charset="2"/>
              <a:buChar char=""/>
            </a:pPr>
            <a:r>
              <a:rPr lang="en-US" b="1">
                <a:solidFill>
                  <a:srgbClr val="FF0000"/>
                </a:solidFill>
                <a:ea typeface="+mn-ea"/>
              </a:rPr>
              <a:t>Synchronization</a:t>
            </a:r>
            <a:r>
              <a:rPr lang="en-US" b="1">
                <a:solidFill>
                  <a:prstClr val="black"/>
                </a:solidFill>
                <a:ea typeface="+mn-ea"/>
              </a:rPr>
              <a:t> </a:t>
            </a:r>
            <a:r>
              <a:rPr lang="en-US">
                <a:solidFill>
                  <a:prstClr val="black"/>
                </a:solidFill>
                <a:ea typeface="+mn-ea"/>
              </a:rPr>
              <a:t>– checkpointing long transmissions to allow them to pick up from where they left off in the event of a crash and subsequent recovery.</a:t>
            </a:r>
          </a:p>
        </p:txBody>
      </p:sp>
    </p:spTree>
    <p:extLst>
      <p:ext uri="{BB962C8B-B14F-4D97-AF65-F5344CB8AC3E}">
        <p14:creationId xmlns:p14="http://schemas.microsoft.com/office/powerpoint/2010/main" val="150057965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r>
              <a:rPr lang="en-US" b="1" dirty="0"/>
              <a:t>Presentation Layer</a:t>
            </a:r>
            <a:br>
              <a:rPr lang="en-US" b="1" dirty="0"/>
            </a:br>
            <a:endParaRPr lang="en-US" dirty="0"/>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0C58A9CF-CEE2-43F9-8C8D-1458A11500AE}" type="slidenum">
              <a:rPr lang="en-US" sz="1600">
                <a:solidFill>
                  <a:prstClr val="black"/>
                </a:solidFill>
                <a:latin typeface="Calibri" pitchFamily="34" charset="0"/>
              </a:rPr>
              <a:pPr eaLnBrk="1" hangingPunct="1">
                <a:defRPr/>
              </a:pPr>
              <a:t>151</a:t>
            </a:fld>
            <a:endParaRPr lang="en-US" sz="1600" dirty="0">
              <a:solidFill>
                <a:prstClr val="black"/>
              </a:solidFill>
              <a:latin typeface="Calibri" pitchFamily="34" charset="0"/>
            </a:endParaRPr>
          </a:p>
        </p:txBody>
      </p:sp>
      <p:sp>
        <p:nvSpPr>
          <p:cNvPr id="120836" name="Content Placeholder 2"/>
          <p:cNvSpPr txBox="1">
            <a:spLocks/>
          </p:cNvSpPr>
          <p:nvPr/>
        </p:nvSpPr>
        <p:spPr bwMode="auto">
          <a:xfrm>
            <a:off x="377825" y="1550988"/>
            <a:ext cx="8594725" cy="444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b="1">
                <a:solidFill>
                  <a:prstClr val="black"/>
                </a:solidFill>
                <a:ea typeface="+mn-ea"/>
              </a:rPr>
              <a:t>Purpose</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Make it possible for computers with different data </a:t>
            </a:r>
            <a:r>
              <a:rPr lang="en-US">
                <a:solidFill>
                  <a:prstClr val="black"/>
                </a:solidFill>
                <a:ea typeface="+mn-ea"/>
              </a:rPr>
              <a:t>representations to communicate</a:t>
            </a:r>
          </a:p>
          <a:p>
            <a:pPr eaLnBrk="1" hangingPunct="1">
              <a:spcBef>
                <a:spcPts val="700"/>
              </a:spcBef>
              <a:buClr>
                <a:srgbClr val="DA1F28"/>
              </a:buClr>
              <a:buSzPct val="60000"/>
              <a:buFont typeface="Wingdings" pitchFamily="2" charset="2"/>
              <a:buChar char=""/>
            </a:pPr>
            <a:r>
              <a:rPr lang="en-US" b="1">
                <a:solidFill>
                  <a:prstClr val="black"/>
                </a:solidFill>
                <a:ea typeface="+mn-ea"/>
              </a:rPr>
              <a:t>Concerns</a:t>
            </a:r>
          </a:p>
          <a:p>
            <a:pPr lvl="1" eaLnBrk="1" hangingPunct="1">
              <a:spcBef>
                <a:spcPts val="550"/>
              </a:spcBef>
              <a:buClr>
                <a:srgbClr val="2DA2BF"/>
              </a:buClr>
              <a:buSzPct val="70000"/>
              <a:buFont typeface="Wingdings 2" pitchFamily="18" charset="2"/>
              <a:buChar char=""/>
            </a:pPr>
            <a:r>
              <a:rPr lang="en-US" sz="2100">
                <a:solidFill>
                  <a:srgbClr val="FF0000"/>
                </a:solidFill>
                <a:ea typeface="+mn-ea"/>
              </a:rPr>
              <a:t>Syntax</a:t>
            </a:r>
            <a:r>
              <a:rPr lang="en-US" sz="2100">
                <a:solidFill>
                  <a:prstClr val="black"/>
                </a:solidFill>
                <a:ea typeface="+mn-ea"/>
              </a:rPr>
              <a:t> and </a:t>
            </a:r>
            <a:r>
              <a:rPr lang="en-US" sz="2100">
                <a:solidFill>
                  <a:srgbClr val="FF0000"/>
                </a:solidFill>
                <a:ea typeface="+mn-ea"/>
              </a:rPr>
              <a:t>semantics</a:t>
            </a:r>
            <a:r>
              <a:rPr lang="en-US" sz="2100">
                <a:solidFill>
                  <a:prstClr val="black"/>
                </a:solidFill>
                <a:ea typeface="+mn-ea"/>
              </a:rPr>
              <a:t> of information transmitted.</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Understands the nature of the data being </a:t>
            </a:r>
            <a:r>
              <a:rPr lang="en-US">
                <a:solidFill>
                  <a:prstClr val="black"/>
                </a:solidFill>
                <a:ea typeface="+mn-ea"/>
              </a:rPr>
              <a:t>transmitted. Converts ASCII/EBCDIC, big endian/little endian</a:t>
            </a:r>
          </a:p>
        </p:txBody>
      </p:sp>
    </p:spTree>
    <p:extLst>
      <p:ext uri="{BB962C8B-B14F-4D97-AF65-F5344CB8AC3E}">
        <p14:creationId xmlns:p14="http://schemas.microsoft.com/office/powerpoint/2010/main" val="84456122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r>
              <a:rPr lang="en-US" b="1" dirty="0"/>
              <a:t>Application Layer</a:t>
            </a:r>
            <a:br>
              <a:rPr lang="en-US" b="1" dirty="0"/>
            </a:br>
            <a:endParaRPr lang="en-US" dirty="0"/>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E122AD30-67B8-4176-945B-2705963037F7}" type="slidenum">
              <a:rPr lang="en-US" sz="1600">
                <a:solidFill>
                  <a:prstClr val="black"/>
                </a:solidFill>
                <a:latin typeface="Calibri" pitchFamily="34" charset="0"/>
              </a:rPr>
              <a:pPr eaLnBrk="1" hangingPunct="1">
                <a:defRPr/>
              </a:pPr>
              <a:t>152</a:t>
            </a:fld>
            <a:endParaRPr lang="en-US" sz="1600" dirty="0">
              <a:solidFill>
                <a:prstClr val="black"/>
              </a:solidFill>
              <a:latin typeface="Calibri" pitchFamily="34" charset="0"/>
            </a:endParaRPr>
          </a:p>
        </p:txBody>
      </p:sp>
      <p:sp>
        <p:nvSpPr>
          <p:cNvPr id="121860" name="Content Placeholder 2"/>
          <p:cNvSpPr txBox="1">
            <a:spLocks/>
          </p:cNvSpPr>
          <p:nvPr/>
        </p:nvSpPr>
        <p:spPr bwMode="auto">
          <a:xfrm>
            <a:off x="377825" y="2114550"/>
            <a:ext cx="8594725" cy="389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a:solidFill>
                  <a:prstClr val="black"/>
                </a:solidFill>
                <a:ea typeface="+mn-ea"/>
              </a:rPr>
              <a:t>contains a variety of protocols that are commonly needed by users.</a:t>
            </a:r>
          </a:p>
          <a:p>
            <a:pPr lvl="1" eaLnBrk="1" hangingPunct="1">
              <a:spcBef>
                <a:spcPts val="550"/>
              </a:spcBef>
              <a:buClr>
                <a:srgbClr val="2DA2BF"/>
              </a:buClr>
              <a:buSzPct val="70000"/>
              <a:buFont typeface="Wingdings 2" pitchFamily="18" charset="2"/>
              <a:buChar char=""/>
            </a:pPr>
            <a:r>
              <a:rPr lang="en-US" sz="2100" b="1">
                <a:solidFill>
                  <a:prstClr val="black"/>
                </a:solidFill>
                <a:ea typeface="+mn-ea"/>
              </a:rPr>
              <a:t>HTTP</a:t>
            </a:r>
          </a:p>
          <a:p>
            <a:pPr lvl="1" eaLnBrk="1" hangingPunct="1">
              <a:spcBef>
                <a:spcPts val="550"/>
              </a:spcBef>
              <a:buClr>
                <a:srgbClr val="2DA2BF"/>
              </a:buClr>
              <a:buSzPct val="70000"/>
              <a:buFont typeface="Wingdings 2" pitchFamily="18" charset="2"/>
              <a:buChar char=""/>
            </a:pPr>
            <a:r>
              <a:rPr lang="en-US" sz="2100" b="1">
                <a:solidFill>
                  <a:prstClr val="black"/>
                </a:solidFill>
                <a:ea typeface="+mn-ea"/>
              </a:rPr>
              <a:t>FTP</a:t>
            </a:r>
          </a:p>
          <a:p>
            <a:pPr lvl="1" eaLnBrk="1" hangingPunct="1">
              <a:spcBef>
                <a:spcPts val="550"/>
              </a:spcBef>
              <a:buClr>
                <a:srgbClr val="2DA2BF"/>
              </a:buClr>
              <a:buSzPct val="70000"/>
              <a:buFont typeface="Wingdings 2" pitchFamily="18" charset="2"/>
              <a:buChar char=""/>
            </a:pPr>
            <a:r>
              <a:rPr lang="en-US" sz="2100" b="1">
                <a:solidFill>
                  <a:prstClr val="black"/>
                </a:solidFill>
                <a:ea typeface="+mn-ea"/>
              </a:rPr>
              <a:t>SMTP</a:t>
            </a:r>
          </a:p>
          <a:p>
            <a:pPr lvl="1" eaLnBrk="1" hangingPunct="1">
              <a:spcBef>
                <a:spcPts val="550"/>
              </a:spcBef>
              <a:buClr>
                <a:srgbClr val="2DA2BF"/>
              </a:buClr>
              <a:buSzPct val="70000"/>
              <a:buFont typeface="Wingdings 2" pitchFamily="18" charset="2"/>
              <a:buChar char=""/>
            </a:pPr>
            <a:r>
              <a:rPr lang="en-US" sz="2100" b="1">
                <a:solidFill>
                  <a:prstClr val="black"/>
                </a:solidFill>
                <a:ea typeface="+mn-ea"/>
              </a:rPr>
              <a:t>…</a:t>
            </a:r>
            <a:endParaRPr lang="en-US" sz="2100">
              <a:solidFill>
                <a:prstClr val="black"/>
              </a:solidFill>
              <a:ea typeface="+mn-ea"/>
            </a:endParaRPr>
          </a:p>
        </p:txBody>
      </p:sp>
    </p:spTree>
    <p:extLst>
      <p:ext uri="{BB962C8B-B14F-4D97-AF65-F5344CB8AC3E}">
        <p14:creationId xmlns:p14="http://schemas.microsoft.com/office/powerpoint/2010/main" val="199619317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r>
              <a:rPr lang="en-US" sz="3100" dirty="0">
                <a:solidFill>
                  <a:schemeClr val="tx1"/>
                </a:solidFill>
              </a:rPr>
              <a:t>U.S. DoD </a:t>
            </a:r>
            <a:r>
              <a:rPr lang="en-US" sz="3100" dirty="0">
                <a:solidFill>
                  <a:srgbClr val="FF0000"/>
                </a:solidFill>
              </a:rPr>
              <a:t>ARPANET</a:t>
            </a:r>
            <a:r>
              <a:rPr lang="en-US" sz="3100" dirty="0">
                <a:solidFill>
                  <a:schemeClr val="accent4">
                    <a:lumMod val="75000"/>
                  </a:schemeClr>
                </a:solidFill>
              </a:rPr>
              <a:t>(Not Covered)</a:t>
            </a:r>
            <a:br>
              <a:rPr lang="en-US" b="1" dirty="0">
                <a:solidFill>
                  <a:srgbClr val="FF0000"/>
                </a:solidFill>
              </a:rPr>
            </a:br>
            <a:endParaRPr lang="en-US" dirty="0">
              <a:solidFill>
                <a:srgbClr val="FF0000"/>
              </a:solidFill>
            </a:endParaRPr>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6EF46CEE-4327-4C8A-9FB3-7A8B4519A7A9}" type="slidenum">
              <a:rPr lang="en-US" sz="1600">
                <a:solidFill>
                  <a:prstClr val="black"/>
                </a:solidFill>
                <a:latin typeface="Calibri" pitchFamily="34" charset="0"/>
              </a:rPr>
              <a:pPr eaLnBrk="1" hangingPunct="1">
                <a:defRPr/>
              </a:pPr>
              <a:t>153</a:t>
            </a:fld>
            <a:endParaRPr lang="en-US" sz="1600" dirty="0">
              <a:solidFill>
                <a:prstClr val="black"/>
              </a:solidFill>
              <a:latin typeface="Calibri" pitchFamily="34" charset="0"/>
            </a:endParaRPr>
          </a:p>
        </p:txBody>
      </p:sp>
      <p:sp>
        <p:nvSpPr>
          <p:cNvPr id="122884" name="Content Placeholder 2"/>
          <p:cNvSpPr txBox="1">
            <a:spLocks/>
          </p:cNvSpPr>
          <p:nvPr/>
        </p:nvSpPr>
        <p:spPr bwMode="auto">
          <a:xfrm>
            <a:off x="377825" y="2114550"/>
            <a:ext cx="8594725" cy="389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a:solidFill>
                  <a:prstClr val="black"/>
                </a:solidFill>
                <a:ea typeface="+mn-ea"/>
              </a:rPr>
              <a:t>Was a research network sponsored by the DoD .</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Network be able to survive loss of subnet hardware, with existing conversations not being broken off .</a:t>
            </a:r>
          </a:p>
          <a:p>
            <a:pPr eaLnBrk="1" hangingPunct="1">
              <a:spcBef>
                <a:spcPts val="700"/>
              </a:spcBef>
              <a:buClr>
                <a:srgbClr val="DA1F28"/>
              </a:buClr>
              <a:buSzPct val="60000"/>
              <a:buFont typeface="Wingdings" pitchFamily="2" charset="2"/>
              <a:buChar char=""/>
            </a:pPr>
            <a:r>
              <a:rPr lang="en-US">
                <a:solidFill>
                  <a:prstClr val="black"/>
                </a:solidFill>
                <a:ea typeface="+mn-ea"/>
              </a:rPr>
              <a:t>A flexible architecture was needed since applications with divergent requirements were envisioned, ranging from transferring files to realtime speech transmission</a:t>
            </a:r>
            <a:endParaRPr lang="en-US" sz="2100">
              <a:solidFill>
                <a:prstClr val="black"/>
              </a:solidFill>
              <a:ea typeface="+mn-ea"/>
            </a:endParaRPr>
          </a:p>
        </p:txBody>
      </p:sp>
    </p:spTree>
    <p:extLst>
      <p:ext uri="{BB962C8B-B14F-4D97-AF65-F5344CB8AC3E}">
        <p14:creationId xmlns:p14="http://schemas.microsoft.com/office/powerpoint/2010/main" val="254601852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r>
              <a:rPr lang="en-US" sz="3100" dirty="0">
                <a:solidFill>
                  <a:schemeClr val="tx1"/>
                </a:solidFill>
              </a:rPr>
              <a:t>The TCP/IP Reference Models</a:t>
            </a:r>
            <a:br>
              <a:rPr lang="en-US" b="1" dirty="0"/>
            </a:br>
            <a:r>
              <a:rPr lang="en-US" sz="1800" b="1" dirty="0">
                <a:solidFill>
                  <a:srgbClr val="92D050"/>
                </a:solidFill>
              </a:rPr>
              <a:t>https://www.javatpoint.com/osi-vs-tcp-ip</a:t>
            </a:r>
            <a:endParaRPr lang="en-US" sz="1800" dirty="0">
              <a:solidFill>
                <a:srgbClr val="92D050"/>
              </a:solidFill>
            </a:endParaRPr>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BCAA0C99-7E00-43A7-A087-29B0E2481AA3}" type="slidenum">
              <a:rPr lang="en-US" sz="1600">
                <a:solidFill>
                  <a:prstClr val="black"/>
                </a:solidFill>
                <a:latin typeface="Calibri" pitchFamily="34" charset="0"/>
              </a:rPr>
              <a:pPr eaLnBrk="1" hangingPunct="1">
                <a:defRPr/>
              </a:pPr>
              <a:t>154</a:t>
            </a:fld>
            <a:endParaRPr lang="en-US" sz="1600" dirty="0">
              <a:solidFill>
                <a:prstClr val="black"/>
              </a:solidFill>
              <a:latin typeface="Calibri" pitchFamily="34" charset="0"/>
            </a:endParaRPr>
          </a:p>
        </p:txBody>
      </p:sp>
      <p:pic>
        <p:nvPicPr>
          <p:cNvPr id="12390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600200"/>
            <a:ext cx="6189155" cy="407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909" name="Rectangle 2"/>
          <p:cNvSpPr>
            <a:spLocks noChangeArrowheads="1"/>
          </p:cNvSpPr>
          <p:nvPr/>
        </p:nvSpPr>
        <p:spPr bwMode="auto">
          <a:xfrm>
            <a:off x="1066800" y="6076950"/>
            <a:ext cx="7658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800" dirty="0">
                <a:solidFill>
                  <a:prstClr val="black"/>
                </a:solidFill>
                <a:latin typeface="Tw Cen MT" pitchFamily="34" charset="0"/>
                <a:ea typeface="+mn-ea"/>
                <a:cs typeface="Arial" pitchFamily="34" charset="0"/>
              </a:rPr>
              <a:t>The TCP/IP reference model (Cerf &amp; Kahn1974, Clark 1988)</a:t>
            </a:r>
          </a:p>
        </p:txBody>
      </p:sp>
    </p:spTree>
    <p:extLst>
      <p:ext uri="{BB962C8B-B14F-4D97-AF65-F5344CB8AC3E}">
        <p14:creationId xmlns:p14="http://schemas.microsoft.com/office/powerpoint/2010/main" val="33250134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r>
              <a:rPr lang="en-US" sz="3100" dirty="0">
                <a:solidFill>
                  <a:schemeClr val="tx1"/>
                </a:solidFill>
              </a:rPr>
              <a:t>The Key</a:t>
            </a:r>
            <a:br>
              <a:rPr lang="en-US" b="1" dirty="0"/>
            </a:br>
            <a:endParaRPr lang="en-US" dirty="0"/>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9D79A7BB-70F3-42EA-8BDF-E2B2844A6018}" type="slidenum">
              <a:rPr lang="en-US" sz="1600">
                <a:solidFill>
                  <a:prstClr val="black"/>
                </a:solidFill>
                <a:latin typeface="Calibri" pitchFamily="34" charset="0"/>
              </a:rPr>
              <a:pPr eaLnBrk="1" hangingPunct="1">
                <a:defRPr/>
              </a:pPr>
              <a:t>155</a:t>
            </a:fld>
            <a:endParaRPr lang="en-US" sz="1600" dirty="0">
              <a:solidFill>
                <a:prstClr val="black"/>
              </a:solidFill>
              <a:latin typeface="Calibri" pitchFamily="34" charset="0"/>
            </a:endParaRPr>
          </a:p>
        </p:txBody>
      </p:sp>
      <p:sp>
        <p:nvSpPr>
          <p:cNvPr id="124932" name="Rectangle 3"/>
          <p:cNvSpPr>
            <a:spLocks noChangeArrowheads="1"/>
          </p:cNvSpPr>
          <p:nvPr/>
        </p:nvSpPr>
        <p:spPr bwMode="auto">
          <a:xfrm>
            <a:off x="1181100" y="2833688"/>
            <a:ext cx="68961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sz="3200" dirty="0">
                <a:solidFill>
                  <a:prstClr val="black"/>
                </a:solidFill>
                <a:latin typeface="Tw Cen MT" pitchFamily="34" charset="0"/>
                <a:ea typeface="+mn-ea"/>
                <a:cs typeface="Arial" pitchFamily="34" charset="0"/>
              </a:rPr>
              <a:t>a </a:t>
            </a:r>
            <a:r>
              <a:rPr lang="en-US" sz="3200" b="1" i="1" dirty="0">
                <a:solidFill>
                  <a:prstClr val="black"/>
                </a:solidFill>
                <a:latin typeface="Tw Cen MT" pitchFamily="34" charset="0"/>
                <a:ea typeface="+mn-ea"/>
                <a:cs typeface="Arial" pitchFamily="34" charset="0"/>
              </a:rPr>
              <a:t>packet-switching </a:t>
            </a:r>
            <a:r>
              <a:rPr lang="en-US" sz="3200" dirty="0">
                <a:solidFill>
                  <a:prstClr val="black"/>
                </a:solidFill>
                <a:latin typeface="Tw Cen MT" pitchFamily="34" charset="0"/>
                <a:ea typeface="+mn-ea"/>
                <a:cs typeface="Arial" pitchFamily="34" charset="0"/>
              </a:rPr>
              <a:t>network based on a </a:t>
            </a:r>
            <a:r>
              <a:rPr lang="en-US" sz="3200" b="1" i="1" dirty="0">
                <a:solidFill>
                  <a:prstClr val="black"/>
                </a:solidFill>
                <a:latin typeface="Tw Cen MT" pitchFamily="34" charset="0"/>
                <a:ea typeface="+mn-ea"/>
                <a:cs typeface="Arial" pitchFamily="34" charset="0"/>
              </a:rPr>
              <a:t>connectionless layer </a:t>
            </a:r>
            <a:r>
              <a:rPr lang="en-US" sz="3200" dirty="0">
                <a:solidFill>
                  <a:prstClr val="black"/>
                </a:solidFill>
                <a:latin typeface="Tw Cen MT" pitchFamily="34" charset="0"/>
                <a:ea typeface="+mn-ea"/>
                <a:cs typeface="Arial" pitchFamily="34" charset="0"/>
              </a:rPr>
              <a:t>that runs across different networks.</a:t>
            </a:r>
          </a:p>
        </p:txBody>
      </p:sp>
    </p:spTree>
    <p:extLst>
      <p:ext uri="{BB962C8B-B14F-4D97-AF65-F5344CB8AC3E}">
        <p14:creationId xmlns:p14="http://schemas.microsoft.com/office/powerpoint/2010/main" val="25329288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r>
              <a:rPr lang="en-US" sz="3100" dirty="0">
                <a:solidFill>
                  <a:schemeClr val="tx1"/>
                </a:solidFill>
              </a:rPr>
              <a:t>Link Layer</a:t>
            </a:r>
            <a:br>
              <a:rPr lang="en-US" b="1" dirty="0"/>
            </a:br>
            <a:endParaRPr lang="en-US" dirty="0"/>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5F8D438A-5757-4BAF-B93E-841CA0314D2D}" type="slidenum">
              <a:rPr lang="en-US" sz="1600">
                <a:solidFill>
                  <a:prstClr val="black"/>
                </a:solidFill>
                <a:latin typeface="Calibri" pitchFamily="34" charset="0"/>
              </a:rPr>
              <a:pPr eaLnBrk="1" hangingPunct="1">
                <a:defRPr/>
              </a:pPr>
              <a:t>156</a:t>
            </a:fld>
            <a:endParaRPr lang="en-US" sz="1600" dirty="0">
              <a:solidFill>
                <a:prstClr val="black"/>
              </a:solidFill>
              <a:latin typeface="Calibri" pitchFamily="34" charset="0"/>
            </a:endParaRPr>
          </a:p>
        </p:txBody>
      </p:sp>
      <p:sp>
        <p:nvSpPr>
          <p:cNvPr id="125956" name="Content Placeholder 2"/>
          <p:cNvSpPr txBox="1">
            <a:spLocks/>
          </p:cNvSpPr>
          <p:nvPr/>
        </p:nvSpPr>
        <p:spPr bwMode="auto">
          <a:xfrm>
            <a:off x="377825" y="2114550"/>
            <a:ext cx="8594725"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742950" indent="-2857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a:solidFill>
                  <a:prstClr val="black"/>
                </a:solidFill>
                <a:ea typeface="+mn-ea"/>
              </a:rPr>
              <a:t>Describes what link such as serial lines and classic Ethernet must do to meet the needs of the connectionless internet layer.</a:t>
            </a:r>
          </a:p>
          <a:p>
            <a:pPr eaLnBrk="1" hangingPunct="1">
              <a:spcBef>
                <a:spcPts val="700"/>
              </a:spcBef>
              <a:buClr>
                <a:srgbClr val="DA1F28"/>
              </a:buClr>
              <a:buSzPct val="60000"/>
              <a:buFont typeface="Wingdings" pitchFamily="2" charset="2"/>
              <a:buChar char=""/>
            </a:pPr>
            <a:r>
              <a:rPr lang="en-US">
                <a:solidFill>
                  <a:prstClr val="black"/>
                </a:solidFill>
                <a:ea typeface="+mn-ea"/>
              </a:rPr>
              <a:t>It is not really a layer at all, in the normal sense of the term, but rather an </a:t>
            </a:r>
            <a:r>
              <a:rPr lang="en-US" b="1" i="1">
                <a:solidFill>
                  <a:prstClr val="black"/>
                </a:solidFill>
                <a:ea typeface="+mn-ea"/>
              </a:rPr>
              <a:t>interface </a:t>
            </a:r>
            <a:r>
              <a:rPr lang="en-US">
                <a:solidFill>
                  <a:prstClr val="black"/>
                </a:solidFill>
                <a:ea typeface="+mn-ea"/>
              </a:rPr>
              <a:t>between hosts and transmission links.</a:t>
            </a:r>
            <a:endParaRPr lang="en-US" sz="2100">
              <a:solidFill>
                <a:prstClr val="black"/>
              </a:solidFill>
              <a:ea typeface="+mn-ea"/>
            </a:endParaRPr>
          </a:p>
        </p:txBody>
      </p:sp>
    </p:spTree>
    <p:extLst>
      <p:ext uri="{BB962C8B-B14F-4D97-AF65-F5344CB8AC3E}">
        <p14:creationId xmlns:p14="http://schemas.microsoft.com/office/powerpoint/2010/main" val="216075594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r>
              <a:rPr lang="en-US" sz="3100" dirty="0">
                <a:solidFill>
                  <a:schemeClr val="tx1"/>
                </a:solidFill>
              </a:rPr>
              <a:t>The Internet Layer</a:t>
            </a:r>
            <a:br>
              <a:rPr lang="en-US" b="1" dirty="0"/>
            </a:br>
            <a:endParaRPr lang="en-US" dirty="0"/>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84481152-875C-4287-998D-6EE5DC408B2B}" type="slidenum">
              <a:rPr lang="en-US" sz="1600">
                <a:solidFill>
                  <a:prstClr val="black"/>
                </a:solidFill>
                <a:latin typeface="Calibri" pitchFamily="34" charset="0"/>
              </a:rPr>
              <a:pPr eaLnBrk="1" hangingPunct="1">
                <a:defRPr/>
              </a:pPr>
              <a:t>157</a:t>
            </a:fld>
            <a:endParaRPr lang="en-US" sz="1600" dirty="0">
              <a:solidFill>
                <a:prstClr val="black"/>
              </a:solidFill>
              <a:latin typeface="Calibri" pitchFamily="34" charset="0"/>
            </a:endParaRPr>
          </a:p>
        </p:txBody>
      </p:sp>
      <p:sp>
        <p:nvSpPr>
          <p:cNvPr id="126980" name="Content Placeholder 2"/>
          <p:cNvSpPr txBox="1">
            <a:spLocks/>
          </p:cNvSpPr>
          <p:nvPr/>
        </p:nvSpPr>
        <p:spPr bwMode="auto">
          <a:xfrm>
            <a:off x="377825" y="1955800"/>
            <a:ext cx="8594725"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a:solidFill>
                  <a:prstClr val="black"/>
                </a:solidFill>
                <a:ea typeface="+mn-ea"/>
              </a:rPr>
              <a:t>Permit hosts to inject packets into any network and have them travel independently to the destination ( potentially on a different network, like international mail)</a:t>
            </a:r>
          </a:p>
          <a:p>
            <a:pPr eaLnBrk="1" hangingPunct="1">
              <a:spcBef>
                <a:spcPts val="700"/>
              </a:spcBef>
              <a:buClr>
                <a:srgbClr val="DA1F28"/>
              </a:buClr>
              <a:buSzPct val="60000"/>
              <a:buFont typeface="Wingdings" pitchFamily="2" charset="2"/>
              <a:buChar char=""/>
            </a:pPr>
            <a:r>
              <a:rPr lang="en-US">
                <a:solidFill>
                  <a:prstClr val="black"/>
                </a:solidFill>
                <a:ea typeface="+mn-ea"/>
              </a:rPr>
              <a:t>Routing and Congestion control</a:t>
            </a:r>
          </a:p>
          <a:p>
            <a:pPr lvl="1" eaLnBrk="1" hangingPunct="1">
              <a:spcBef>
                <a:spcPts val="550"/>
              </a:spcBef>
              <a:buClr>
                <a:srgbClr val="2DA2BF"/>
              </a:buClr>
              <a:buSzPct val="70000"/>
              <a:buFont typeface="Wingdings 2" pitchFamily="18" charset="2"/>
              <a:buChar char=""/>
            </a:pPr>
            <a:r>
              <a:rPr lang="en-US" sz="2100" b="1">
                <a:solidFill>
                  <a:prstClr val="black"/>
                </a:solidFill>
                <a:ea typeface="+mn-ea"/>
              </a:rPr>
              <a:t>IP (Internet Protocol)</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ICMP(Internet Control Message Protocol)</a:t>
            </a:r>
          </a:p>
        </p:txBody>
      </p:sp>
    </p:spTree>
    <p:extLst>
      <p:ext uri="{BB962C8B-B14F-4D97-AF65-F5344CB8AC3E}">
        <p14:creationId xmlns:p14="http://schemas.microsoft.com/office/powerpoint/2010/main" val="161926874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r>
              <a:rPr lang="en-US" sz="3100" dirty="0">
                <a:solidFill>
                  <a:schemeClr val="tx1"/>
                </a:solidFill>
              </a:rPr>
              <a:t>Transport Layer</a:t>
            </a:r>
            <a:br>
              <a:rPr lang="en-US" b="1" dirty="0"/>
            </a:br>
            <a:endParaRPr lang="en-US" dirty="0"/>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33D386E8-4E89-4B5E-A31D-095D15AB4179}" type="slidenum">
              <a:rPr lang="en-US" sz="1600">
                <a:solidFill>
                  <a:prstClr val="black"/>
                </a:solidFill>
                <a:latin typeface="Calibri" pitchFamily="34" charset="0"/>
              </a:rPr>
              <a:pPr eaLnBrk="1" hangingPunct="1">
                <a:defRPr/>
              </a:pPr>
              <a:t>158</a:t>
            </a:fld>
            <a:endParaRPr lang="en-US" sz="1600" dirty="0">
              <a:solidFill>
                <a:prstClr val="black"/>
              </a:solidFill>
              <a:latin typeface="Calibri" pitchFamily="34" charset="0"/>
            </a:endParaRPr>
          </a:p>
        </p:txBody>
      </p:sp>
      <p:sp>
        <p:nvSpPr>
          <p:cNvPr id="6" name="Content Placeholder 2"/>
          <p:cNvSpPr txBox="1">
            <a:spLocks/>
          </p:cNvSpPr>
          <p:nvPr/>
        </p:nvSpPr>
        <p:spPr>
          <a:xfrm>
            <a:off x="377825" y="1955800"/>
            <a:ext cx="8594725" cy="3625850"/>
          </a:xfrm>
          <a:prstGeom prst="rect">
            <a:avLst/>
          </a:prstGeom>
        </p:spPr>
        <p:txBody>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buClr>
                <a:srgbClr val="DA1F28"/>
              </a:buClr>
              <a:defRPr/>
            </a:pPr>
            <a:r>
              <a:rPr lang="en-US" sz="2400" dirty="0">
                <a:solidFill>
                  <a:prstClr val="black"/>
                </a:solidFill>
              </a:rPr>
              <a:t>End2End (process2process): Allows peer entities to communicate.</a:t>
            </a:r>
          </a:p>
          <a:p>
            <a:pPr lvl="1">
              <a:buClr>
                <a:srgbClr val="2DA2BF"/>
              </a:buClr>
              <a:defRPr/>
            </a:pPr>
            <a:r>
              <a:rPr lang="en-US" sz="2400" b="1" dirty="0">
                <a:solidFill>
                  <a:prstClr val="black"/>
                </a:solidFill>
              </a:rPr>
              <a:t>TCP </a:t>
            </a:r>
            <a:r>
              <a:rPr lang="en-US" sz="2400" dirty="0">
                <a:solidFill>
                  <a:prstClr val="black"/>
                </a:solidFill>
              </a:rPr>
              <a:t>- Transmission Control Protocol provides a reliable connection oriented protocol that delivers a byte stream from one node to another. </a:t>
            </a:r>
          </a:p>
          <a:p>
            <a:pPr marL="365760" lvl="1" indent="0">
              <a:buClr>
                <a:srgbClr val="2DA2BF"/>
              </a:buClr>
              <a:buFont typeface="Wingdings 2"/>
              <a:buNone/>
              <a:defRPr/>
            </a:pPr>
            <a:r>
              <a:rPr lang="en-US" sz="2400" dirty="0">
                <a:solidFill>
                  <a:prstClr val="black"/>
                </a:solidFill>
              </a:rPr>
              <a:t>    </a:t>
            </a:r>
            <a:r>
              <a:rPr lang="en-US" sz="2400" dirty="0">
                <a:solidFill>
                  <a:srgbClr val="FF0000"/>
                </a:solidFill>
              </a:rPr>
              <a:t>Guarantees delivery </a:t>
            </a:r>
            <a:r>
              <a:rPr lang="en-US" sz="2400" dirty="0">
                <a:solidFill>
                  <a:prstClr val="black"/>
                </a:solidFill>
              </a:rPr>
              <a:t>and provides </a:t>
            </a:r>
            <a:r>
              <a:rPr lang="en-US" sz="2400" dirty="0">
                <a:solidFill>
                  <a:srgbClr val="FF0000"/>
                </a:solidFill>
              </a:rPr>
              <a:t>flow control.</a:t>
            </a:r>
          </a:p>
          <a:p>
            <a:pPr lvl="1">
              <a:buClr>
                <a:srgbClr val="2DA2BF"/>
              </a:buClr>
              <a:defRPr/>
            </a:pPr>
            <a:r>
              <a:rPr lang="pt-BR" sz="2400" b="1" dirty="0">
                <a:solidFill>
                  <a:prstClr val="black"/>
                </a:solidFill>
              </a:rPr>
              <a:t>UDP </a:t>
            </a:r>
            <a:r>
              <a:rPr lang="pt-BR" sz="2400" dirty="0">
                <a:solidFill>
                  <a:prstClr val="black"/>
                </a:solidFill>
              </a:rPr>
              <a:t>- User Datagram Protocol provides an </a:t>
            </a:r>
            <a:r>
              <a:rPr lang="en-US" sz="2400" dirty="0">
                <a:solidFill>
                  <a:prstClr val="black"/>
                </a:solidFill>
              </a:rPr>
              <a:t>unreliable connection-less protocol for applications that provide their own.</a:t>
            </a:r>
          </a:p>
        </p:txBody>
      </p:sp>
    </p:spTree>
    <p:extLst>
      <p:ext uri="{BB962C8B-B14F-4D97-AF65-F5344CB8AC3E}">
        <p14:creationId xmlns:p14="http://schemas.microsoft.com/office/powerpoint/2010/main" val="36644950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r>
              <a:rPr lang="en-US" sz="3100" dirty="0">
                <a:solidFill>
                  <a:schemeClr val="tx1"/>
                </a:solidFill>
              </a:rPr>
              <a:t>Application Layer</a:t>
            </a:r>
            <a:br>
              <a:rPr lang="en-US" b="1" dirty="0"/>
            </a:br>
            <a:endParaRPr lang="en-US" dirty="0"/>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1CF663AB-C1C7-4107-B230-2948EEB809BB}" type="slidenum">
              <a:rPr lang="en-US" sz="1600">
                <a:solidFill>
                  <a:prstClr val="black"/>
                </a:solidFill>
                <a:latin typeface="Calibri" pitchFamily="34" charset="0"/>
              </a:rPr>
              <a:pPr eaLnBrk="1" hangingPunct="1">
                <a:defRPr/>
              </a:pPr>
              <a:t>159</a:t>
            </a:fld>
            <a:endParaRPr lang="en-US" sz="1600" dirty="0">
              <a:solidFill>
                <a:prstClr val="black"/>
              </a:solidFill>
              <a:latin typeface="Calibri" pitchFamily="34" charset="0"/>
            </a:endParaRPr>
          </a:p>
        </p:txBody>
      </p:sp>
      <p:sp>
        <p:nvSpPr>
          <p:cNvPr id="129028" name="Content Placeholder 2"/>
          <p:cNvSpPr txBox="1">
            <a:spLocks/>
          </p:cNvSpPr>
          <p:nvPr/>
        </p:nvSpPr>
        <p:spPr bwMode="auto">
          <a:xfrm>
            <a:off x="377825" y="1955800"/>
            <a:ext cx="8594725" cy="362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742950" indent="-2857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a:solidFill>
                  <a:prstClr val="black"/>
                </a:solidFill>
                <a:ea typeface="+mn-ea"/>
              </a:rPr>
              <a:t>Terminal - Telnet</a:t>
            </a:r>
          </a:p>
          <a:p>
            <a:pPr eaLnBrk="1" hangingPunct="1">
              <a:spcBef>
                <a:spcPts val="700"/>
              </a:spcBef>
              <a:buClr>
                <a:srgbClr val="DA1F28"/>
              </a:buClr>
              <a:buSzPct val="60000"/>
              <a:buFont typeface="Wingdings" pitchFamily="2" charset="2"/>
              <a:buChar char=""/>
            </a:pPr>
            <a:r>
              <a:rPr lang="en-US">
                <a:solidFill>
                  <a:prstClr val="black"/>
                </a:solidFill>
                <a:ea typeface="+mn-ea"/>
              </a:rPr>
              <a:t>File transfer – FTP</a:t>
            </a:r>
          </a:p>
          <a:p>
            <a:pPr eaLnBrk="1" hangingPunct="1">
              <a:spcBef>
                <a:spcPts val="700"/>
              </a:spcBef>
              <a:buClr>
                <a:srgbClr val="DA1F28"/>
              </a:buClr>
              <a:buSzPct val="60000"/>
              <a:buFont typeface="Wingdings" pitchFamily="2" charset="2"/>
              <a:buChar char=""/>
            </a:pPr>
            <a:r>
              <a:rPr lang="en-US">
                <a:solidFill>
                  <a:prstClr val="black"/>
                </a:solidFill>
                <a:ea typeface="+mn-ea"/>
              </a:rPr>
              <a:t>The Web - HTTP</a:t>
            </a:r>
          </a:p>
          <a:p>
            <a:pPr eaLnBrk="1" hangingPunct="1">
              <a:spcBef>
                <a:spcPts val="700"/>
              </a:spcBef>
              <a:buClr>
                <a:srgbClr val="DA1F28"/>
              </a:buClr>
              <a:buSzPct val="60000"/>
              <a:buFont typeface="Wingdings" pitchFamily="2" charset="2"/>
              <a:buChar char=""/>
            </a:pPr>
            <a:r>
              <a:rPr lang="en-US">
                <a:solidFill>
                  <a:prstClr val="black"/>
                </a:solidFill>
                <a:ea typeface="+mn-ea"/>
              </a:rPr>
              <a:t> …</a:t>
            </a:r>
            <a:endParaRPr lang="en-US" sz="2100">
              <a:solidFill>
                <a:prstClr val="black"/>
              </a:solidFill>
              <a:ea typeface="+mn-ea"/>
            </a:endParaRPr>
          </a:p>
        </p:txBody>
      </p:sp>
    </p:spTree>
    <p:extLst>
      <p:ext uri="{BB962C8B-B14F-4D97-AF65-F5344CB8AC3E}">
        <p14:creationId xmlns:p14="http://schemas.microsoft.com/office/powerpoint/2010/main" val="553139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f3.pdf"/>
          <p:cNvPicPr>
            <a:picLocks noChangeAspect="1"/>
          </p:cNvPicPr>
          <p:nvPr/>
        </p:nvPicPr>
        <p:blipFill>
          <a:blip r:embed="rId3"/>
          <a:srcRect l="5455" t="7059" r="4545" b="8235"/>
          <a:stretch>
            <a:fillRect/>
          </a:stretch>
        </p:blipFill>
        <p:spPr>
          <a:xfrm>
            <a:off x="180261" y="304800"/>
            <a:ext cx="8801080" cy="6400800"/>
          </a:xfrm>
          <a:prstGeom prst="rect">
            <a:avLst/>
          </a:prstGeom>
          <a:solidFill>
            <a:schemeClr val="accent3">
              <a:lumMod val="20000"/>
              <a:lumOff val="80000"/>
            </a:schemeClr>
          </a:solidFill>
        </p:spPr>
      </p:pic>
    </p:spTree>
  </p:cSld>
  <p:clrMapOvr>
    <a:masterClrMapping/>
  </p:clrMapOvr>
  <p:transition spd="slow">
    <p:wip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r>
              <a:rPr lang="en-US" sz="3100" dirty="0">
                <a:solidFill>
                  <a:schemeClr val="tx1"/>
                </a:solidFill>
              </a:rPr>
              <a:t>The TCP/IP Reference Models</a:t>
            </a:r>
            <a:br>
              <a:rPr lang="en-US" b="1" dirty="0"/>
            </a:br>
            <a:endParaRPr lang="en-US" dirty="0"/>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60AC4DE0-6BC4-46DD-A9CF-388B75B3A74F}" type="slidenum">
              <a:rPr lang="en-US" sz="1600">
                <a:solidFill>
                  <a:prstClr val="black"/>
                </a:solidFill>
                <a:latin typeface="Calibri" pitchFamily="34" charset="0"/>
              </a:rPr>
              <a:pPr eaLnBrk="1" hangingPunct="1">
                <a:defRPr/>
              </a:pPr>
              <a:t>160</a:t>
            </a:fld>
            <a:endParaRPr lang="en-US" sz="1600" dirty="0">
              <a:solidFill>
                <a:prstClr val="black"/>
              </a:solidFill>
              <a:latin typeface="Calibri" pitchFamily="34" charset="0"/>
            </a:endParaRPr>
          </a:p>
        </p:txBody>
      </p:sp>
      <p:pic>
        <p:nvPicPr>
          <p:cNvPr id="13005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8" y="1714500"/>
            <a:ext cx="8340725"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053" name="Rectangle 2"/>
          <p:cNvSpPr>
            <a:spLocks noChangeArrowheads="1"/>
          </p:cNvSpPr>
          <p:nvPr/>
        </p:nvSpPr>
        <p:spPr bwMode="auto">
          <a:xfrm>
            <a:off x="1524000" y="5678488"/>
            <a:ext cx="66103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800">
                <a:solidFill>
                  <a:prstClr val="black"/>
                </a:solidFill>
                <a:latin typeface="Tw Cen MT" pitchFamily="34" charset="0"/>
                <a:ea typeface="+mn-ea"/>
                <a:cs typeface="Arial" pitchFamily="34" charset="0"/>
              </a:rPr>
              <a:t>The TCP/IP reference model with some protocols we will study</a:t>
            </a:r>
          </a:p>
        </p:txBody>
      </p:sp>
    </p:spTree>
    <p:extLst>
      <p:ext uri="{BB962C8B-B14F-4D97-AF65-F5344CB8AC3E}">
        <p14:creationId xmlns:p14="http://schemas.microsoft.com/office/powerpoint/2010/main" val="10539364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r>
              <a:rPr lang="en-US" sz="3100" dirty="0">
                <a:solidFill>
                  <a:schemeClr val="tx1"/>
                </a:solidFill>
              </a:rPr>
              <a:t>Comparing OSI and TCP/IP Models</a:t>
            </a:r>
            <a:br>
              <a:rPr lang="en-US" b="1" dirty="0"/>
            </a:br>
            <a:endParaRPr lang="en-US" dirty="0"/>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CA5472FB-FDAB-451B-AA4F-B95F94BB0C65}" type="slidenum">
              <a:rPr lang="en-US" sz="1600">
                <a:solidFill>
                  <a:prstClr val="black"/>
                </a:solidFill>
                <a:latin typeface="Calibri" pitchFamily="34" charset="0"/>
              </a:rPr>
              <a:pPr eaLnBrk="1" hangingPunct="1">
                <a:defRPr/>
              </a:pPr>
              <a:t>161</a:t>
            </a:fld>
            <a:endParaRPr lang="en-US" sz="1600" dirty="0">
              <a:solidFill>
                <a:prstClr val="black"/>
              </a:solidFill>
              <a:latin typeface="Calibri" pitchFamily="34" charset="0"/>
            </a:endParaRPr>
          </a:p>
        </p:txBody>
      </p:sp>
      <p:sp>
        <p:nvSpPr>
          <p:cNvPr id="131076" name="Content Placeholder 2"/>
          <p:cNvSpPr txBox="1">
            <a:spLocks/>
          </p:cNvSpPr>
          <p:nvPr/>
        </p:nvSpPr>
        <p:spPr bwMode="auto">
          <a:xfrm>
            <a:off x="377825" y="1955800"/>
            <a:ext cx="8594725" cy="362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a:solidFill>
                  <a:prstClr val="black"/>
                </a:solidFill>
                <a:ea typeface="+mn-ea"/>
              </a:rPr>
              <a:t>Concepts central to the OSI model</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Services</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Interfaces</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Protocols</a:t>
            </a:r>
          </a:p>
          <a:p>
            <a:pPr eaLnBrk="1" hangingPunct="1">
              <a:spcBef>
                <a:spcPts val="700"/>
              </a:spcBef>
              <a:buClr>
                <a:srgbClr val="DA1F28"/>
              </a:buClr>
              <a:buSzPct val="60000"/>
              <a:buFont typeface="Wingdings" pitchFamily="2" charset="2"/>
              <a:buChar char=""/>
            </a:pPr>
            <a:r>
              <a:rPr lang="en-US">
                <a:solidFill>
                  <a:prstClr val="black"/>
                </a:solidFill>
                <a:ea typeface="+mn-ea"/>
              </a:rPr>
              <a:t>OSI has </a:t>
            </a:r>
            <a:r>
              <a:rPr lang="en-US">
                <a:solidFill>
                  <a:srgbClr val="FF0000"/>
                </a:solidFill>
                <a:ea typeface="+mn-ea"/>
              </a:rPr>
              <a:t>good definition </a:t>
            </a:r>
            <a:r>
              <a:rPr lang="en-US">
                <a:solidFill>
                  <a:prstClr val="black"/>
                </a:solidFill>
                <a:ea typeface="+mn-ea"/>
              </a:rPr>
              <a:t>of service, interface, and protocol as discussed before. Fits well with </a:t>
            </a:r>
            <a:r>
              <a:rPr lang="en-US">
                <a:solidFill>
                  <a:srgbClr val="FF0000"/>
                </a:solidFill>
                <a:ea typeface="+mn-ea"/>
              </a:rPr>
              <a:t>object oriented programming concepts</a:t>
            </a:r>
            <a:r>
              <a:rPr lang="en-US">
                <a:solidFill>
                  <a:prstClr val="black"/>
                </a:solidFill>
                <a:ea typeface="+mn-ea"/>
              </a:rPr>
              <a:t>. Protocols are better hidden.</a:t>
            </a:r>
            <a:endParaRPr lang="en-US" sz="2100">
              <a:solidFill>
                <a:prstClr val="black"/>
              </a:solidFill>
              <a:ea typeface="+mn-ea"/>
            </a:endParaRPr>
          </a:p>
        </p:txBody>
      </p:sp>
    </p:spTree>
    <p:extLst>
      <p:ext uri="{BB962C8B-B14F-4D97-AF65-F5344CB8AC3E}">
        <p14:creationId xmlns:p14="http://schemas.microsoft.com/office/powerpoint/2010/main" val="366660306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r>
              <a:rPr lang="en-US" sz="3100" dirty="0">
                <a:solidFill>
                  <a:schemeClr val="tx1"/>
                </a:solidFill>
              </a:rPr>
              <a:t>Comparing OSI </a:t>
            </a:r>
            <a:r>
              <a:rPr lang="en-US" sz="3100">
                <a:solidFill>
                  <a:schemeClr val="tx1"/>
                </a:solidFill>
              </a:rPr>
              <a:t>and TCP/IP Models</a:t>
            </a:r>
            <a:br>
              <a:rPr lang="en-US" b="1" dirty="0"/>
            </a:br>
            <a:endParaRPr lang="en-US" dirty="0"/>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79088BDA-FE46-444F-B28F-B48253387298}" type="slidenum">
              <a:rPr lang="en-US" sz="1600">
                <a:solidFill>
                  <a:prstClr val="black"/>
                </a:solidFill>
                <a:latin typeface="Calibri" pitchFamily="34" charset="0"/>
              </a:rPr>
              <a:pPr eaLnBrk="1" hangingPunct="1">
                <a:defRPr/>
              </a:pPr>
              <a:t>162</a:t>
            </a:fld>
            <a:endParaRPr lang="en-US" sz="1600" dirty="0">
              <a:solidFill>
                <a:prstClr val="black"/>
              </a:solidFill>
              <a:latin typeface="Calibri" pitchFamily="34" charset="0"/>
            </a:endParaRPr>
          </a:p>
        </p:txBody>
      </p:sp>
      <p:sp>
        <p:nvSpPr>
          <p:cNvPr id="132100" name="Content Placeholder 2"/>
          <p:cNvSpPr txBox="1">
            <a:spLocks/>
          </p:cNvSpPr>
          <p:nvPr/>
        </p:nvSpPr>
        <p:spPr bwMode="auto">
          <a:xfrm>
            <a:off x="377825" y="1955800"/>
            <a:ext cx="8594725"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742950" indent="-2857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a:solidFill>
                  <a:prstClr val="black"/>
                </a:solidFill>
                <a:ea typeface="+mn-ea"/>
              </a:rPr>
              <a:t>The TCP/IP model did not originally distinguish between service, interface, and protocol.</a:t>
            </a:r>
          </a:p>
          <a:p>
            <a:pPr eaLnBrk="1" hangingPunct="1">
              <a:spcBef>
                <a:spcPts val="700"/>
              </a:spcBef>
              <a:buClr>
                <a:srgbClr val="DA1F28"/>
              </a:buClr>
              <a:buSzPct val="60000"/>
              <a:buFont typeface="Wingdings" pitchFamily="2" charset="2"/>
              <a:buChar char=""/>
            </a:pPr>
            <a:r>
              <a:rPr lang="en-US">
                <a:solidFill>
                  <a:prstClr val="black"/>
                </a:solidFill>
                <a:ea typeface="+mn-ea"/>
              </a:rPr>
              <a:t>With </a:t>
            </a:r>
            <a:r>
              <a:rPr lang="en-US">
                <a:solidFill>
                  <a:srgbClr val="FF0000"/>
                </a:solidFill>
                <a:ea typeface="+mn-ea"/>
              </a:rPr>
              <a:t>TCP/IP,</a:t>
            </a:r>
            <a:r>
              <a:rPr lang="en-US">
                <a:solidFill>
                  <a:prstClr val="black"/>
                </a:solidFill>
                <a:ea typeface="+mn-ea"/>
              </a:rPr>
              <a:t>  the </a:t>
            </a:r>
            <a:r>
              <a:rPr lang="en-US">
                <a:solidFill>
                  <a:srgbClr val="FF0000"/>
                </a:solidFill>
                <a:ea typeface="+mn-ea"/>
              </a:rPr>
              <a:t>protocols came first; </a:t>
            </a:r>
            <a:r>
              <a:rPr lang="en-US">
                <a:solidFill>
                  <a:prstClr val="black"/>
                </a:solidFill>
                <a:ea typeface="+mn-ea"/>
              </a:rPr>
              <a:t>model was just a description of the protocols. But then the model isn't good for any other protocols.</a:t>
            </a:r>
            <a:endParaRPr lang="en-US" sz="2100">
              <a:solidFill>
                <a:prstClr val="black"/>
              </a:solidFill>
              <a:ea typeface="+mn-ea"/>
            </a:endParaRPr>
          </a:p>
        </p:txBody>
      </p:sp>
    </p:spTree>
    <p:extLst>
      <p:ext uri="{BB962C8B-B14F-4D97-AF65-F5344CB8AC3E}">
        <p14:creationId xmlns:p14="http://schemas.microsoft.com/office/powerpoint/2010/main" val="358118032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588" y="219075"/>
            <a:ext cx="8839200" cy="968375"/>
          </a:xfrm>
        </p:spPr>
        <p:txBody>
          <a:bodyPr>
            <a:normAutofit fontScale="90000"/>
          </a:bodyPr>
          <a:lstStyle/>
          <a:p>
            <a:pPr>
              <a:defRPr/>
            </a:pPr>
            <a:br>
              <a:rPr lang="en-US" sz="3100" dirty="0">
                <a:solidFill>
                  <a:schemeClr val="tx1"/>
                </a:solidFill>
              </a:rPr>
            </a:br>
            <a:r>
              <a:rPr lang="en-US" sz="3100" dirty="0">
                <a:solidFill>
                  <a:schemeClr val="tx1"/>
                </a:solidFill>
              </a:rPr>
              <a:t>Example Networks</a:t>
            </a:r>
            <a:br>
              <a:rPr lang="en-US" b="1" dirty="0"/>
            </a:br>
            <a:endParaRPr lang="en-US" dirty="0"/>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32CD46AF-D3C4-459C-95CF-B920C99939AF}" type="slidenum">
              <a:rPr lang="en-US" sz="1600">
                <a:solidFill>
                  <a:prstClr val="black"/>
                </a:solidFill>
                <a:latin typeface="Calibri" pitchFamily="34" charset="0"/>
              </a:rPr>
              <a:pPr eaLnBrk="1" hangingPunct="1">
                <a:defRPr/>
              </a:pPr>
              <a:t>163</a:t>
            </a:fld>
            <a:endParaRPr lang="en-US" sz="1600" dirty="0">
              <a:solidFill>
                <a:prstClr val="black"/>
              </a:solidFill>
              <a:latin typeface="Calibri" pitchFamily="34" charset="0"/>
            </a:endParaRPr>
          </a:p>
        </p:txBody>
      </p:sp>
      <p:sp>
        <p:nvSpPr>
          <p:cNvPr id="133124" name="Content Placeholder 2"/>
          <p:cNvSpPr txBox="1">
            <a:spLocks/>
          </p:cNvSpPr>
          <p:nvPr/>
        </p:nvSpPr>
        <p:spPr bwMode="auto">
          <a:xfrm>
            <a:off x="377825" y="1955800"/>
            <a:ext cx="8594725"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742950" indent="-2857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a:solidFill>
                  <a:prstClr val="black"/>
                </a:solidFill>
                <a:ea typeface="+mn-ea"/>
              </a:rPr>
              <a:t>The Internet</a:t>
            </a:r>
          </a:p>
          <a:p>
            <a:pPr eaLnBrk="1" hangingPunct="1">
              <a:spcBef>
                <a:spcPts val="700"/>
              </a:spcBef>
              <a:buClr>
                <a:srgbClr val="DA1F28"/>
              </a:buClr>
              <a:buSzPct val="60000"/>
              <a:buFont typeface="Wingdings" pitchFamily="2" charset="2"/>
              <a:buChar char=""/>
            </a:pPr>
            <a:r>
              <a:rPr lang="en-US">
                <a:solidFill>
                  <a:prstClr val="black"/>
                </a:solidFill>
                <a:ea typeface="+mn-ea"/>
              </a:rPr>
              <a:t>Mobile Phone Networks</a:t>
            </a:r>
          </a:p>
          <a:p>
            <a:pPr eaLnBrk="1" hangingPunct="1">
              <a:spcBef>
                <a:spcPts val="700"/>
              </a:spcBef>
              <a:buClr>
                <a:srgbClr val="DA1F28"/>
              </a:buClr>
              <a:buSzPct val="60000"/>
              <a:buFont typeface="Wingdings" pitchFamily="2" charset="2"/>
              <a:buChar char=""/>
            </a:pPr>
            <a:r>
              <a:rPr lang="en-US">
                <a:solidFill>
                  <a:prstClr val="black"/>
                </a:solidFill>
                <a:ea typeface="+mn-ea"/>
              </a:rPr>
              <a:t>Wireless LANs: 802.1</a:t>
            </a:r>
          </a:p>
        </p:txBody>
      </p:sp>
    </p:spTree>
    <p:extLst>
      <p:ext uri="{BB962C8B-B14F-4D97-AF65-F5344CB8AC3E}">
        <p14:creationId xmlns:p14="http://schemas.microsoft.com/office/powerpoint/2010/main" val="22813648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r>
              <a:rPr lang="en-US" sz="3100" dirty="0">
                <a:solidFill>
                  <a:schemeClr val="tx1"/>
                </a:solidFill>
              </a:rPr>
              <a:t>Different Philosophy</a:t>
            </a:r>
            <a:br>
              <a:rPr lang="en-US" b="1" dirty="0"/>
            </a:br>
            <a:endParaRPr lang="en-US" dirty="0"/>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B7747F11-1490-46CC-836E-C382947A5545}" type="slidenum">
              <a:rPr lang="en-US" sz="1600">
                <a:solidFill>
                  <a:prstClr val="black"/>
                </a:solidFill>
                <a:latin typeface="Calibri" pitchFamily="34" charset="0"/>
              </a:rPr>
              <a:pPr eaLnBrk="1" hangingPunct="1">
                <a:defRPr/>
              </a:pPr>
              <a:t>164</a:t>
            </a:fld>
            <a:endParaRPr lang="en-US" sz="1600" dirty="0">
              <a:solidFill>
                <a:prstClr val="black"/>
              </a:solidFill>
              <a:latin typeface="Calibri" pitchFamily="34" charset="0"/>
            </a:endParaRPr>
          </a:p>
        </p:txBody>
      </p:sp>
      <p:sp>
        <p:nvSpPr>
          <p:cNvPr id="4" name="Content Placeholder 2"/>
          <p:cNvSpPr txBox="1">
            <a:spLocks/>
          </p:cNvSpPr>
          <p:nvPr/>
        </p:nvSpPr>
        <p:spPr>
          <a:xfrm>
            <a:off x="377825" y="1955800"/>
            <a:ext cx="8594725" cy="2120900"/>
          </a:xfrm>
          <a:prstGeom prst="rect">
            <a:avLst/>
          </a:prstGeom>
        </p:spPr>
        <p:txBody>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buClr>
                <a:srgbClr val="DA1F28"/>
              </a:buClr>
              <a:defRPr/>
            </a:pPr>
            <a:r>
              <a:rPr lang="en-US" sz="2400" dirty="0">
                <a:solidFill>
                  <a:prstClr val="black"/>
                </a:solidFill>
              </a:rPr>
              <a:t>Which is first?</a:t>
            </a:r>
          </a:p>
          <a:p>
            <a:pPr marL="0" indent="0">
              <a:buClr>
                <a:srgbClr val="DA1F28"/>
              </a:buClr>
              <a:buFont typeface="Wingdings"/>
              <a:buNone/>
              <a:defRPr/>
            </a:pPr>
            <a:r>
              <a:rPr lang="en-US" sz="2400" dirty="0">
                <a:solidFill>
                  <a:prstClr val="black"/>
                </a:solidFill>
              </a:rPr>
              <a:t>        Reference Model</a:t>
            </a:r>
          </a:p>
          <a:p>
            <a:pPr marL="0" indent="0">
              <a:buClr>
                <a:srgbClr val="DA1F28"/>
              </a:buClr>
              <a:buFont typeface="Wingdings"/>
              <a:buNone/>
              <a:defRPr/>
            </a:pPr>
            <a:r>
              <a:rPr lang="en-US" sz="2400" dirty="0">
                <a:solidFill>
                  <a:prstClr val="black"/>
                </a:solidFill>
              </a:rPr>
              <a:t>        </a:t>
            </a:r>
            <a:r>
              <a:rPr lang="en-US" sz="2400" dirty="0" err="1">
                <a:solidFill>
                  <a:prstClr val="black"/>
                </a:solidFill>
              </a:rPr>
              <a:t>vs</a:t>
            </a:r>
            <a:r>
              <a:rPr lang="en-US" sz="2400" dirty="0">
                <a:solidFill>
                  <a:prstClr val="black"/>
                </a:solidFill>
              </a:rPr>
              <a:t>  Corresponding protocol</a:t>
            </a:r>
          </a:p>
        </p:txBody>
      </p:sp>
    </p:spTree>
    <p:extLst>
      <p:ext uri="{BB962C8B-B14F-4D97-AF65-F5344CB8AC3E}">
        <p14:creationId xmlns:p14="http://schemas.microsoft.com/office/powerpoint/2010/main" val="73152484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r>
              <a:rPr lang="en-US" b="1" dirty="0"/>
              <a:t>Specific differences</a:t>
            </a:r>
            <a:br>
              <a:rPr lang="en-US" b="1" dirty="0"/>
            </a:br>
            <a:endParaRPr lang="en-US" dirty="0"/>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41CB4629-124A-4D7F-8837-7408100EC040}" type="slidenum">
              <a:rPr lang="en-US" sz="1600">
                <a:solidFill>
                  <a:prstClr val="black"/>
                </a:solidFill>
                <a:latin typeface="Calibri" pitchFamily="34" charset="0"/>
              </a:rPr>
              <a:pPr eaLnBrk="1" hangingPunct="1">
                <a:defRPr/>
              </a:pPr>
              <a:t>165</a:t>
            </a:fld>
            <a:endParaRPr lang="en-US" sz="1600" dirty="0">
              <a:solidFill>
                <a:prstClr val="black"/>
              </a:solidFill>
              <a:latin typeface="Calibri" pitchFamily="34" charset="0"/>
            </a:endParaRPr>
          </a:p>
        </p:txBody>
      </p:sp>
      <p:sp>
        <p:nvSpPr>
          <p:cNvPr id="135172" name="Content Placeholder 2"/>
          <p:cNvSpPr txBox="1">
            <a:spLocks/>
          </p:cNvSpPr>
          <p:nvPr/>
        </p:nvSpPr>
        <p:spPr bwMode="auto">
          <a:xfrm>
            <a:off x="377825" y="1955800"/>
            <a:ext cx="8594725"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a:solidFill>
                  <a:prstClr val="black"/>
                </a:solidFill>
                <a:ea typeface="+mn-ea"/>
              </a:rPr>
              <a:t>Number of layers: 7 vs. 4</a:t>
            </a:r>
          </a:p>
          <a:p>
            <a:pPr eaLnBrk="1" hangingPunct="1">
              <a:spcBef>
                <a:spcPts val="700"/>
              </a:spcBef>
              <a:buClr>
                <a:srgbClr val="DA1F28"/>
              </a:buClr>
              <a:buSzPct val="60000"/>
              <a:buFont typeface="Wingdings" pitchFamily="2" charset="2"/>
              <a:buChar char=""/>
            </a:pPr>
            <a:r>
              <a:rPr lang="en-US">
                <a:solidFill>
                  <a:prstClr val="black"/>
                </a:solidFill>
                <a:ea typeface="+mn-ea"/>
              </a:rPr>
              <a:t>Connectionless vs. connection-oriented</a:t>
            </a:r>
          </a:p>
          <a:p>
            <a:pPr lvl="1" eaLnBrk="1" hangingPunct="1">
              <a:spcBef>
                <a:spcPts val="550"/>
              </a:spcBef>
              <a:buClr>
                <a:srgbClr val="2DA2BF"/>
              </a:buClr>
              <a:buSzPct val="70000"/>
              <a:buFont typeface="Wingdings 2" pitchFamily="18" charset="2"/>
              <a:buChar char=""/>
            </a:pPr>
            <a:r>
              <a:rPr lang="en-US">
                <a:solidFill>
                  <a:prstClr val="black"/>
                </a:solidFill>
                <a:ea typeface="+mn-ea"/>
              </a:rPr>
              <a:t>OSI supports </a:t>
            </a:r>
            <a:r>
              <a:rPr lang="en-US">
                <a:solidFill>
                  <a:srgbClr val="FF0000"/>
                </a:solidFill>
                <a:ea typeface="+mn-ea"/>
              </a:rPr>
              <a:t>both in the network layer</a:t>
            </a:r>
            <a:r>
              <a:rPr lang="en-US">
                <a:solidFill>
                  <a:prstClr val="black"/>
                </a:solidFill>
                <a:ea typeface="+mn-ea"/>
              </a:rPr>
              <a:t>, but only </a:t>
            </a:r>
            <a:r>
              <a:rPr lang="en-US">
                <a:solidFill>
                  <a:srgbClr val="FF0000"/>
                </a:solidFill>
                <a:ea typeface="+mn-ea"/>
              </a:rPr>
              <a:t>Connection-oriented communication in the transport layer</a:t>
            </a:r>
          </a:p>
          <a:p>
            <a:pPr lvl="1" eaLnBrk="1" hangingPunct="1">
              <a:spcBef>
                <a:spcPts val="550"/>
              </a:spcBef>
              <a:buClr>
                <a:srgbClr val="2DA2BF"/>
              </a:buClr>
              <a:buSzPct val="70000"/>
              <a:buFont typeface="Wingdings 2" pitchFamily="18" charset="2"/>
              <a:buChar char=""/>
            </a:pPr>
            <a:r>
              <a:rPr lang="en-US">
                <a:solidFill>
                  <a:prstClr val="black"/>
                </a:solidFill>
                <a:ea typeface="+mn-ea"/>
              </a:rPr>
              <a:t>TCP/IP supports only connectionless mode in the network layer but supports both in the transport layer, giving the users a choice.</a:t>
            </a:r>
          </a:p>
        </p:txBody>
      </p:sp>
    </p:spTree>
    <p:extLst>
      <p:ext uri="{BB962C8B-B14F-4D97-AF65-F5344CB8AC3E}">
        <p14:creationId xmlns:p14="http://schemas.microsoft.com/office/powerpoint/2010/main" val="25718008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r>
              <a:rPr lang="en-US" sz="4000" b="1" dirty="0"/>
              <a:t>A Critique of the OSI Model and Protocols</a:t>
            </a:r>
            <a:br>
              <a:rPr lang="en-US" b="1" dirty="0"/>
            </a:br>
            <a:endParaRPr lang="en-US" dirty="0"/>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56E9CA36-9DD8-4C6C-9AA0-068015104211}" type="slidenum">
              <a:rPr lang="en-US" sz="1600">
                <a:solidFill>
                  <a:prstClr val="black"/>
                </a:solidFill>
                <a:latin typeface="Calibri" pitchFamily="34" charset="0"/>
              </a:rPr>
              <a:pPr eaLnBrk="1" hangingPunct="1">
                <a:defRPr/>
              </a:pPr>
              <a:t>166</a:t>
            </a:fld>
            <a:endParaRPr lang="en-US" sz="1600" dirty="0">
              <a:solidFill>
                <a:prstClr val="black"/>
              </a:solidFill>
              <a:latin typeface="Calibri" pitchFamily="34" charset="0"/>
            </a:endParaRPr>
          </a:p>
        </p:txBody>
      </p:sp>
      <p:sp>
        <p:nvSpPr>
          <p:cNvPr id="136196" name="Content Placeholder 2"/>
          <p:cNvSpPr txBox="1">
            <a:spLocks/>
          </p:cNvSpPr>
          <p:nvPr/>
        </p:nvSpPr>
        <p:spPr bwMode="auto">
          <a:xfrm>
            <a:off x="377825" y="1955800"/>
            <a:ext cx="8594725" cy="427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a:solidFill>
                  <a:prstClr val="black"/>
                </a:solidFill>
                <a:ea typeface="+mn-ea"/>
              </a:rPr>
              <a:t>Why OSI did not take over the world</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Bad timing</a:t>
            </a:r>
          </a:p>
          <a:p>
            <a:pPr eaLnBrk="1" hangingPunct="1">
              <a:spcBef>
                <a:spcPts val="700"/>
              </a:spcBef>
              <a:buClr>
                <a:srgbClr val="DA1F28"/>
              </a:buClr>
              <a:buSzPct val="60000"/>
              <a:buFont typeface="Wingdings" pitchFamily="2" charset="2"/>
              <a:buChar char=""/>
            </a:pPr>
            <a:r>
              <a:rPr lang="en-US">
                <a:solidFill>
                  <a:prstClr val="black"/>
                </a:solidFill>
                <a:ea typeface="+mn-ea"/>
              </a:rPr>
              <a:t>Bad technology</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Flawed, too complex</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More political than technical of 7 layers decision</a:t>
            </a:r>
          </a:p>
          <a:p>
            <a:pPr eaLnBrk="1" hangingPunct="1">
              <a:spcBef>
                <a:spcPts val="700"/>
              </a:spcBef>
              <a:buClr>
                <a:srgbClr val="DA1F28"/>
              </a:buClr>
              <a:buSzPct val="60000"/>
              <a:buFont typeface="Wingdings" pitchFamily="2" charset="2"/>
              <a:buChar char=""/>
            </a:pPr>
            <a:r>
              <a:rPr lang="en-US">
                <a:solidFill>
                  <a:prstClr val="black"/>
                </a:solidFill>
                <a:ea typeface="+mn-ea"/>
              </a:rPr>
              <a:t>Bad implementations</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Huge, unwieldy, Poor quality</a:t>
            </a:r>
          </a:p>
          <a:p>
            <a:pPr eaLnBrk="1" hangingPunct="1">
              <a:spcBef>
                <a:spcPts val="700"/>
              </a:spcBef>
              <a:buClr>
                <a:srgbClr val="DA1F28"/>
              </a:buClr>
              <a:buSzPct val="60000"/>
              <a:buFont typeface="Wingdings" pitchFamily="2" charset="2"/>
              <a:buChar char=""/>
            </a:pPr>
            <a:r>
              <a:rPr lang="en-US">
                <a:solidFill>
                  <a:prstClr val="black"/>
                </a:solidFill>
                <a:ea typeface="+mn-ea"/>
              </a:rPr>
              <a:t>Bad politics</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Academia vs Bureaucrats</a:t>
            </a:r>
          </a:p>
        </p:txBody>
      </p:sp>
    </p:spTree>
    <p:extLst>
      <p:ext uri="{BB962C8B-B14F-4D97-AF65-F5344CB8AC3E}">
        <p14:creationId xmlns:p14="http://schemas.microsoft.com/office/powerpoint/2010/main" val="18642006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r>
              <a:rPr lang="en-US" sz="3600" b="1" dirty="0"/>
              <a:t>A Critique of the TCP/IP Reference Model</a:t>
            </a:r>
            <a:br>
              <a:rPr lang="en-US" b="1" dirty="0"/>
            </a:br>
            <a:endParaRPr lang="en-US" dirty="0"/>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1D57C6F6-66F4-44D3-AC78-562C4EFE5036}" type="slidenum">
              <a:rPr lang="en-US" sz="1600">
                <a:solidFill>
                  <a:prstClr val="black"/>
                </a:solidFill>
                <a:latin typeface="Calibri" pitchFamily="34" charset="0"/>
              </a:rPr>
              <a:pPr eaLnBrk="1" hangingPunct="1">
                <a:defRPr/>
              </a:pPr>
              <a:t>167</a:t>
            </a:fld>
            <a:endParaRPr lang="en-US" sz="1600" dirty="0">
              <a:solidFill>
                <a:prstClr val="black"/>
              </a:solidFill>
              <a:latin typeface="Calibri" pitchFamily="34" charset="0"/>
            </a:endParaRPr>
          </a:p>
        </p:txBody>
      </p:sp>
      <p:sp>
        <p:nvSpPr>
          <p:cNvPr id="137220" name="Content Placeholder 2"/>
          <p:cNvSpPr txBox="1">
            <a:spLocks/>
          </p:cNvSpPr>
          <p:nvPr/>
        </p:nvSpPr>
        <p:spPr bwMode="auto">
          <a:xfrm>
            <a:off x="377825" y="1955800"/>
            <a:ext cx="859472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742950" indent="-2857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a:solidFill>
                  <a:prstClr val="black"/>
                </a:solidFill>
                <a:ea typeface="+mn-ea"/>
              </a:rPr>
              <a:t>Service, interface, and protocol not distinguished</a:t>
            </a:r>
          </a:p>
          <a:p>
            <a:pPr eaLnBrk="1" hangingPunct="1">
              <a:spcBef>
                <a:spcPts val="700"/>
              </a:spcBef>
              <a:buClr>
                <a:srgbClr val="DA1F28"/>
              </a:buClr>
              <a:buSzPct val="60000"/>
              <a:buFont typeface="Wingdings" pitchFamily="2" charset="2"/>
              <a:buChar char=""/>
            </a:pPr>
            <a:r>
              <a:rPr lang="en-US">
                <a:solidFill>
                  <a:prstClr val="black"/>
                </a:solidFill>
                <a:ea typeface="+mn-ea"/>
              </a:rPr>
              <a:t>Not a general model</a:t>
            </a:r>
          </a:p>
          <a:p>
            <a:pPr eaLnBrk="1" hangingPunct="1">
              <a:spcBef>
                <a:spcPts val="700"/>
              </a:spcBef>
              <a:buClr>
                <a:srgbClr val="DA1F28"/>
              </a:buClr>
              <a:buSzPct val="60000"/>
              <a:buFont typeface="Wingdings" pitchFamily="2" charset="2"/>
              <a:buChar char=""/>
            </a:pPr>
            <a:r>
              <a:rPr lang="en-US">
                <a:solidFill>
                  <a:prstClr val="black"/>
                </a:solidFill>
                <a:ea typeface="+mn-ea"/>
              </a:rPr>
              <a:t> Link “layer” not really a layer</a:t>
            </a:r>
          </a:p>
          <a:p>
            <a:pPr eaLnBrk="1" hangingPunct="1">
              <a:spcBef>
                <a:spcPts val="700"/>
              </a:spcBef>
              <a:buClr>
                <a:srgbClr val="DA1F28"/>
              </a:buClr>
              <a:buSzPct val="60000"/>
              <a:buFont typeface="Wingdings" pitchFamily="2" charset="2"/>
              <a:buChar char=""/>
            </a:pPr>
            <a:r>
              <a:rPr lang="en-US">
                <a:solidFill>
                  <a:prstClr val="black"/>
                </a:solidFill>
                <a:ea typeface="+mn-ea"/>
              </a:rPr>
              <a:t>No mention of physical and data link layers</a:t>
            </a:r>
          </a:p>
          <a:p>
            <a:pPr eaLnBrk="1" hangingPunct="1">
              <a:spcBef>
                <a:spcPts val="700"/>
              </a:spcBef>
              <a:buClr>
                <a:srgbClr val="DA1F28"/>
              </a:buClr>
              <a:buSzPct val="60000"/>
              <a:buFont typeface="Wingdings" pitchFamily="2" charset="2"/>
              <a:buChar char=""/>
            </a:pPr>
            <a:r>
              <a:rPr lang="en-US">
                <a:solidFill>
                  <a:prstClr val="black"/>
                </a:solidFill>
                <a:ea typeface="+mn-ea"/>
              </a:rPr>
              <a:t>Minor protocols deeply entrenched, hard to replace</a:t>
            </a:r>
            <a:endParaRPr lang="en-US" sz="2100">
              <a:solidFill>
                <a:prstClr val="black"/>
              </a:solidFill>
              <a:ea typeface="+mn-ea"/>
            </a:endParaRPr>
          </a:p>
        </p:txBody>
      </p:sp>
    </p:spTree>
    <p:extLst>
      <p:ext uri="{BB962C8B-B14F-4D97-AF65-F5344CB8AC3E}">
        <p14:creationId xmlns:p14="http://schemas.microsoft.com/office/powerpoint/2010/main" val="102229027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161925"/>
            <a:ext cx="8839200" cy="968375"/>
          </a:xfrm>
        </p:spPr>
        <p:txBody>
          <a:bodyPr>
            <a:normAutofit fontScale="90000"/>
          </a:bodyPr>
          <a:lstStyle/>
          <a:p>
            <a:pPr>
              <a:defRPr/>
            </a:pPr>
            <a:br>
              <a:rPr lang="en-US" sz="3100" dirty="0">
                <a:solidFill>
                  <a:schemeClr val="tx1"/>
                </a:solidFill>
              </a:rPr>
            </a:br>
            <a:br>
              <a:rPr lang="en-US" sz="3100" dirty="0">
                <a:solidFill>
                  <a:schemeClr val="tx1"/>
                </a:solidFill>
              </a:rPr>
            </a:br>
            <a:r>
              <a:rPr lang="en-US" sz="3100" dirty="0">
                <a:solidFill>
                  <a:schemeClr val="tx1"/>
                </a:solidFill>
              </a:rPr>
              <a:t>The OSI Reference Model</a:t>
            </a:r>
            <a:br>
              <a:rPr lang="en-US" b="1" dirty="0"/>
            </a:br>
            <a:endParaRPr lang="en-US" dirty="0"/>
          </a:p>
        </p:txBody>
      </p:sp>
      <p:sp>
        <p:nvSpPr>
          <p:cNvPr id="1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68842BD9-0650-47E6-96B0-C3E32983D30F}" type="slidenum">
              <a:rPr lang="en-US" sz="1600">
                <a:solidFill>
                  <a:prstClr val="black"/>
                </a:solidFill>
                <a:latin typeface="Calibri" pitchFamily="34" charset="0"/>
              </a:rPr>
              <a:pPr eaLnBrk="1" hangingPunct="1">
                <a:defRPr/>
              </a:pPr>
              <a:t>168</a:t>
            </a:fld>
            <a:endParaRPr lang="en-US" sz="1600" dirty="0">
              <a:solidFill>
                <a:prstClr val="black"/>
              </a:solidFill>
              <a:latin typeface="Calibri" pitchFamily="34" charset="0"/>
            </a:endParaRPr>
          </a:p>
        </p:txBody>
      </p:sp>
      <p:pic>
        <p:nvPicPr>
          <p:cNvPr id="13824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8513" y="1811338"/>
            <a:ext cx="6126162" cy="456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245" name="Rectangle 2"/>
          <p:cNvSpPr>
            <a:spLocks noChangeArrowheads="1"/>
          </p:cNvSpPr>
          <p:nvPr/>
        </p:nvSpPr>
        <p:spPr bwMode="auto">
          <a:xfrm>
            <a:off x="285750" y="2895600"/>
            <a:ext cx="13636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800">
                <a:solidFill>
                  <a:prstClr val="black"/>
                </a:solidFill>
                <a:latin typeface="Tw Cen MT" pitchFamily="34" charset="0"/>
                <a:ea typeface="+mn-ea"/>
                <a:cs typeface="Arial" pitchFamily="34" charset="0"/>
              </a:rPr>
              <a:t>The OSI</a:t>
            </a:r>
          </a:p>
          <a:p>
            <a:r>
              <a:rPr lang="en-US" sz="1800">
                <a:solidFill>
                  <a:prstClr val="black"/>
                </a:solidFill>
                <a:latin typeface="Tw Cen MT" pitchFamily="34" charset="0"/>
                <a:ea typeface="+mn-ea"/>
                <a:cs typeface="Arial" pitchFamily="34" charset="0"/>
              </a:rPr>
              <a:t>reference</a:t>
            </a:r>
          </a:p>
          <a:p>
            <a:r>
              <a:rPr lang="en-US" sz="1800">
                <a:solidFill>
                  <a:prstClr val="black"/>
                </a:solidFill>
                <a:latin typeface="Tw Cen MT" pitchFamily="34" charset="0"/>
                <a:ea typeface="+mn-ea"/>
                <a:cs typeface="Arial" pitchFamily="34" charset="0"/>
              </a:rPr>
              <a:t>model.</a:t>
            </a:r>
          </a:p>
          <a:p>
            <a:r>
              <a:rPr lang="en-US" sz="1800">
                <a:solidFill>
                  <a:prstClr val="black"/>
                </a:solidFill>
                <a:latin typeface="Tw Cen MT" pitchFamily="34" charset="0"/>
                <a:ea typeface="+mn-ea"/>
                <a:cs typeface="Arial" pitchFamily="34" charset="0"/>
              </a:rPr>
              <a:t>1983,1995</a:t>
            </a:r>
          </a:p>
        </p:txBody>
      </p:sp>
    </p:spTree>
    <p:extLst>
      <p:ext uri="{BB962C8B-B14F-4D97-AF65-F5344CB8AC3E}">
        <p14:creationId xmlns:p14="http://schemas.microsoft.com/office/powerpoint/2010/main" val="32188792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DCC10e-cover.jpg"/>
          <p:cNvPicPr>
            <a:picLocks noChangeAspect="1"/>
          </p:cNvPicPr>
          <p:nvPr/>
        </p:nvPicPr>
        <p:blipFill>
          <a:blip r:embed="rId3">
            <a:lum bright="30000" contrast="24000"/>
            <a:alphaModFix amt="74000"/>
          </a:blip>
          <a:srcRect t="31111" b="14444"/>
          <a:stretch>
            <a:fillRect/>
          </a:stretch>
        </p:blipFill>
        <p:spPr>
          <a:xfrm>
            <a:off x="1143000" y="0"/>
            <a:ext cx="7086600" cy="2286000"/>
          </a:xfrm>
          <a:prstGeom prst="rect">
            <a:avLst/>
          </a:prstGeom>
        </p:spPr>
      </p:pic>
      <p:sp>
        <p:nvSpPr>
          <p:cNvPr id="148482" name="Rectangle 2"/>
          <p:cNvSpPr>
            <a:spLocks noGrp="1" noChangeArrowheads="1"/>
          </p:cNvSpPr>
          <p:nvPr>
            <p:ph type="title"/>
          </p:nvPr>
        </p:nvSpPr>
        <p:spPr/>
        <p:txBody>
          <a:bodyPr/>
          <a:lstStyle/>
          <a:p>
            <a:pPr eaLnBrk="1" hangingPunct="1">
              <a:defRPr/>
            </a:pPr>
            <a:r>
              <a:rPr lang="en-US" dirty="0">
                <a:ea typeface="+mj-ea"/>
                <a:cs typeface="+mj-cs"/>
              </a:rPr>
              <a:t>Summary</a:t>
            </a:r>
            <a:endParaRPr lang="en-AU" dirty="0">
              <a:ea typeface="+mj-ea"/>
              <a:cs typeface="+mj-cs"/>
            </a:endParaRPr>
          </a:p>
        </p:txBody>
      </p:sp>
      <p:sp>
        <p:nvSpPr>
          <p:cNvPr id="148483" name="Rectangle 3"/>
          <p:cNvSpPr>
            <a:spLocks noGrp="1" noChangeArrowheads="1"/>
          </p:cNvSpPr>
          <p:nvPr>
            <p:ph sz="half" idx="1"/>
          </p:nvPr>
        </p:nvSpPr>
        <p:spPr>
          <a:xfrm>
            <a:off x="4572000" y="2362200"/>
            <a:ext cx="3581400" cy="4178300"/>
          </a:xfrm>
        </p:spPr>
        <p:txBody>
          <a:bodyPr>
            <a:normAutofit fontScale="92500" lnSpcReduction="10000"/>
          </a:bodyPr>
          <a:lstStyle/>
          <a:p>
            <a:pPr eaLnBrk="1" hangingPunct="1"/>
            <a:r>
              <a:rPr lang="en-US" dirty="0"/>
              <a:t>Trends challenging data communications:</a:t>
            </a:r>
          </a:p>
          <a:p>
            <a:pPr lvl="1" eaLnBrk="1" hangingPunct="1"/>
            <a:r>
              <a:rPr lang="en-US" dirty="0"/>
              <a:t>Traffic growth</a:t>
            </a:r>
          </a:p>
          <a:p>
            <a:pPr lvl="1" eaLnBrk="1" hangingPunct="1"/>
            <a:r>
              <a:rPr lang="en-US" dirty="0"/>
              <a:t>Development of new services</a:t>
            </a:r>
          </a:p>
          <a:p>
            <a:pPr lvl="1" eaLnBrk="1" hangingPunct="1"/>
            <a:r>
              <a:rPr lang="en-US" dirty="0"/>
              <a:t>Advances in technology</a:t>
            </a:r>
          </a:p>
          <a:p>
            <a:pPr eaLnBrk="1" hangingPunct="1"/>
            <a:r>
              <a:rPr lang="en-US" dirty="0"/>
              <a:t>Data Transmission and Network Capacity Requirements</a:t>
            </a:r>
          </a:p>
          <a:p>
            <a:pPr eaLnBrk="1" hangingPunct="1"/>
            <a:r>
              <a:rPr lang="en-US" dirty="0"/>
              <a:t>Convergence </a:t>
            </a:r>
          </a:p>
          <a:p>
            <a:pPr eaLnBrk="1" hangingPunct="1"/>
            <a:endParaRPr lang="en-AU" dirty="0"/>
          </a:p>
        </p:txBody>
      </p:sp>
      <p:sp>
        <p:nvSpPr>
          <p:cNvPr id="5" name="Content Placeholder 4"/>
          <p:cNvSpPr>
            <a:spLocks noGrp="1"/>
          </p:cNvSpPr>
          <p:nvPr>
            <p:ph sz="half" idx="2"/>
          </p:nvPr>
        </p:nvSpPr>
        <p:spPr>
          <a:xfrm>
            <a:off x="228600" y="2286000"/>
            <a:ext cx="4038600" cy="4419600"/>
          </a:xfrm>
        </p:spPr>
        <p:txBody>
          <a:bodyPr>
            <a:normAutofit fontScale="92500" lnSpcReduction="10000"/>
          </a:bodyPr>
          <a:lstStyle/>
          <a:p>
            <a:pPr eaLnBrk="1" hangingPunct="1"/>
            <a:r>
              <a:rPr lang="en-US" dirty="0"/>
              <a:t>Transmission mediums</a:t>
            </a:r>
          </a:p>
          <a:p>
            <a:pPr lvl="1" eaLnBrk="1" hangingPunct="1"/>
            <a:r>
              <a:rPr lang="en-US" dirty="0"/>
              <a:t>Fiber optic</a:t>
            </a:r>
          </a:p>
          <a:p>
            <a:pPr lvl="1" eaLnBrk="1" hangingPunct="1"/>
            <a:r>
              <a:rPr lang="en-US" dirty="0"/>
              <a:t>Wireless</a:t>
            </a:r>
          </a:p>
          <a:p>
            <a:pPr eaLnBrk="1" hangingPunct="1"/>
            <a:r>
              <a:rPr lang="en-US" dirty="0"/>
              <a:t>Network categories:</a:t>
            </a:r>
          </a:p>
          <a:p>
            <a:pPr lvl="1" eaLnBrk="1" hangingPunct="1"/>
            <a:r>
              <a:rPr lang="en-US" dirty="0"/>
              <a:t>Wide Area Networks</a:t>
            </a:r>
          </a:p>
          <a:p>
            <a:pPr lvl="1" eaLnBrk="1" hangingPunct="1"/>
            <a:r>
              <a:rPr lang="en-US" dirty="0"/>
              <a:t>Local Area Networks</a:t>
            </a:r>
          </a:p>
          <a:p>
            <a:pPr lvl="1" eaLnBrk="1" hangingPunct="1"/>
            <a:r>
              <a:rPr lang="en-US" dirty="0"/>
              <a:t>Wireless Networks</a:t>
            </a:r>
          </a:p>
          <a:p>
            <a:pPr eaLnBrk="1" hangingPunct="1"/>
            <a:r>
              <a:rPr lang="en-US" dirty="0"/>
              <a:t>Internet</a:t>
            </a:r>
          </a:p>
          <a:p>
            <a:pPr lvl="1" eaLnBrk="1" hangingPunct="1"/>
            <a:r>
              <a:rPr lang="en-US" dirty="0"/>
              <a:t>Origin</a:t>
            </a:r>
          </a:p>
          <a:p>
            <a:pPr lvl="1" eaLnBrk="1" hangingPunct="1"/>
            <a:r>
              <a:rPr lang="en-US" dirty="0"/>
              <a:t>Key elements</a:t>
            </a:r>
          </a:p>
          <a:p>
            <a:pPr lvl="1" eaLnBrk="1" hangingPunct="1"/>
            <a:r>
              <a:rPr lang="en-US" dirty="0"/>
              <a:t>Internet architecture</a:t>
            </a:r>
          </a:p>
          <a:p>
            <a:endParaRPr lang="en-US" dirty="0"/>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59" name="Rectangle 59"/>
          <p:cNvSpPr>
            <a:spLocks noGrp="1" noChangeArrowheads="1"/>
          </p:cNvSpPr>
          <p:nvPr>
            <p:ph type="title"/>
          </p:nvPr>
        </p:nvSpPr>
        <p:spPr>
          <a:xfrm>
            <a:off x="457200" y="277813"/>
            <a:ext cx="8229600" cy="1550987"/>
          </a:xfrm>
        </p:spPr>
        <p:txBody>
          <a:bodyPr/>
          <a:lstStyle/>
          <a:p>
            <a:pPr eaLnBrk="1" hangingPunct="1">
              <a:defRPr/>
            </a:pPr>
            <a:r>
              <a:rPr lang="en-US" dirty="0"/>
              <a:t>Table 1.1   </a:t>
            </a:r>
            <a:br>
              <a:rPr lang="en-US" dirty="0"/>
            </a:br>
            <a:r>
              <a:rPr lang="en-US" dirty="0"/>
              <a:t>Communications Tasks(BS:36)</a:t>
            </a:r>
            <a:br>
              <a:rPr lang="en-US" dirty="0"/>
            </a:br>
            <a:endParaRPr kumimoji="1" lang="en-US" dirty="0">
              <a:ea typeface="+mj-ea"/>
              <a:cs typeface="+mj-cs"/>
            </a:endParaRPr>
          </a:p>
        </p:txBody>
      </p:sp>
      <p:pic>
        <p:nvPicPr>
          <p:cNvPr id="5" name="Picture 4"/>
          <p:cNvPicPr>
            <a:picLocks noChangeAspect="1"/>
          </p:cNvPicPr>
          <p:nvPr/>
        </p:nvPicPr>
        <p:blipFill>
          <a:blip r:embed="rId3"/>
          <a:srcRect l="1506" r="13556" b="10070"/>
          <a:stretch>
            <a:fillRect/>
          </a:stretch>
        </p:blipFill>
        <p:spPr>
          <a:xfrm>
            <a:off x="228600" y="2590800"/>
            <a:ext cx="8660512" cy="2743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f4.pdf"/>
          <p:cNvPicPr>
            <a:picLocks noChangeAspect="1"/>
          </p:cNvPicPr>
          <p:nvPr/>
        </p:nvPicPr>
        <p:blipFill>
          <a:blip r:embed="rId3"/>
          <a:srcRect l="1818" t="12941" r="1818" b="3529"/>
          <a:stretch>
            <a:fillRect/>
          </a:stretch>
        </p:blipFill>
        <p:spPr>
          <a:xfrm>
            <a:off x="304800" y="519978"/>
            <a:ext cx="8552315" cy="5728422"/>
          </a:xfrm>
          <a:prstGeom prst="rect">
            <a:avLst/>
          </a:prstGeom>
          <a:solidFill>
            <a:schemeClr val="accent3">
              <a:lumMod val="20000"/>
              <a:lumOff val="80000"/>
            </a:schemeClr>
          </a:solidFill>
        </p:spPr>
      </p:pic>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1" name="Rectangle 3"/>
          <p:cNvSpPr>
            <a:spLocks noGrp="1" noChangeArrowheads="1"/>
          </p:cNvSpPr>
          <p:nvPr>
            <p:ph type="body" idx="1"/>
          </p:nvPr>
        </p:nvSpPr>
        <p:spPr>
          <a:xfrm>
            <a:off x="381000" y="1752600"/>
            <a:ext cx="4876800" cy="1524000"/>
          </a:xfrm>
        </p:spPr>
        <p:txBody>
          <a:bodyPr/>
          <a:lstStyle/>
          <a:p>
            <a:pPr eaLnBrk="1" hangingPunct="1">
              <a:buFont typeface="Wingdings" pitchFamily="-110" charset="2"/>
              <a:buNone/>
            </a:pPr>
            <a:r>
              <a:rPr lang="en-US" sz="2800" dirty="0"/>
              <a:t>	The basic building block of any communications facility is the transmission line</a:t>
            </a:r>
          </a:p>
          <a:p>
            <a:pPr eaLnBrk="1" hangingPunct="1">
              <a:buFont typeface="Wingdings" pitchFamily="-110" charset="2"/>
              <a:buNone/>
            </a:pPr>
            <a:endParaRPr lang="en-US" sz="2800" dirty="0"/>
          </a:p>
        </p:txBody>
      </p:sp>
      <p:sp>
        <p:nvSpPr>
          <p:cNvPr id="6" name="TextBox 5"/>
          <p:cNvSpPr txBox="1"/>
          <p:nvPr/>
        </p:nvSpPr>
        <p:spPr>
          <a:xfrm>
            <a:off x="762000" y="3733800"/>
            <a:ext cx="4724400" cy="2246769"/>
          </a:xfrm>
          <a:prstGeom prst="rect">
            <a:avLst/>
          </a:prstGeom>
          <a:noFill/>
        </p:spPr>
        <p:txBody>
          <a:bodyPr>
            <a:spAutoFit/>
          </a:bodyPr>
          <a:lstStyle/>
          <a:p>
            <a:pPr eaLnBrk="0" hangingPunct="0">
              <a:defRPr/>
            </a:pPr>
            <a:r>
              <a:rPr lang="en-US" sz="2800" dirty="0">
                <a:solidFill>
                  <a:srgbClr val="000000"/>
                </a:solidFill>
                <a:latin typeface="+mn-lt"/>
                <a:ea typeface="+mn-ea"/>
                <a:cs typeface="+mn-cs"/>
              </a:rPr>
              <a:t>The business manager is concerned with a facility providing the required capacity, with acceptable reliability, at minimum cost</a:t>
            </a:r>
          </a:p>
        </p:txBody>
      </p:sp>
      <p:sp>
        <p:nvSpPr>
          <p:cNvPr id="8" name="TextBox 7"/>
          <p:cNvSpPr txBox="1"/>
          <p:nvPr/>
        </p:nvSpPr>
        <p:spPr>
          <a:xfrm>
            <a:off x="6629400" y="2438400"/>
            <a:ext cx="2133600" cy="1295400"/>
          </a:xfrm>
          <a:prstGeom prst="rect">
            <a:avLst/>
          </a:prstGeom>
          <a:solidFill>
            <a:srgbClr val="32B48B"/>
          </a:solidFill>
          <a:ln>
            <a:solidFill>
              <a:schemeClr val="accent4">
                <a:lumMod val="10000"/>
                <a:alpha val="84000"/>
              </a:schemeClr>
            </a:solidFill>
          </a:ln>
        </p:spPr>
        <p:txBody>
          <a:bodyPr/>
          <a:lstStyle/>
          <a:p>
            <a:pPr eaLnBrk="0" hangingPunct="0">
              <a:defRPr/>
            </a:pPr>
            <a:endParaRPr lang="en-US" dirty="0">
              <a:ea typeface="+mn-ea"/>
              <a:cs typeface="+mn-cs"/>
            </a:endParaRPr>
          </a:p>
          <a:p>
            <a:pPr eaLnBrk="0" hangingPunct="0">
              <a:defRPr/>
            </a:pPr>
            <a:endParaRPr/>
          </a:p>
        </p:txBody>
      </p:sp>
      <p:sp>
        <p:nvSpPr>
          <p:cNvPr id="9" name="TextBox 8"/>
          <p:cNvSpPr txBox="1"/>
          <p:nvPr/>
        </p:nvSpPr>
        <p:spPr>
          <a:xfrm>
            <a:off x="6629400" y="3810000"/>
            <a:ext cx="2133600" cy="1219200"/>
          </a:xfrm>
          <a:prstGeom prst="rect">
            <a:avLst/>
          </a:prstGeom>
          <a:solidFill>
            <a:srgbClr val="32B48B"/>
          </a:solidFill>
          <a:ln>
            <a:solidFill>
              <a:schemeClr val="accent4">
                <a:lumMod val="10000"/>
                <a:alpha val="84000"/>
              </a:schemeClr>
            </a:solidFill>
          </a:ln>
        </p:spPr>
        <p:txBody>
          <a:bodyPr/>
          <a:lstStyle/>
          <a:p>
            <a:pPr eaLnBrk="0" hangingPunct="0">
              <a:defRPr/>
            </a:pPr>
            <a:endParaRPr lang="en-US" dirty="0">
              <a:ea typeface="+mn-ea"/>
              <a:cs typeface="+mn-cs"/>
            </a:endParaRPr>
          </a:p>
          <a:p>
            <a:pPr eaLnBrk="0" hangingPunct="0">
              <a:defRPr/>
            </a:pP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a typeface="+mn-ea"/>
              <a:cs typeface="+mn-cs"/>
            </a:endParaRPr>
          </a:p>
        </p:txBody>
      </p:sp>
      <p:sp>
        <p:nvSpPr>
          <p:cNvPr id="10" name="TextBox 9"/>
          <p:cNvSpPr txBox="1"/>
          <p:nvPr/>
        </p:nvSpPr>
        <p:spPr>
          <a:xfrm>
            <a:off x="6629400" y="914400"/>
            <a:ext cx="2133600" cy="1447800"/>
          </a:xfrm>
          <a:prstGeom prst="rect">
            <a:avLst/>
          </a:prstGeom>
          <a:solidFill>
            <a:srgbClr val="32B48B"/>
          </a:solidFill>
          <a:ln>
            <a:solidFill>
              <a:schemeClr val="accent4">
                <a:lumMod val="10000"/>
                <a:alpha val="84000"/>
              </a:schemeClr>
            </a:solidFill>
          </a:ln>
        </p:spPr>
        <p:txBody>
          <a:bodyPr/>
          <a:lstStyle/>
          <a:p>
            <a:pPr eaLnBrk="0" hangingPunct="0">
              <a:defRPr/>
            </a:pPr>
            <a:endParaRPr lang="en-US" dirty="0">
              <a:ea typeface="+mn-ea"/>
              <a:cs typeface="+mn-cs"/>
            </a:endParaRPr>
          </a:p>
          <a:p>
            <a:pPr eaLnBrk="0" hangingPunct="0">
              <a:defRPr/>
            </a:pP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a typeface="+mn-ea"/>
              <a:cs typeface="+mn-cs"/>
            </a:endParaRPr>
          </a:p>
        </p:txBody>
      </p:sp>
      <p:grpSp>
        <p:nvGrpSpPr>
          <p:cNvPr id="13319" name="Group 13"/>
          <p:cNvGrpSpPr>
            <a:grpSpLocks/>
          </p:cNvGrpSpPr>
          <p:nvPr/>
        </p:nvGrpSpPr>
        <p:grpSpPr bwMode="auto">
          <a:xfrm>
            <a:off x="6248400" y="5181600"/>
            <a:ext cx="2743200" cy="1219200"/>
            <a:chOff x="-787400" y="3047999"/>
            <a:chExt cx="2692400" cy="1016000"/>
          </a:xfrm>
        </p:grpSpPr>
        <p:sp>
          <p:nvSpPr>
            <p:cNvPr id="15" name="Rounded Rectangle 14"/>
            <p:cNvSpPr>
              <a:spLocks noChangeArrowheads="1"/>
            </p:cNvSpPr>
            <p:nvPr/>
          </p:nvSpPr>
          <p:spPr bwMode="auto">
            <a:xfrm>
              <a:off x="-787400" y="3047999"/>
              <a:ext cx="2692400" cy="1016000"/>
            </a:xfrm>
            <a:prstGeom prst="roundRect">
              <a:avLst>
                <a:gd name="adj" fmla="val 10000"/>
              </a:avLst>
            </a:prstGeom>
            <a:solidFill>
              <a:srgbClr val="32B48B"/>
            </a:solidFill>
            <a:ln w="9525">
              <a:noFill/>
              <a:round/>
              <a:headEnd/>
              <a:tailEnd/>
            </a:ln>
            <a:effectLst>
              <a:outerShdw dist="23000" dir="5400000" rotWithShape="0">
                <a:srgbClr val="808080">
                  <a:alpha val="34999"/>
                </a:srgbClr>
              </a:outerShdw>
            </a:effectLst>
          </p:spPr>
          <p:txBody>
            <a:bodyPr/>
            <a:lstStyle/>
            <a:p>
              <a:pPr>
                <a:defRPr/>
              </a:pPr>
              <a:endParaRPr lang="en-US" dirty="0">
                <a:latin typeface="Times New Roman" pitchFamily="-106" charset="0"/>
                <a:ea typeface="ＭＳ Ｐゴシック" pitchFamily="-106" charset="-128"/>
                <a:cs typeface="+mn-cs"/>
              </a:endParaRPr>
            </a:p>
          </p:txBody>
        </p:sp>
        <p:sp>
          <p:nvSpPr>
            <p:cNvPr id="16" name="Rounded Rectangle 4"/>
            <p:cNvSpPr/>
            <p:nvPr/>
          </p:nvSpPr>
          <p:spPr>
            <a:xfrm>
              <a:off x="-787400" y="3077103"/>
              <a:ext cx="2662797" cy="957792"/>
            </a:xfrm>
            <a:prstGeom prst="rect">
              <a:avLst/>
            </a:prstGeom>
          </p:spPr>
          <p:style>
            <a:lnRef idx="0">
              <a:scrgbClr r="0" g="0" b="0"/>
            </a:lnRef>
            <a:fillRef idx="0">
              <a:scrgbClr r="0" g="0" b="0"/>
            </a:fillRef>
            <a:effectRef idx="0">
              <a:scrgbClr r="0" g="0" b="0"/>
            </a:effectRef>
            <a:fontRef idx="minor">
              <a:schemeClr val="lt1"/>
            </a:fontRef>
          </p:style>
          <p:txBody>
            <a:bodyPr lIns="106680" tIns="106680" rIns="106680" bIns="106680" spcCol="1270" anchor="ctr"/>
            <a:lstStyle/>
            <a:p>
              <a:pPr algn="ctr" defTabSz="1244600" eaLnBrk="0" hangingPunct="0">
                <a:lnSpc>
                  <a:spcPct val="90000"/>
                </a:lnSpc>
                <a:spcAft>
                  <a:spcPct val="35000"/>
                </a:spcAft>
                <a:defRPr/>
              </a:pPr>
              <a:endParaRPr lang="en-US" sz="2000" dirty="0"/>
            </a:p>
          </p:txBody>
        </p:sp>
      </p:grpSp>
      <p:grpSp>
        <p:nvGrpSpPr>
          <p:cNvPr id="13320" name="Group 17"/>
          <p:cNvGrpSpPr>
            <a:grpSpLocks/>
          </p:cNvGrpSpPr>
          <p:nvPr/>
        </p:nvGrpSpPr>
        <p:grpSpPr bwMode="auto">
          <a:xfrm>
            <a:off x="6781800" y="1143000"/>
            <a:ext cx="1846263" cy="1016000"/>
            <a:chOff x="76200" y="-304800"/>
            <a:chExt cx="1845484" cy="1016000"/>
          </a:xfrm>
        </p:grpSpPr>
        <p:sp>
          <p:nvSpPr>
            <p:cNvPr id="19" name="Rounded Rectangle 18"/>
            <p:cNvSpPr>
              <a:spLocks noChangeArrowheads="1"/>
            </p:cNvSpPr>
            <p:nvPr/>
          </p:nvSpPr>
          <p:spPr bwMode="auto">
            <a:xfrm>
              <a:off x="76200" y="-304800"/>
              <a:ext cx="1828028" cy="1016000"/>
            </a:xfrm>
            <a:prstGeom prst="roundRect">
              <a:avLst>
                <a:gd name="adj" fmla="val 10000"/>
              </a:avLst>
            </a:prstGeom>
            <a:gradFill rotWithShape="1">
              <a:gsLst>
                <a:gs pos="0">
                  <a:srgbClr val="A6E2E2"/>
                </a:gs>
                <a:gs pos="100000">
                  <a:srgbClr val="009393"/>
                </a:gs>
              </a:gsLst>
              <a:lin ang="5400000"/>
            </a:gradFill>
            <a:ln w="9525">
              <a:noFill/>
              <a:round/>
              <a:headEnd/>
              <a:tailEnd/>
            </a:ln>
            <a:effectLst>
              <a:outerShdw dist="23000" dir="5400000" rotWithShape="0">
                <a:srgbClr val="808080">
                  <a:alpha val="34999"/>
                </a:srgbClr>
              </a:outerShdw>
            </a:effectLst>
          </p:spPr>
          <p:txBody>
            <a:bodyPr/>
            <a:lstStyle/>
            <a:p>
              <a:pPr>
                <a:defRPr/>
              </a:pPr>
              <a:endParaRPr lang="en-US" dirty="0">
                <a:latin typeface="Times New Roman" pitchFamily="-106" charset="0"/>
                <a:ea typeface="ＭＳ Ｐゴシック" pitchFamily="-106" charset="-128"/>
                <a:cs typeface="+mn-cs"/>
              </a:endParaRPr>
            </a:p>
          </p:txBody>
        </p:sp>
        <p:sp>
          <p:nvSpPr>
            <p:cNvPr id="20" name="Rounded Rectangle 4"/>
            <p:cNvSpPr/>
            <p:nvPr/>
          </p:nvSpPr>
          <p:spPr>
            <a:xfrm>
              <a:off x="152368" y="-304800"/>
              <a:ext cx="1769316" cy="957263"/>
            </a:xfrm>
            <a:prstGeom prst="rect">
              <a:avLst/>
            </a:prstGeom>
          </p:spPr>
          <p:style>
            <a:lnRef idx="0">
              <a:scrgbClr r="0" g="0" b="0"/>
            </a:lnRef>
            <a:fillRef idx="0">
              <a:scrgbClr r="0" g="0" b="0"/>
            </a:fillRef>
            <a:effectRef idx="0">
              <a:scrgbClr r="0" g="0" b="0"/>
            </a:effectRef>
            <a:fontRef idx="minor">
              <a:schemeClr val="lt1"/>
            </a:fontRef>
          </p:style>
          <p:txBody>
            <a:bodyPr lIns="106680" tIns="106680" rIns="106680" bIns="106680" spcCol="1270" anchor="ctr"/>
            <a:lstStyle/>
            <a:p>
              <a:pPr algn="ctr" defTabSz="1244600" eaLnBrk="0" hangingPunct="0">
                <a:lnSpc>
                  <a:spcPct val="90000"/>
                </a:lnSpc>
                <a:spcAft>
                  <a:spcPct val="35000"/>
                </a:spcAft>
                <a:defRPr/>
              </a:pPr>
              <a:r>
                <a:rPr lang="en-US" sz="2800" dirty="0"/>
                <a:t>Capacity</a:t>
              </a:r>
            </a:p>
          </p:txBody>
        </p:sp>
      </p:grpSp>
      <p:grpSp>
        <p:nvGrpSpPr>
          <p:cNvPr id="13321" name="Group 20"/>
          <p:cNvGrpSpPr>
            <a:grpSpLocks/>
          </p:cNvGrpSpPr>
          <p:nvPr/>
        </p:nvGrpSpPr>
        <p:grpSpPr bwMode="auto">
          <a:xfrm>
            <a:off x="6781800" y="2667000"/>
            <a:ext cx="1905000" cy="990600"/>
            <a:chOff x="76200" y="1523999"/>
            <a:chExt cx="2005961" cy="1200727"/>
          </a:xfrm>
        </p:grpSpPr>
        <p:sp>
          <p:nvSpPr>
            <p:cNvPr id="22" name="Rounded Rectangle 21"/>
            <p:cNvSpPr>
              <a:spLocks noChangeArrowheads="1"/>
            </p:cNvSpPr>
            <p:nvPr/>
          </p:nvSpPr>
          <p:spPr bwMode="auto">
            <a:xfrm>
              <a:off x="76200" y="1523999"/>
              <a:ext cx="1989245" cy="1016000"/>
            </a:xfrm>
            <a:prstGeom prst="roundRect">
              <a:avLst>
                <a:gd name="adj" fmla="val 10000"/>
              </a:avLst>
            </a:prstGeom>
            <a:gradFill rotWithShape="1">
              <a:gsLst>
                <a:gs pos="0">
                  <a:srgbClr val="A6E2E2"/>
                </a:gs>
                <a:gs pos="100000">
                  <a:srgbClr val="009393"/>
                </a:gs>
              </a:gsLst>
              <a:lin ang="5400000"/>
            </a:gradFill>
            <a:ln w="9525">
              <a:noFill/>
              <a:round/>
              <a:headEnd/>
              <a:tailEnd/>
            </a:ln>
            <a:effectLst>
              <a:outerShdw dist="23000" dir="5400000" rotWithShape="0">
                <a:srgbClr val="808080">
                  <a:alpha val="34999"/>
                </a:srgbClr>
              </a:outerShdw>
            </a:effectLst>
          </p:spPr>
          <p:txBody>
            <a:bodyPr/>
            <a:lstStyle/>
            <a:p>
              <a:pPr>
                <a:defRPr/>
              </a:pPr>
              <a:endParaRPr lang="en-US" dirty="0">
                <a:latin typeface="Times New Roman" pitchFamily="-106" charset="0"/>
                <a:ea typeface="ＭＳ Ｐゴシック" pitchFamily="-106" charset="-128"/>
                <a:cs typeface="+mn-cs"/>
              </a:endParaRPr>
            </a:p>
          </p:txBody>
        </p:sp>
        <p:sp>
          <p:nvSpPr>
            <p:cNvPr id="23" name="Rounded Rectangle 4"/>
            <p:cNvSpPr/>
            <p:nvPr/>
          </p:nvSpPr>
          <p:spPr>
            <a:xfrm>
              <a:off x="153095" y="1523999"/>
              <a:ext cx="1929066" cy="1200727"/>
            </a:xfrm>
            <a:prstGeom prst="rect">
              <a:avLst/>
            </a:prstGeom>
          </p:spPr>
          <p:style>
            <a:lnRef idx="0">
              <a:scrgbClr r="0" g="0" b="0"/>
            </a:lnRef>
            <a:fillRef idx="0">
              <a:scrgbClr r="0" g="0" b="0"/>
            </a:fillRef>
            <a:effectRef idx="0">
              <a:scrgbClr r="0" g="0" b="0"/>
            </a:effectRef>
            <a:fontRef idx="minor">
              <a:schemeClr val="lt1"/>
            </a:fontRef>
          </p:style>
          <p:txBody>
            <a:bodyPr lIns="106680" tIns="106680" rIns="106680" bIns="106680" spcCol="1270" anchor="ctr"/>
            <a:lstStyle/>
            <a:p>
              <a:pPr algn="ctr" defTabSz="1244600" eaLnBrk="0" hangingPunct="0">
                <a:lnSpc>
                  <a:spcPct val="90000"/>
                </a:lnSpc>
                <a:spcAft>
                  <a:spcPct val="35000"/>
                </a:spcAft>
                <a:defRPr/>
              </a:pPr>
              <a:r>
                <a:rPr lang="en-US" sz="2800" dirty="0"/>
                <a:t>Reliability</a:t>
              </a:r>
            </a:p>
          </p:txBody>
        </p:sp>
      </p:grpSp>
      <p:grpSp>
        <p:nvGrpSpPr>
          <p:cNvPr id="13322" name="Group 23"/>
          <p:cNvGrpSpPr>
            <a:grpSpLocks/>
          </p:cNvGrpSpPr>
          <p:nvPr/>
        </p:nvGrpSpPr>
        <p:grpSpPr bwMode="auto">
          <a:xfrm>
            <a:off x="6781800" y="3962400"/>
            <a:ext cx="1828800" cy="990600"/>
            <a:chOff x="0" y="3047999"/>
            <a:chExt cx="1905000" cy="1066800"/>
          </a:xfrm>
        </p:grpSpPr>
        <p:sp>
          <p:nvSpPr>
            <p:cNvPr id="25" name="Rounded Rectangle 24"/>
            <p:cNvSpPr>
              <a:spLocks noChangeArrowheads="1"/>
            </p:cNvSpPr>
            <p:nvPr/>
          </p:nvSpPr>
          <p:spPr bwMode="auto">
            <a:xfrm>
              <a:off x="0" y="3047999"/>
              <a:ext cx="1905000" cy="989868"/>
            </a:xfrm>
            <a:prstGeom prst="roundRect">
              <a:avLst>
                <a:gd name="adj" fmla="val 10000"/>
              </a:avLst>
            </a:prstGeom>
            <a:gradFill rotWithShape="1">
              <a:gsLst>
                <a:gs pos="0">
                  <a:srgbClr val="A6E2E2"/>
                </a:gs>
                <a:gs pos="100000">
                  <a:srgbClr val="009393"/>
                </a:gs>
              </a:gsLst>
              <a:lin ang="5400000"/>
            </a:gradFill>
            <a:ln w="9525">
              <a:noFill/>
              <a:round/>
              <a:headEnd/>
              <a:tailEnd/>
            </a:ln>
            <a:effectLst>
              <a:outerShdw dist="23000" dir="5400000" rotWithShape="0">
                <a:srgbClr val="808080">
                  <a:alpha val="34999"/>
                </a:srgbClr>
              </a:outerShdw>
            </a:effectLst>
          </p:spPr>
          <p:txBody>
            <a:bodyPr/>
            <a:lstStyle/>
            <a:p>
              <a:pPr>
                <a:defRPr/>
              </a:pPr>
              <a:endParaRPr lang="en-US" dirty="0">
                <a:latin typeface="Times New Roman" pitchFamily="-106" charset="0"/>
                <a:ea typeface="ＭＳ Ｐゴシック" pitchFamily="-106" charset="-128"/>
                <a:cs typeface="+mn-cs"/>
              </a:endParaRPr>
            </a:p>
          </p:txBody>
        </p:sp>
        <p:sp>
          <p:nvSpPr>
            <p:cNvPr id="26" name="Rounded Rectangle 4"/>
            <p:cNvSpPr/>
            <p:nvPr/>
          </p:nvSpPr>
          <p:spPr>
            <a:xfrm>
              <a:off x="0" y="3124932"/>
              <a:ext cx="1769401" cy="989867"/>
            </a:xfrm>
            <a:prstGeom prst="rect">
              <a:avLst/>
            </a:prstGeom>
          </p:spPr>
          <p:style>
            <a:lnRef idx="0">
              <a:scrgbClr r="0" g="0" b="0"/>
            </a:lnRef>
            <a:fillRef idx="0">
              <a:scrgbClr r="0" g="0" b="0"/>
            </a:fillRef>
            <a:effectRef idx="0">
              <a:scrgbClr r="0" g="0" b="0"/>
            </a:effectRef>
            <a:fontRef idx="minor">
              <a:schemeClr val="lt1"/>
            </a:fontRef>
          </p:style>
          <p:txBody>
            <a:bodyPr lIns="106680" tIns="106680" rIns="106680" bIns="106680" spcCol="1270" anchor="ctr"/>
            <a:lstStyle/>
            <a:p>
              <a:pPr algn="ctr" defTabSz="1244600" eaLnBrk="0" hangingPunct="0">
                <a:lnSpc>
                  <a:spcPct val="90000"/>
                </a:lnSpc>
                <a:spcAft>
                  <a:spcPct val="35000"/>
                </a:spcAft>
                <a:defRPr/>
              </a:pPr>
              <a:r>
                <a:rPr lang="en-US" sz="2800" dirty="0"/>
                <a:t>Cost</a:t>
              </a:r>
            </a:p>
          </p:txBody>
        </p:sp>
      </p:grpSp>
      <p:sp>
        <p:nvSpPr>
          <p:cNvPr id="27" name="Rectangle 26"/>
          <p:cNvSpPr/>
          <p:nvPr/>
        </p:nvSpPr>
        <p:spPr>
          <a:xfrm>
            <a:off x="6096000" y="5181600"/>
            <a:ext cx="3048000" cy="1025525"/>
          </a:xfrm>
          <a:prstGeom prst="rect">
            <a:avLst/>
          </a:prstGeom>
        </p:spPr>
        <p:txBody>
          <a:bodyPr>
            <a:spAutoFit/>
          </a:bodyPr>
          <a:lstStyle/>
          <a:p>
            <a:pPr algn="ctr" defTabSz="1244600" eaLnBrk="0" hangingPunct="0">
              <a:lnSpc>
                <a:spcPct val="90000"/>
              </a:lnSpc>
              <a:spcAft>
                <a:spcPct val="35000"/>
              </a:spcAft>
              <a:defRPr/>
            </a:pPr>
            <a:r>
              <a:rPr lang="en-US" sz="2800" b="1" dirty="0">
                <a:solidFill>
                  <a:schemeClr val="lt1"/>
                </a:solidFill>
                <a:latin typeface="+mn-lt"/>
                <a:ea typeface="+mn-ea"/>
                <a:cs typeface="+mn-cs"/>
              </a:rPr>
              <a:t>Transmission</a:t>
            </a:r>
          </a:p>
          <a:p>
            <a:pPr algn="ctr" defTabSz="1244600" eaLnBrk="0" hangingPunct="0">
              <a:lnSpc>
                <a:spcPct val="90000"/>
              </a:lnSpc>
              <a:spcAft>
                <a:spcPct val="35000"/>
              </a:spcAft>
              <a:defRPr/>
            </a:pPr>
            <a:r>
              <a:rPr lang="en-US" sz="2800" b="1" dirty="0">
                <a:solidFill>
                  <a:schemeClr val="lt1"/>
                </a:solidFill>
                <a:latin typeface="+mn-lt"/>
                <a:ea typeface="+mn-ea"/>
                <a:cs typeface="+mn-cs"/>
              </a:rPr>
              <a:t>Line</a:t>
            </a:r>
          </a:p>
        </p:txBody>
      </p:sp>
      <p:sp>
        <p:nvSpPr>
          <p:cNvPr id="28" name="TextBox 27"/>
          <p:cNvSpPr txBox="1"/>
          <p:nvPr/>
        </p:nvSpPr>
        <p:spPr>
          <a:xfrm>
            <a:off x="609600" y="381000"/>
            <a:ext cx="5867400" cy="769938"/>
          </a:xfrm>
          <a:prstGeom prst="rect">
            <a:avLst/>
          </a:prstGeom>
          <a:noFill/>
        </p:spPr>
        <p:txBody>
          <a:bodyPr>
            <a:spAutoFit/>
          </a:bodyPr>
          <a:lstStyle/>
          <a:p>
            <a:pPr eaLnBrk="0" hangingPunct="0">
              <a:defRPr/>
            </a:pPr>
            <a:r>
              <a:rPr kumimoji="1" lang="en-US" sz="4400" b="1" dirty="0">
                <a:solidFill>
                  <a:schemeClr val="accent6">
                    <a:lumMod val="50000"/>
                  </a:schemeClr>
                </a:solidFill>
                <a:latin typeface="+mj-lt"/>
                <a:ea typeface="+mj-ea"/>
                <a:cs typeface="+mj-cs"/>
              </a:rPr>
              <a:t>Transmission Lines</a:t>
            </a:r>
          </a:p>
        </p:txBody>
      </p:sp>
    </p:spTree>
  </p:cSld>
  <p:clrMapOvr>
    <a:masterClrMapping/>
  </p:clrMapOvr>
  <mc:AlternateContent xmlns:mc="http://schemas.openxmlformats.org/markup-compatibility/2006" xmlns:p14="http://schemas.microsoft.com/office/powerpoint/2010/main">
    <mc:Choice Requires="p14">
      <p:transition>
        <p14:prism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000"/>
                                  </p:stCondLst>
                                  <p:childTnLst>
                                    <p:set>
                                      <p:cBhvr>
                                        <p:cTn id="9" dur="1" fill="hold">
                                          <p:stCondLst>
                                            <p:cond delay="0"/>
                                          </p:stCondLst>
                                        </p:cTn>
                                        <p:tgtEl>
                                          <p:spTgt spid="6"/>
                                        </p:tgtEl>
                                        <p:attrNameLst>
                                          <p:attrName>style.visibility</p:attrName>
                                        </p:attrNameLst>
                                      </p:cBhvr>
                                      <p:to>
                                        <p:strVal val="visible"/>
                                      </p:to>
                                    </p:set>
                                  </p:childTnLst>
                                </p:cTn>
                              </p:par>
                              <p:par>
                                <p:cTn id="10" presetID="2" presetClass="entr" presetSubtype="1" accel="50000" decel="50000" fill="hold" nodeType="withEffect">
                                  <p:stCondLst>
                                    <p:cond delay="200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000" fill="hold"/>
                                        <p:tgtEl>
                                          <p:spTgt spid="9"/>
                                        </p:tgtEl>
                                        <p:attrNameLst>
                                          <p:attrName>ppt_x</p:attrName>
                                        </p:attrNameLst>
                                      </p:cBhvr>
                                      <p:tavLst>
                                        <p:tav tm="0">
                                          <p:val>
                                            <p:strVal val="#ppt_x"/>
                                          </p:val>
                                        </p:tav>
                                        <p:tav tm="100000">
                                          <p:val>
                                            <p:strVal val="#ppt_x"/>
                                          </p:val>
                                        </p:tav>
                                      </p:tavLst>
                                    </p:anim>
                                    <p:anim calcmode="lin" valueType="num">
                                      <p:cBhvr additive="base">
                                        <p:cTn id="13" dur="2000" fill="hold"/>
                                        <p:tgtEl>
                                          <p:spTgt spid="9"/>
                                        </p:tgtEl>
                                        <p:attrNameLst>
                                          <p:attrName>ppt_y</p:attrName>
                                        </p:attrNameLst>
                                      </p:cBhvr>
                                      <p:tavLst>
                                        <p:tav tm="0">
                                          <p:val>
                                            <p:strVal val="0-#ppt_h/2"/>
                                          </p:val>
                                        </p:tav>
                                        <p:tav tm="100000">
                                          <p:val>
                                            <p:strVal val="#ppt_y"/>
                                          </p:val>
                                        </p:tav>
                                      </p:tavLst>
                                    </p:anim>
                                  </p:childTnLst>
                                </p:cTn>
                              </p:par>
                            </p:childTnLst>
                          </p:cTn>
                        </p:par>
                        <p:par>
                          <p:cTn id="14" fill="hold">
                            <p:stCondLst>
                              <p:cond delay="4000"/>
                            </p:stCondLst>
                            <p:childTnLst>
                              <p:par>
                                <p:cTn id="15" presetID="2" presetClass="entr" presetSubtype="1" accel="50000" decel="5000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1000" fill="hold"/>
                                        <p:tgtEl>
                                          <p:spTgt spid="8"/>
                                        </p:tgtEl>
                                        <p:attrNameLst>
                                          <p:attrName>ppt_x</p:attrName>
                                        </p:attrNameLst>
                                      </p:cBhvr>
                                      <p:tavLst>
                                        <p:tav tm="0">
                                          <p:val>
                                            <p:strVal val="#ppt_x"/>
                                          </p:val>
                                        </p:tav>
                                        <p:tav tm="100000">
                                          <p:val>
                                            <p:strVal val="#ppt_x"/>
                                          </p:val>
                                        </p:tav>
                                      </p:tavLst>
                                    </p:anim>
                                    <p:anim calcmode="lin" valueType="num">
                                      <p:cBhvr additive="base">
                                        <p:cTn id="18" dur="10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5000"/>
                            </p:stCondLst>
                            <p:childTnLst>
                              <p:par>
                                <p:cTn id="20" presetID="2" presetClass="entr" presetSubtype="1" accel="50000" decel="50000" fill="hold" nodeType="afterEffect">
                                  <p:stCondLst>
                                    <p:cond delay="100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1000" fill="hold"/>
                                        <p:tgtEl>
                                          <p:spTgt spid="10"/>
                                        </p:tgtEl>
                                        <p:attrNameLst>
                                          <p:attrName>ppt_x</p:attrName>
                                        </p:attrNameLst>
                                      </p:cBhvr>
                                      <p:tavLst>
                                        <p:tav tm="0">
                                          <p:val>
                                            <p:strVal val="#ppt_x"/>
                                          </p:val>
                                        </p:tav>
                                        <p:tav tm="100000">
                                          <p:val>
                                            <p:strVal val="#ppt_x"/>
                                          </p:val>
                                        </p:tav>
                                      </p:tavLst>
                                    </p:anim>
                                    <p:anim calcmode="lin" valueType="num">
                                      <p:cBhvr additive="base">
                                        <p:cTn id="23"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build="p"/>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657600"/>
            <a:ext cx="7772400" cy="1362075"/>
          </a:xfrm>
        </p:spPr>
        <p:txBody>
          <a:bodyPr/>
          <a:lstStyle/>
          <a:p>
            <a:pPr algn="ctr"/>
            <a:r>
              <a:rPr kumimoji="1" lang="en-GB" sz="3600" cap="none" dirty="0"/>
              <a:t>Data Communications, Data Networks, and the Internet</a:t>
            </a:r>
            <a:endParaRPr lang="en-US" sz="3600" cap="none" dirty="0"/>
          </a:p>
        </p:txBody>
      </p:sp>
      <p:sp>
        <p:nvSpPr>
          <p:cNvPr id="5" name="Text Placeholder 4"/>
          <p:cNvSpPr>
            <a:spLocks noGrp="1"/>
          </p:cNvSpPr>
          <p:nvPr>
            <p:ph type="body" idx="1"/>
          </p:nvPr>
        </p:nvSpPr>
        <p:spPr>
          <a:xfrm>
            <a:off x="762000" y="1752600"/>
            <a:ext cx="7772400" cy="814387"/>
          </a:xfrm>
        </p:spPr>
        <p:txBody>
          <a:bodyPr/>
          <a:lstStyle/>
          <a:p>
            <a:pPr algn="ctr"/>
            <a:r>
              <a:rPr kumimoji="1" lang="en-US" sz="4000" b="1" cap="all" dirty="0">
                <a:solidFill>
                  <a:srgbClr val="FF3300"/>
                </a:solidFill>
              </a:rPr>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z="4800" dirty="0">
                <a:ln w="24500" cmpd="dbl">
                  <a:noFill/>
                  <a:prstDash val="solid"/>
                  <a:miter lim="800000"/>
                </a:ln>
                <a:effectLst>
                  <a:outerShdw blurRad="38100" dist="38100" dir="7020000" algn="tl">
                    <a:srgbClr val="000000">
                      <a:alpha val="35000"/>
                    </a:srgbClr>
                  </a:outerShdw>
                </a:effectLst>
                <a:latin typeface="+mn-lt"/>
                <a:ea typeface="+mn-ea"/>
                <a:cs typeface="+mn-cs"/>
              </a:rPr>
              <a:t>Transmission Mediums</a:t>
            </a:r>
          </a:p>
        </p:txBody>
      </p:sp>
      <p:sp>
        <p:nvSpPr>
          <p:cNvPr id="3" name="Content Placeholder 2"/>
          <p:cNvSpPr>
            <a:spLocks noGrp="1"/>
          </p:cNvSpPr>
          <p:nvPr>
            <p:ph idx="1"/>
          </p:nvPr>
        </p:nvSpPr>
        <p:spPr>
          <a:xfrm>
            <a:off x="444500" y="1752600"/>
            <a:ext cx="8229600" cy="4454525"/>
          </a:xfrm>
        </p:spPr>
        <p:txBody>
          <a:bodyPr/>
          <a:lstStyle/>
          <a:p>
            <a:pPr eaLnBrk="1" hangingPunct="1">
              <a:buFont typeface="Wingdings" pitchFamily="-110" charset="2"/>
              <a:buNone/>
              <a:defRPr/>
            </a:pPr>
            <a:r>
              <a:rPr lang="en-US" dirty="0">
                <a:solidFill>
                  <a:schemeClr val="accent6">
                    <a:lumMod val="50000"/>
                  </a:schemeClr>
                </a:solidFill>
                <a:ea typeface="+mn-ea"/>
                <a:cs typeface="+mn-cs"/>
              </a:rPr>
              <a:t>		Two mediums currently driving </a:t>
            </a:r>
          </a:p>
          <a:p>
            <a:pPr eaLnBrk="1" hangingPunct="1">
              <a:buFont typeface="Wingdings" pitchFamily="-110" charset="2"/>
              <a:buNone/>
              <a:defRPr/>
            </a:pPr>
            <a:r>
              <a:rPr lang="en-US" dirty="0">
                <a:solidFill>
                  <a:schemeClr val="accent6">
                    <a:lumMod val="50000"/>
                  </a:schemeClr>
                </a:solidFill>
                <a:ea typeface="+mn-ea"/>
                <a:cs typeface="+mn-cs"/>
              </a:rPr>
              <a:t>		the evolution of data communications 	transmission are:</a:t>
            </a:r>
          </a:p>
          <a:p>
            <a:pPr eaLnBrk="1" hangingPunct="1">
              <a:buFont typeface="Wingdings" pitchFamily="-110" charset="2"/>
              <a:buNone/>
              <a:defRPr/>
            </a:pPr>
            <a:endParaRPr dirty="0">
              <a:solidFill>
                <a:schemeClr val="accent6">
                  <a:lumMod val="50000"/>
                </a:schemeClr>
              </a:solidFill>
            </a:endParaRPr>
          </a:p>
          <a:p>
            <a:pPr eaLnBrk="1" hangingPunct="1">
              <a:buFont typeface="Wingdings" pitchFamily="-110" charset="2"/>
              <a:buNone/>
              <a:defRPr/>
            </a:pPr>
            <a:r>
              <a:rPr lang="en-US" sz="4000" b="1" dirty="0">
                <a:ln w="24500" cmpd="dbl">
                  <a:noFill/>
                  <a:prstDash val="solid"/>
                  <a:miter lim="800000"/>
                </a:ln>
                <a:solidFill>
                  <a:schemeClr val="accent6">
                    <a:lumMod val="50000"/>
                  </a:schemeClr>
                </a:solidFill>
                <a:effectLst>
                  <a:outerShdw blurRad="38100" dist="38100" dir="7020000" algn="tl">
                    <a:srgbClr val="000000">
                      <a:alpha val="35000"/>
                    </a:srgbClr>
                  </a:outerShdw>
                </a:effectLst>
                <a:ea typeface="+mn-ea"/>
                <a:cs typeface="+mn-cs"/>
              </a:rPr>
              <a:t>Fiber optic transmissions</a:t>
            </a:r>
          </a:p>
          <a:p>
            <a:pPr lvl="8">
              <a:buFontTx/>
              <a:buNone/>
              <a:defRPr/>
            </a:pPr>
            <a:r>
              <a:rPr lang="en-US" sz="3200" dirty="0">
                <a:solidFill>
                  <a:schemeClr val="accent6">
                    <a:lumMod val="50000"/>
                  </a:schemeClr>
                </a:solidFill>
                <a:ea typeface="+mn-ea"/>
                <a:cs typeface="+mn-cs"/>
              </a:rPr>
              <a:t>and</a:t>
            </a:r>
          </a:p>
          <a:p>
            <a:pPr eaLnBrk="1" hangingPunct="1">
              <a:buFont typeface="Wingdings" pitchFamily="-110" charset="2"/>
              <a:buNone/>
              <a:defRPr/>
            </a:pPr>
            <a:r>
              <a:rPr lang="en-US" sz="4000" b="1" dirty="0">
                <a:ln w="24500" cmpd="dbl">
                  <a:noFill/>
                  <a:prstDash val="solid"/>
                  <a:miter lim="800000"/>
                </a:ln>
                <a:solidFill>
                  <a:schemeClr val="accent6">
                    <a:lumMod val="50000"/>
                  </a:schemeClr>
                </a:solidFill>
                <a:effectLst>
                  <a:outerShdw blurRad="38100" dist="38100" dir="7020000" algn="tl">
                    <a:srgbClr val="000000">
                      <a:alpha val="35000"/>
                    </a:srgbClr>
                  </a:outerShdw>
                </a:effectLst>
                <a:ea typeface="+mn-ea"/>
                <a:cs typeface="+mn-cs"/>
              </a:rPr>
              <a:t>Wireless transmissions</a:t>
            </a:r>
          </a:p>
        </p:txBody>
      </p:sp>
      <p:pic>
        <p:nvPicPr>
          <p:cNvPr id="14340" name="Picture 6"/>
          <p:cNvPicPr>
            <a:picLocks noChangeAspect="1"/>
          </p:cNvPicPr>
          <p:nvPr/>
        </p:nvPicPr>
        <p:blipFill>
          <a:blip r:embed="rId3"/>
          <a:srcRect/>
          <a:stretch>
            <a:fillRect/>
          </a:stretch>
        </p:blipFill>
        <p:spPr bwMode="auto">
          <a:xfrm>
            <a:off x="6629400" y="3200400"/>
            <a:ext cx="1335088" cy="1447800"/>
          </a:xfrm>
          <a:prstGeom prst="rect">
            <a:avLst/>
          </a:prstGeom>
          <a:noFill/>
          <a:ln w="9525">
            <a:noFill/>
            <a:miter lim="800000"/>
            <a:headEnd/>
            <a:tailEnd/>
          </a:ln>
        </p:spPr>
      </p:pic>
      <p:pic>
        <p:nvPicPr>
          <p:cNvPr id="8" name="Picture 7"/>
          <p:cNvPicPr>
            <a:picLocks noChangeAspect="1"/>
          </p:cNvPicPr>
          <p:nvPr/>
        </p:nvPicPr>
        <p:blipFill>
          <a:blip r:embed="rId4"/>
          <a:stretch>
            <a:fillRect/>
          </a:stretch>
        </p:blipFill>
        <p:spPr>
          <a:xfrm>
            <a:off x="7391400" y="4800600"/>
            <a:ext cx="1282700" cy="1293813"/>
          </a:xfrm>
          <a:prstGeom prst="rect">
            <a:avLst/>
          </a:prstGeom>
          <a:solidFill>
            <a:schemeClr val="accent6">
              <a:lumMod val="60000"/>
              <a:lumOff val="40000"/>
            </a:schemeClr>
          </a:solid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Transmission Services</a:t>
            </a:r>
          </a:p>
        </p:txBody>
      </p:sp>
      <p:sp>
        <p:nvSpPr>
          <p:cNvPr id="3" name="Content Placeholder 2"/>
          <p:cNvSpPr>
            <a:spLocks noGrp="1"/>
          </p:cNvSpPr>
          <p:nvPr>
            <p:ph idx="1"/>
          </p:nvPr>
        </p:nvSpPr>
        <p:spPr>
          <a:xfrm>
            <a:off x="457200" y="1524000"/>
            <a:ext cx="8229600" cy="2133600"/>
          </a:xfrm>
        </p:spPr>
        <p:txBody>
          <a:bodyPr>
            <a:normAutofit/>
          </a:bodyPr>
          <a:lstStyle/>
          <a:p>
            <a:r>
              <a:rPr lang="en-US" sz="2800" dirty="0"/>
              <a:t>Remain the most costly component of a communications budget</a:t>
            </a:r>
          </a:p>
          <a:p>
            <a:r>
              <a:rPr lang="en-US" sz="2800" dirty="0"/>
              <a:t>Two major approaches to greater efficiency:</a:t>
            </a:r>
          </a:p>
        </p:txBody>
      </p:sp>
      <p:graphicFrame>
        <p:nvGraphicFramePr>
          <p:cNvPr id="4" name="Diagram 3"/>
          <p:cNvGraphicFramePr/>
          <p:nvPr>
            <p:extLst>
              <p:ext uri="{D42A27DB-BD31-4B8C-83A1-F6EECF244321}">
                <p14:modId xmlns:p14="http://schemas.microsoft.com/office/powerpoint/2010/main" val="1092433498"/>
              </p:ext>
            </p:extLst>
          </p:nvPr>
        </p:nvGraphicFramePr>
        <p:xfrm>
          <a:off x="457200" y="3657600"/>
          <a:ext cx="8382000" cy="279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fld id="{11043AB8-F68F-4DAB-8D8F-F08CC1C21E36}" type="slidenum">
              <a:rPr lang="en-US" altLang="en-US" smtClean="0">
                <a:solidFill>
                  <a:srgbClr val="000000"/>
                </a:solidFill>
              </a:rPr>
              <a:pPr/>
              <a:t>22</a:t>
            </a:fld>
            <a:endParaRPr lang="en-US" altLang="en-US" dirty="0">
              <a:solidFill>
                <a:srgbClr val="000000"/>
              </a:solidFill>
            </a:endParaRPr>
          </a:p>
        </p:txBody>
      </p:sp>
      <p:sp>
        <p:nvSpPr>
          <p:cNvPr id="858114" name="Rectangle 2"/>
          <p:cNvSpPr>
            <a:spLocks noChangeArrowheads="1"/>
          </p:cNvSpPr>
          <p:nvPr/>
        </p:nvSpPr>
        <p:spPr bwMode="auto">
          <a:xfrm>
            <a:off x="0" y="0"/>
            <a:ext cx="9144000" cy="990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3200" b="1">
              <a:solidFill>
                <a:srgbClr val="000000"/>
              </a:solidFill>
              <a:effectLst>
                <a:outerShdw blurRad="38100" dist="38100" dir="2700000" algn="tl">
                  <a:srgbClr val="FFFFFF"/>
                </a:outerShdw>
              </a:effectLst>
              <a:latin typeface="Times New Roman" panose="02020603050405020304" pitchFamily="18" charset="0"/>
              <a:ea typeface="+mn-ea"/>
              <a:cs typeface="+mn-cs"/>
            </a:endParaRPr>
          </a:p>
        </p:txBody>
      </p:sp>
      <p:sp>
        <p:nvSpPr>
          <p:cNvPr id="858115" name="Text Box 3"/>
          <p:cNvSpPr txBox="1">
            <a:spLocks noChangeArrowheads="1"/>
          </p:cNvSpPr>
          <p:nvPr/>
        </p:nvSpPr>
        <p:spPr bwMode="auto">
          <a:xfrm>
            <a:off x="228600" y="152400"/>
            <a:ext cx="34242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3200" b="1">
                <a:solidFill>
                  <a:srgbClr val="000000"/>
                </a:solidFill>
                <a:effectLst>
                  <a:outerShdw blurRad="38100" dist="38100" dir="2700000" algn="tl">
                    <a:srgbClr val="C0C0C0"/>
                  </a:outerShdw>
                </a:effectLst>
                <a:latin typeface="Times" panose="02020603050405020304" pitchFamily="18" charset="0"/>
                <a:ea typeface="+mn-ea"/>
                <a:cs typeface="+mn-cs"/>
              </a:rPr>
              <a:t>1-2   NETWORKS</a:t>
            </a:r>
          </a:p>
        </p:txBody>
      </p:sp>
      <p:sp>
        <p:nvSpPr>
          <p:cNvPr id="858116"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1800" b="1">
              <a:solidFill>
                <a:srgbClr val="000000"/>
              </a:solidFill>
              <a:latin typeface="Times New Roman" panose="02020603050405020304" pitchFamily="18" charset="0"/>
              <a:ea typeface="+mn-ea"/>
              <a:cs typeface="+mn-cs"/>
            </a:endParaRPr>
          </a:p>
        </p:txBody>
      </p:sp>
      <p:sp>
        <p:nvSpPr>
          <p:cNvPr id="858118" name="Rectangle 6"/>
          <p:cNvSpPr>
            <a:spLocks noChangeArrowheads="1"/>
          </p:cNvSpPr>
          <p:nvPr/>
        </p:nvSpPr>
        <p:spPr bwMode="auto">
          <a:xfrm>
            <a:off x="228600" y="1219200"/>
            <a:ext cx="8610600" cy="308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r>
              <a:rPr lang="en-US" altLang="en-US" sz="2800" b="1" i="1" dirty="0">
                <a:solidFill>
                  <a:srgbClr val="000000"/>
                </a:solidFill>
                <a:effectLst>
                  <a:outerShdw blurRad="38100" dist="38100" dir="2700000" algn="tl">
                    <a:srgbClr val="C0C0C0"/>
                  </a:outerShdw>
                </a:effectLst>
                <a:latin typeface="Times New Roman" panose="02020603050405020304" pitchFamily="18" charset="0"/>
                <a:ea typeface="+mn-ea"/>
                <a:cs typeface="+mn-cs"/>
              </a:rPr>
              <a:t>A </a:t>
            </a:r>
            <a:r>
              <a:rPr lang="en-US" altLang="en-US" sz="2800" b="1" i="1" dirty="0">
                <a:solidFill>
                  <a:srgbClr val="FF0000"/>
                </a:solidFill>
                <a:effectLst>
                  <a:outerShdw blurRad="38100" dist="38100" dir="2700000" algn="tl">
                    <a:srgbClr val="C0C0C0"/>
                  </a:outerShdw>
                </a:effectLst>
                <a:latin typeface="Times New Roman" panose="02020603050405020304" pitchFamily="18" charset="0"/>
                <a:ea typeface="+mn-ea"/>
                <a:cs typeface="+mn-cs"/>
              </a:rPr>
              <a:t>network</a:t>
            </a:r>
            <a:r>
              <a:rPr lang="en-US" altLang="en-US" sz="2800" b="1" i="1" dirty="0">
                <a:solidFill>
                  <a:srgbClr val="000000"/>
                </a:solidFill>
                <a:effectLst>
                  <a:outerShdw blurRad="38100" dist="38100" dir="2700000" algn="tl">
                    <a:srgbClr val="C0C0C0"/>
                  </a:outerShdw>
                </a:effectLst>
                <a:latin typeface="Times New Roman" panose="02020603050405020304" pitchFamily="18" charset="0"/>
                <a:ea typeface="+mn-ea"/>
                <a:cs typeface="+mn-cs"/>
              </a:rPr>
              <a:t> is a set of devices (often referred to as </a:t>
            </a:r>
            <a:r>
              <a:rPr lang="en-US" altLang="en-US" sz="2800" b="1" i="1" dirty="0">
                <a:solidFill>
                  <a:srgbClr val="FF0000"/>
                </a:solidFill>
                <a:effectLst>
                  <a:outerShdw blurRad="38100" dist="38100" dir="2700000" algn="tl">
                    <a:srgbClr val="C0C0C0"/>
                  </a:outerShdw>
                </a:effectLst>
                <a:latin typeface="Times New Roman" panose="02020603050405020304" pitchFamily="18" charset="0"/>
                <a:ea typeface="+mn-ea"/>
                <a:cs typeface="+mn-cs"/>
              </a:rPr>
              <a:t>nodes</a:t>
            </a:r>
            <a:r>
              <a:rPr lang="en-US" altLang="en-US" sz="2800" b="1" i="1" dirty="0">
                <a:solidFill>
                  <a:srgbClr val="000000"/>
                </a:solidFill>
                <a:effectLst>
                  <a:outerShdw blurRad="38100" dist="38100" dir="2700000" algn="tl">
                    <a:srgbClr val="C0C0C0"/>
                  </a:outerShdw>
                </a:effectLst>
                <a:latin typeface="Times New Roman" panose="02020603050405020304" pitchFamily="18" charset="0"/>
                <a:ea typeface="+mn-ea"/>
                <a:cs typeface="+mn-cs"/>
              </a:rPr>
              <a:t>) connected by communication </a:t>
            </a:r>
            <a:r>
              <a:rPr lang="en-US" altLang="en-US" sz="2800" b="1" i="1" dirty="0">
                <a:solidFill>
                  <a:srgbClr val="FF0000"/>
                </a:solidFill>
                <a:effectLst>
                  <a:outerShdw blurRad="38100" dist="38100" dir="2700000" algn="tl">
                    <a:srgbClr val="C0C0C0"/>
                  </a:outerShdw>
                </a:effectLst>
                <a:latin typeface="Times New Roman" panose="02020603050405020304" pitchFamily="18" charset="0"/>
                <a:ea typeface="+mn-ea"/>
                <a:cs typeface="+mn-cs"/>
              </a:rPr>
              <a:t>links</a:t>
            </a:r>
            <a:r>
              <a:rPr lang="en-US" altLang="en-US" sz="2800" b="1" i="1" dirty="0">
                <a:solidFill>
                  <a:srgbClr val="000000"/>
                </a:solidFill>
                <a:effectLst>
                  <a:outerShdw blurRad="38100" dist="38100" dir="2700000" algn="tl">
                    <a:srgbClr val="C0C0C0"/>
                  </a:outerShdw>
                </a:effectLst>
                <a:latin typeface="Times New Roman" panose="02020603050405020304" pitchFamily="18" charset="0"/>
                <a:ea typeface="+mn-ea"/>
                <a:cs typeface="+mn-cs"/>
              </a:rPr>
              <a:t>. A node can be a computer, printer, or any other device capable of sending and/or receiving data generated by other nodes on the network. A link can be a cable, air, optical fiber, or any medium which can transport a signal carrying information.</a:t>
            </a:r>
          </a:p>
        </p:txBody>
      </p:sp>
      <p:sp>
        <p:nvSpPr>
          <p:cNvPr id="858119" name="Rectangle 7"/>
          <p:cNvSpPr>
            <a:spLocks noChangeArrowheads="1"/>
          </p:cNvSpPr>
          <p:nvPr/>
        </p:nvSpPr>
        <p:spPr bwMode="auto">
          <a:xfrm>
            <a:off x="304800" y="4876800"/>
            <a:ext cx="7696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SzPct val="117000"/>
              <a:buFont typeface="Wingdings" panose="05000000000000000000" pitchFamily="2" charset="2"/>
              <a:buChar char="§"/>
            </a:pPr>
            <a:r>
              <a:rPr lang="fr-FR" altLang="en-US" b="1">
                <a:solidFill>
                  <a:srgbClr val="0033CC"/>
                </a:solidFill>
                <a:latin typeface="Times New Roman" panose="02020603050405020304" pitchFamily="18" charset="0"/>
                <a:ea typeface="+mn-ea"/>
                <a:cs typeface="+mn-cs"/>
              </a:rPr>
              <a:t> Network Criteria</a:t>
            </a:r>
          </a:p>
          <a:p>
            <a:pPr eaLnBrk="0" hangingPunct="0">
              <a:buSzPct val="117000"/>
              <a:buFont typeface="Wingdings" panose="05000000000000000000" pitchFamily="2" charset="2"/>
              <a:buChar char="§"/>
            </a:pPr>
            <a:r>
              <a:rPr lang="en-US" altLang="en-US" b="1">
                <a:solidFill>
                  <a:srgbClr val="0033CC"/>
                </a:solidFill>
                <a:latin typeface="Times New Roman" panose="02020603050405020304" pitchFamily="18" charset="0"/>
                <a:ea typeface="+mn-ea"/>
                <a:cs typeface="+mn-cs"/>
              </a:rPr>
              <a:t> Physical Structures</a:t>
            </a:r>
          </a:p>
          <a:p>
            <a:pPr eaLnBrk="0" hangingPunct="0">
              <a:buSzPct val="117000"/>
              <a:buFont typeface="Wingdings" panose="05000000000000000000" pitchFamily="2" charset="2"/>
              <a:buChar char="§"/>
            </a:pPr>
            <a:r>
              <a:rPr lang="en-US" altLang="en-US" b="1">
                <a:solidFill>
                  <a:srgbClr val="0033CC"/>
                </a:solidFill>
                <a:latin typeface="Times New Roman" panose="02020603050405020304" pitchFamily="18" charset="0"/>
                <a:ea typeface="+mn-ea"/>
                <a:cs typeface="+mn-cs"/>
              </a:rPr>
              <a:t> Categories of Networks</a:t>
            </a:r>
          </a:p>
        </p:txBody>
      </p:sp>
      <p:sp>
        <p:nvSpPr>
          <p:cNvPr id="858120" name="Text Box 8"/>
          <p:cNvSpPr txBox="1">
            <a:spLocks noChangeArrowheads="1"/>
          </p:cNvSpPr>
          <p:nvPr/>
        </p:nvSpPr>
        <p:spPr bwMode="auto">
          <a:xfrm>
            <a:off x="304800" y="4343400"/>
            <a:ext cx="48672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i="1" u="sng">
                <a:solidFill>
                  <a:srgbClr val="FF0000"/>
                </a:solidFill>
                <a:effectLst>
                  <a:outerShdw blurRad="38100" dist="38100" dir="2700000" algn="tl">
                    <a:srgbClr val="C0C0C0"/>
                  </a:outerShdw>
                </a:effectLst>
                <a:latin typeface="Times New Roman" panose="02020603050405020304" pitchFamily="18" charset="0"/>
                <a:ea typeface="+mn-ea"/>
                <a:cs typeface="+mn-cs"/>
              </a:rPr>
              <a:t>Topics discussed in this section:</a:t>
            </a:r>
          </a:p>
        </p:txBody>
      </p:sp>
    </p:spTree>
    <p:extLst>
      <p:ext uri="{BB962C8B-B14F-4D97-AF65-F5344CB8AC3E}">
        <p14:creationId xmlns:p14="http://schemas.microsoft.com/office/powerpoint/2010/main" val="4061823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r>
              <a:rPr lang="en-US" altLang="en-US">
                <a:solidFill>
                  <a:srgbClr val="000000"/>
                </a:solidFill>
              </a:rPr>
              <a:t>1.</a:t>
            </a:r>
            <a:fld id="{4984FCBA-BFF2-4BE3-B37C-828B77070074}" type="slidenum">
              <a:rPr lang="en-US" altLang="en-US">
                <a:solidFill>
                  <a:srgbClr val="000000"/>
                </a:solidFill>
              </a:rPr>
              <a:pPr/>
              <a:t>23</a:t>
            </a:fld>
            <a:endParaRPr lang="en-US" altLang="en-US">
              <a:solidFill>
                <a:srgbClr val="000000"/>
              </a:solidFill>
            </a:endParaRPr>
          </a:p>
        </p:txBody>
      </p:sp>
      <p:sp>
        <p:nvSpPr>
          <p:cNvPr id="863234" name="Line 2"/>
          <p:cNvSpPr>
            <a:spLocks noChangeShapeType="1"/>
          </p:cNvSpPr>
          <p:nvPr/>
        </p:nvSpPr>
        <p:spPr bwMode="auto">
          <a:xfrm>
            <a:off x="152400" y="228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en-GB" sz="3200" b="1">
              <a:solidFill>
                <a:srgbClr val="000000"/>
              </a:solidFill>
              <a:latin typeface="Arial" panose="020B0604020202020204" pitchFamily="34" charset="0"/>
              <a:ea typeface="+mn-ea"/>
              <a:cs typeface="+mn-cs"/>
            </a:endParaRPr>
          </a:p>
        </p:txBody>
      </p:sp>
      <p:sp>
        <p:nvSpPr>
          <p:cNvPr id="863235" name="Line 3"/>
          <p:cNvSpPr>
            <a:spLocks noChangeShapeType="1"/>
          </p:cNvSpPr>
          <p:nvPr/>
        </p:nvSpPr>
        <p:spPr bwMode="auto">
          <a:xfrm>
            <a:off x="152400" y="10668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en-GB" sz="3200" b="1">
              <a:solidFill>
                <a:srgbClr val="000000"/>
              </a:solidFill>
              <a:latin typeface="Arial" panose="020B0604020202020204" pitchFamily="34" charset="0"/>
              <a:ea typeface="+mn-ea"/>
              <a:cs typeface="+mn-cs"/>
            </a:endParaRPr>
          </a:p>
        </p:txBody>
      </p:sp>
      <p:sp>
        <p:nvSpPr>
          <p:cNvPr id="863236" name="Text Box 4"/>
          <p:cNvSpPr txBox="1">
            <a:spLocks noChangeArrowheads="1"/>
          </p:cNvSpPr>
          <p:nvPr/>
        </p:nvSpPr>
        <p:spPr bwMode="auto">
          <a:xfrm>
            <a:off x="304800" y="361950"/>
            <a:ext cx="31972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3200" b="1">
                <a:solidFill>
                  <a:srgbClr val="000000"/>
                </a:solidFill>
                <a:latin typeface="Times New Roman" panose="02020603050405020304" pitchFamily="18" charset="0"/>
                <a:ea typeface="+mn-ea"/>
                <a:cs typeface="+mn-cs"/>
              </a:rPr>
              <a:t>Network Criteria</a:t>
            </a:r>
            <a:endParaRPr lang="en-US" altLang="en-US" sz="2000" b="1" i="1">
              <a:solidFill>
                <a:srgbClr val="000000"/>
              </a:solidFill>
              <a:latin typeface="Times New Roman" panose="02020603050405020304" pitchFamily="18" charset="0"/>
              <a:ea typeface="+mn-ea"/>
              <a:cs typeface="+mn-cs"/>
            </a:endParaRPr>
          </a:p>
        </p:txBody>
      </p:sp>
      <p:sp>
        <p:nvSpPr>
          <p:cNvPr id="863237" name="Line 5"/>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en-GB" sz="3200" b="1">
              <a:solidFill>
                <a:srgbClr val="000000"/>
              </a:solidFill>
              <a:latin typeface="Arial" panose="020B0604020202020204" pitchFamily="34" charset="0"/>
              <a:ea typeface="+mn-ea"/>
              <a:cs typeface="+mn-cs"/>
            </a:endParaRPr>
          </a:p>
        </p:txBody>
      </p:sp>
      <p:sp>
        <p:nvSpPr>
          <p:cNvPr id="863239" name="Text Box 7"/>
          <p:cNvSpPr txBox="1">
            <a:spLocks noChangeArrowheads="1"/>
          </p:cNvSpPr>
          <p:nvPr/>
        </p:nvSpPr>
        <p:spPr bwMode="auto">
          <a:xfrm>
            <a:off x="457200" y="1524000"/>
            <a:ext cx="7315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endParaRPr lang="en-US" altLang="en-US" sz="3200" b="1">
              <a:solidFill>
                <a:srgbClr val="000000"/>
              </a:solidFill>
              <a:latin typeface="Arial" panose="020B0604020202020204" pitchFamily="34" charset="0"/>
              <a:ea typeface="+mn-ea"/>
              <a:cs typeface="+mn-cs"/>
            </a:endParaRPr>
          </a:p>
        </p:txBody>
      </p:sp>
      <p:sp>
        <p:nvSpPr>
          <p:cNvPr id="863241" name="Rectangle 9"/>
          <p:cNvSpPr>
            <a:spLocks noGrp="1" noChangeArrowheads="1"/>
          </p:cNvSpPr>
          <p:nvPr>
            <p:ph type="body" idx="1"/>
          </p:nvPr>
        </p:nvSpPr>
        <p:spPr bwMode="auto">
          <a:xfrm>
            <a:off x="457200" y="1371600"/>
            <a:ext cx="7772400" cy="41148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en-US" sz="2400" b="1">
                <a:solidFill>
                  <a:schemeClr val="folHlink"/>
                </a:solidFill>
                <a:latin typeface="Times New Roman" panose="02020603050405020304" pitchFamily="18" charset="0"/>
              </a:rPr>
              <a:t>Performance</a:t>
            </a:r>
          </a:p>
          <a:p>
            <a:pPr lvl="1"/>
            <a:r>
              <a:rPr lang="en-US" altLang="en-US" sz="2000" b="1">
                <a:solidFill>
                  <a:schemeClr val="folHlink"/>
                </a:solidFill>
                <a:latin typeface="Times New Roman" panose="02020603050405020304" pitchFamily="18" charset="0"/>
              </a:rPr>
              <a:t>Depends on Network Elements</a:t>
            </a:r>
          </a:p>
          <a:p>
            <a:pPr lvl="1"/>
            <a:r>
              <a:rPr lang="en-US" altLang="en-US" sz="2000" b="1">
                <a:solidFill>
                  <a:schemeClr val="folHlink"/>
                </a:solidFill>
                <a:latin typeface="Times New Roman" panose="02020603050405020304" pitchFamily="18" charset="0"/>
              </a:rPr>
              <a:t>Measured in terms of Delay and Throughput</a:t>
            </a:r>
          </a:p>
          <a:p>
            <a:r>
              <a:rPr lang="en-US" altLang="en-US" sz="2400" b="1">
                <a:solidFill>
                  <a:schemeClr val="folHlink"/>
                </a:solidFill>
                <a:latin typeface="Times New Roman" panose="02020603050405020304" pitchFamily="18" charset="0"/>
              </a:rPr>
              <a:t>Reliability</a:t>
            </a:r>
          </a:p>
          <a:p>
            <a:pPr lvl="1"/>
            <a:r>
              <a:rPr lang="en-US" altLang="en-US" sz="2000" b="1">
                <a:solidFill>
                  <a:schemeClr val="folHlink"/>
                </a:solidFill>
                <a:latin typeface="Times New Roman" panose="02020603050405020304" pitchFamily="18" charset="0"/>
              </a:rPr>
              <a:t>Failure rate of network components</a:t>
            </a:r>
          </a:p>
          <a:p>
            <a:pPr lvl="1"/>
            <a:r>
              <a:rPr lang="en-US" altLang="en-US" sz="2000" b="1">
                <a:solidFill>
                  <a:schemeClr val="folHlink"/>
                </a:solidFill>
                <a:latin typeface="Times New Roman" panose="02020603050405020304" pitchFamily="18" charset="0"/>
              </a:rPr>
              <a:t>Measured in terms of availability/robustness</a:t>
            </a:r>
          </a:p>
          <a:p>
            <a:r>
              <a:rPr lang="en-US" altLang="en-US" sz="2400" b="1">
                <a:solidFill>
                  <a:schemeClr val="folHlink"/>
                </a:solidFill>
                <a:latin typeface="Times New Roman" panose="02020603050405020304" pitchFamily="18" charset="0"/>
              </a:rPr>
              <a:t>Security</a:t>
            </a:r>
          </a:p>
          <a:p>
            <a:pPr lvl="1"/>
            <a:r>
              <a:rPr lang="en-US" altLang="en-US" sz="2000" b="1">
                <a:solidFill>
                  <a:schemeClr val="folHlink"/>
                </a:solidFill>
                <a:latin typeface="Times New Roman" panose="02020603050405020304" pitchFamily="18" charset="0"/>
              </a:rPr>
              <a:t>Data protection against corruption/loss of data due to:</a:t>
            </a:r>
          </a:p>
          <a:p>
            <a:pPr lvl="3"/>
            <a:r>
              <a:rPr lang="en-US" altLang="en-US" sz="1600" b="1">
                <a:solidFill>
                  <a:schemeClr val="folHlink"/>
                </a:solidFill>
                <a:latin typeface="Times New Roman" panose="02020603050405020304" pitchFamily="18" charset="0"/>
              </a:rPr>
              <a:t>Errors</a:t>
            </a:r>
          </a:p>
          <a:p>
            <a:pPr lvl="3"/>
            <a:r>
              <a:rPr lang="en-US" altLang="en-US" sz="1600" b="1">
                <a:solidFill>
                  <a:schemeClr val="folHlink"/>
                </a:solidFill>
                <a:latin typeface="Times New Roman" panose="02020603050405020304" pitchFamily="18" charset="0"/>
              </a:rPr>
              <a:t>Malicious users</a:t>
            </a:r>
          </a:p>
        </p:txBody>
      </p:sp>
    </p:spTree>
    <p:extLst>
      <p:ext uri="{BB962C8B-B14F-4D97-AF65-F5344CB8AC3E}">
        <p14:creationId xmlns:p14="http://schemas.microsoft.com/office/powerpoint/2010/main" val="2902226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Networks </a:t>
            </a:r>
          </a:p>
        </p:txBody>
      </p:sp>
      <p:sp>
        <p:nvSpPr>
          <p:cNvPr id="3" name="Content Placeholder 2"/>
          <p:cNvSpPr>
            <a:spLocks noGrp="1"/>
          </p:cNvSpPr>
          <p:nvPr>
            <p:ph idx="1"/>
          </p:nvPr>
        </p:nvSpPr>
        <p:spPr>
          <a:xfrm>
            <a:off x="457200" y="1600200"/>
            <a:ext cx="8229600" cy="5029200"/>
          </a:xfrm>
        </p:spPr>
        <p:txBody>
          <a:bodyPr>
            <a:normAutofit/>
          </a:bodyPr>
          <a:lstStyle/>
          <a:p>
            <a:r>
              <a:rPr lang="en-US" dirty="0"/>
              <a:t>It is estimated that by 2016 there will be over 20 billion fixed and mobile networked devices</a:t>
            </a:r>
          </a:p>
          <a:p>
            <a:pPr lvl="1"/>
            <a:r>
              <a:rPr lang="en-US" dirty="0"/>
              <a:t>This affects traffic volume in a number of ways:</a:t>
            </a:r>
          </a:p>
          <a:p>
            <a:pPr lvl="2"/>
            <a:r>
              <a:rPr lang="en-US" dirty="0"/>
              <a:t>It enables a user to be continuously consuming network capacity</a:t>
            </a:r>
          </a:p>
          <a:p>
            <a:pPr lvl="2"/>
            <a:r>
              <a:rPr lang="en-US" dirty="0"/>
              <a:t>Capacity can be consumed on multiple devices simultaneously</a:t>
            </a:r>
          </a:p>
          <a:p>
            <a:pPr lvl="2"/>
            <a:r>
              <a:rPr lang="en-US" dirty="0"/>
              <a:t>Different broadband devices enable different applications which may have greater traffic generation capability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kumimoji="1" lang="en-US" dirty="0">
                <a:ea typeface="+mj-ea"/>
                <a:cs typeface="+mj-cs"/>
              </a:rPr>
              <a:t>Networking</a:t>
            </a:r>
          </a:p>
        </p:txBody>
      </p:sp>
      <p:graphicFrame>
        <p:nvGraphicFramePr>
          <p:cNvPr id="10" name="Diagram 9"/>
          <p:cNvGraphicFramePr/>
          <p:nvPr/>
        </p:nvGraphicFramePr>
        <p:xfrm>
          <a:off x="1524000" y="3657600"/>
          <a:ext cx="5867400" cy="297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p:cNvSpPr txBox="1"/>
          <p:nvPr/>
        </p:nvSpPr>
        <p:spPr>
          <a:xfrm>
            <a:off x="914400" y="1295400"/>
            <a:ext cx="7696200" cy="2924175"/>
          </a:xfrm>
          <a:prstGeom prst="rect">
            <a:avLst/>
          </a:prstGeom>
          <a:noFill/>
        </p:spPr>
        <p:txBody>
          <a:bodyPr>
            <a:prstTxWarp prst="textNoShape">
              <a:avLst/>
            </a:prstTxWarp>
            <a:spAutoFit/>
          </a:bodyPr>
          <a:lstStyle/>
          <a:p>
            <a:pPr eaLnBrk="0" hangingPunct="0"/>
            <a:endParaRPr lang="en-US" dirty="0">
              <a:latin typeface="Times" pitchFamily="-110" charset="0"/>
            </a:endParaRPr>
          </a:p>
          <a:p>
            <a:pPr algn="just" eaLnBrk="0" hangingPunct="0"/>
            <a:r>
              <a:rPr kumimoji="1" lang="en-US" sz="2800" b="1" dirty="0">
                <a:solidFill>
                  <a:srgbClr val="000000"/>
                </a:solidFill>
                <a:latin typeface="Arial" pitchFamily="-110" charset="0"/>
              </a:rPr>
              <a:t>Advances in technology have led to greatly increased capacity and the concept of integration, allowing equipment and networks to work simultaneously</a:t>
            </a:r>
          </a:p>
          <a:p>
            <a:pPr eaLnBrk="0" hangingPunct="0"/>
            <a:endParaRPr lang="en-US" dirty="0">
              <a:solidFill>
                <a:srgbClr val="DCD5AB"/>
              </a:solidFill>
              <a:latin typeface="Times" pitchFamily="-110" charset="0"/>
            </a:endParaRPr>
          </a:p>
          <a:p>
            <a:pPr eaLnBrk="0" hangingPunct="0"/>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pPr eaLnBrk="1" hangingPunct="1"/>
            <a:r>
              <a:rPr lang="en-US" dirty="0">
                <a:solidFill>
                  <a:srgbClr val="FF0000"/>
                </a:solidFill>
              </a:rPr>
              <a:t>Network Hardware(not broadly </a:t>
            </a:r>
            <a:r>
              <a:rPr lang="en-US" dirty="0" err="1">
                <a:solidFill>
                  <a:srgbClr val="FF0000"/>
                </a:solidFill>
              </a:rPr>
              <a:t>disscussin</a:t>
            </a:r>
            <a:r>
              <a:rPr lang="en-US" dirty="0">
                <a:solidFill>
                  <a:srgbClr val="FF0000"/>
                </a:solidFill>
              </a:rPr>
              <a:t> class)</a:t>
            </a:r>
          </a:p>
        </p:txBody>
      </p:sp>
      <p:sp>
        <p:nvSpPr>
          <p:cNvPr id="48131"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2957CE2C-2E02-48AA-B81D-33D95C2E0E43}"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26</a:t>
            </a:fld>
            <a:endParaRPr lang="en-US" sz="1600" dirty="0">
              <a:solidFill>
                <a:prstClr val="black"/>
              </a:solidFill>
              <a:latin typeface="Calibri" pitchFamily="34" charset="0"/>
              <a:ea typeface="MS PGothic" pitchFamily="34" charset="-128"/>
            </a:endParaRPr>
          </a:p>
        </p:txBody>
      </p:sp>
      <p:sp>
        <p:nvSpPr>
          <p:cNvPr id="52228" name="Content Placeholder 2"/>
          <p:cNvSpPr txBox="1">
            <a:spLocks/>
          </p:cNvSpPr>
          <p:nvPr/>
        </p:nvSpPr>
        <p:spPr bwMode="auto">
          <a:xfrm>
            <a:off x="152400" y="1622425"/>
            <a:ext cx="8839200" cy="346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eaLnBrk="1" hangingPunct="1">
              <a:spcBef>
                <a:spcPts val="700"/>
              </a:spcBef>
              <a:buClr>
                <a:srgbClr val="DA1F28"/>
              </a:buClr>
              <a:buSzPct val="60000"/>
              <a:buFont typeface="Wingdings" pitchFamily="2" charset="2"/>
              <a:buChar char=""/>
            </a:pPr>
            <a:r>
              <a:rPr lang="en-US" sz="2900">
                <a:solidFill>
                  <a:prstClr val="black"/>
                </a:solidFill>
                <a:ea typeface="+mn-ea"/>
              </a:rPr>
              <a:t>Taxonomy of Networks</a:t>
            </a:r>
          </a:p>
          <a:p>
            <a:pPr eaLnBrk="1" hangingPunct="1">
              <a:spcBef>
                <a:spcPts val="700"/>
              </a:spcBef>
              <a:buClr>
                <a:srgbClr val="DA1F28"/>
              </a:buClr>
              <a:buSzPct val="60000"/>
              <a:buFont typeface="Wingdings" pitchFamily="2" charset="2"/>
              <a:buChar char=""/>
            </a:pPr>
            <a:r>
              <a:rPr lang="en-US" sz="2900">
                <a:solidFill>
                  <a:prstClr val="black"/>
                </a:solidFill>
                <a:ea typeface="+mn-ea"/>
              </a:rPr>
              <a:t>Personal Networks</a:t>
            </a:r>
          </a:p>
          <a:p>
            <a:pPr eaLnBrk="1" hangingPunct="1">
              <a:spcBef>
                <a:spcPts val="700"/>
              </a:spcBef>
              <a:buClr>
                <a:srgbClr val="DA1F28"/>
              </a:buClr>
              <a:buSzPct val="60000"/>
              <a:buFont typeface="Wingdings" pitchFamily="2" charset="2"/>
              <a:buChar char=""/>
            </a:pPr>
            <a:r>
              <a:rPr lang="en-US" sz="2900">
                <a:solidFill>
                  <a:prstClr val="black"/>
                </a:solidFill>
                <a:ea typeface="+mn-ea"/>
              </a:rPr>
              <a:t>Local Area Networks</a:t>
            </a:r>
          </a:p>
          <a:p>
            <a:pPr eaLnBrk="1" hangingPunct="1">
              <a:spcBef>
                <a:spcPts val="700"/>
              </a:spcBef>
              <a:buClr>
                <a:srgbClr val="DA1F28"/>
              </a:buClr>
              <a:buSzPct val="60000"/>
              <a:buFont typeface="Wingdings" pitchFamily="2" charset="2"/>
              <a:buChar char=""/>
            </a:pPr>
            <a:r>
              <a:rPr lang="en-US" sz="2900">
                <a:solidFill>
                  <a:prstClr val="black"/>
                </a:solidFill>
                <a:ea typeface="+mn-ea"/>
              </a:rPr>
              <a:t>Wide Area Networks</a:t>
            </a:r>
          </a:p>
          <a:p>
            <a:pPr eaLnBrk="1" hangingPunct="1">
              <a:spcBef>
                <a:spcPts val="700"/>
              </a:spcBef>
              <a:buClr>
                <a:srgbClr val="DA1F28"/>
              </a:buClr>
              <a:buSzPct val="60000"/>
              <a:buFont typeface="Wingdings" pitchFamily="2" charset="2"/>
              <a:buChar char=""/>
            </a:pPr>
            <a:r>
              <a:rPr lang="en-US" sz="2900">
                <a:solidFill>
                  <a:prstClr val="black"/>
                </a:solidFill>
                <a:ea typeface="+mn-ea"/>
              </a:rPr>
              <a:t>Wireless Networks</a:t>
            </a:r>
          </a:p>
          <a:p>
            <a:pPr eaLnBrk="1" hangingPunct="1">
              <a:spcBef>
                <a:spcPts val="700"/>
              </a:spcBef>
              <a:buClr>
                <a:srgbClr val="DA1F28"/>
              </a:buClr>
              <a:buSzPct val="60000"/>
              <a:buFont typeface="Wingdings" pitchFamily="2" charset="2"/>
              <a:buChar char=""/>
            </a:pPr>
            <a:endParaRPr lang="en-US" sz="2900" b="1">
              <a:solidFill>
                <a:prstClr val="black"/>
              </a:solidFill>
              <a:ea typeface="+mn-ea"/>
            </a:endParaRPr>
          </a:p>
          <a:p>
            <a:pPr eaLnBrk="1" hangingPunct="1">
              <a:spcBef>
                <a:spcPts val="700"/>
              </a:spcBef>
              <a:buClr>
                <a:srgbClr val="DA1F28"/>
              </a:buClr>
              <a:buSzPct val="60000"/>
              <a:buFont typeface="Wingdings" pitchFamily="2" charset="2"/>
              <a:buChar char=""/>
            </a:pPr>
            <a:endParaRPr lang="en-US" sz="2900">
              <a:solidFill>
                <a:prstClr val="black"/>
              </a:solidFill>
              <a:ea typeface="+mn-ea"/>
            </a:endParaRPr>
          </a:p>
          <a:p>
            <a:pPr eaLnBrk="1" hangingPunct="1">
              <a:spcBef>
                <a:spcPts val="700"/>
              </a:spcBef>
              <a:buClr>
                <a:srgbClr val="DA1F28"/>
              </a:buClr>
              <a:buSzPct val="60000"/>
              <a:buFont typeface="Wingdings" pitchFamily="2" charset="2"/>
              <a:buChar char=""/>
            </a:pPr>
            <a:endParaRPr lang="en-US" sz="2900">
              <a:solidFill>
                <a:prstClr val="black"/>
              </a:solidFill>
              <a:ea typeface="+mn-ea"/>
            </a:endParaRPr>
          </a:p>
          <a:p>
            <a:pPr lvl="1" eaLnBrk="1" hangingPunct="1">
              <a:spcBef>
                <a:spcPts val="550"/>
              </a:spcBef>
              <a:buClr>
                <a:srgbClr val="2DA2BF"/>
              </a:buClr>
              <a:buSzPct val="70000"/>
              <a:buFontTx/>
              <a:buChar char="-"/>
            </a:pPr>
            <a:endParaRPr lang="en-US" sz="2600">
              <a:solidFill>
                <a:prstClr val="black"/>
              </a:solidFill>
              <a:ea typeface="+mn-ea"/>
            </a:endParaRPr>
          </a:p>
          <a:p>
            <a:pPr lvl="1" eaLnBrk="1" hangingPunct="1">
              <a:spcBef>
                <a:spcPts val="550"/>
              </a:spcBef>
              <a:buClr>
                <a:srgbClr val="2DA2BF"/>
              </a:buClr>
              <a:buSzPct val="70000"/>
              <a:buFontTx/>
              <a:buChar char="-"/>
            </a:pPr>
            <a:endParaRPr lang="en-US" sz="2600">
              <a:solidFill>
                <a:prstClr val="black"/>
              </a:solidFill>
              <a:ea typeface="+mn-ea"/>
            </a:endParaRPr>
          </a:p>
        </p:txBody>
      </p:sp>
    </p:spTree>
    <p:extLst>
      <p:ext uri="{BB962C8B-B14F-4D97-AF65-F5344CB8AC3E}">
        <p14:creationId xmlns:p14="http://schemas.microsoft.com/office/powerpoint/2010/main" val="872260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pPr eaLnBrk="1" hangingPunct="1"/>
            <a:r>
              <a:rPr lang="en-US" dirty="0"/>
              <a:t>Classifying networks</a:t>
            </a:r>
            <a:r>
              <a:rPr lang="en-US" dirty="0">
                <a:solidFill>
                  <a:srgbClr val="FF0000"/>
                </a:solidFill>
              </a:rPr>
              <a:t> (not broadly </a:t>
            </a:r>
            <a:r>
              <a:rPr lang="en-US" dirty="0" err="1">
                <a:solidFill>
                  <a:srgbClr val="FF0000"/>
                </a:solidFill>
              </a:rPr>
              <a:t>disscussin</a:t>
            </a:r>
            <a:r>
              <a:rPr lang="en-US" dirty="0">
                <a:solidFill>
                  <a:srgbClr val="FF0000"/>
                </a:solidFill>
              </a:rPr>
              <a:t> class)</a:t>
            </a:r>
            <a:endParaRPr lang="en-US" dirty="0"/>
          </a:p>
        </p:txBody>
      </p:sp>
      <p:sp>
        <p:nvSpPr>
          <p:cNvPr id="49155"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A9979F60-C288-40BC-A6B9-704343B23F21}"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27</a:t>
            </a:fld>
            <a:endParaRPr lang="en-US" sz="1600" dirty="0">
              <a:solidFill>
                <a:prstClr val="black"/>
              </a:solidFill>
              <a:latin typeface="Calibri" pitchFamily="34" charset="0"/>
              <a:ea typeface="MS PGothic" pitchFamily="34" charset="-128"/>
            </a:endParaRPr>
          </a:p>
        </p:txBody>
      </p:sp>
      <p:sp>
        <p:nvSpPr>
          <p:cNvPr id="53252" name="Content Placeholder 2"/>
          <p:cNvSpPr txBox="1">
            <a:spLocks/>
          </p:cNvSpPr>
          <p:nvPr/>
        </p:nvSpPr>
        <p:spPr bwMode="auto">
          <a:xfrm>
            <a:off x="152400" y="1622425"/>
            <a:ext cx="8839200" cy="346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dirty="0">
              <a:solidFill>
                <a:prstClr val="black"/>
              </a:solidFill>
              <a:ea typeface="+mn-ea"/>
            </a:endParaRPr>
          </a:p>
          <a:p>
            <a:pPr eaLnBrk="1" hangingPunct="1">
              <a:spcBef>
                <a:spcPts val="700"/>
              </a:spcBef>
              <a:buClr>
                <a:srgbClr val="DA1F28"/>
              </a:buClr>
              <a:buSzPct val="60000"/>
              <a:buFont typeface="Wingdings" pitchFamily="2" charset="2"/>
              <a:buChar char=""/>
            </a:pPr>
            <a:r>
              <a:rPr lang="en-US" sz="2900" dirty="0">
                <a:solidFill>
                  <a:prstClr val="black"/>
                </a:solidFill>
                <a:ea typeface="+mn-ea"/>
              </a:rPr>
              <a:t>By transmission technology</a:t>
            </a:r>
          </a:p>
          <a:p>
            <a:pPr eaLnBrk="1" hangingPunct="1">
              <a:spcBef>
                <a:spcPts val="700"/>
              </a:spcBef>
              <a:buClr>
                <a:srgbClr val="DA1F28"/>
              </a:buClr>
              <a:buSzPct val="60000"/>
              <a:buFont typeface="Wingdings" pitchFamily="2" charset="2"/>
              <a:buChar char=""/>
            </a:pPr>
            <a:r>
              <a:rPr lang="en-US" sz="2900" dirty="0">
                <a:solidFill>
                  <a:prstClr val="black"/>
                </a:solidFill>
                <a:ea typeface="+mn-ea"/>
              </a:rPr>
              <a:t>By scale</a:t>
            </a:r>
            <a:endParaRPr lang="en-US" sz="2900" b="1" dirty="0">
              <a:solidFill>
                <a:prstClr val="black"/>
              </a:solidFill>
              <a:ea typeface="+mn-ea"/>
            </a:endParaRPr>
          </a:p>
          <a:p>
            <a:pPr eaLnBrk="1" hangingPunct="1">
              <a:spcBef>
                <a:spcPts val="700"/>
              </a:spcBef>
              <a:buClr>
                <a:srgbClr val="DA1F28"/>
              </a:buClr>
              <a:buSzPct val="60000"/>
              <a:buFont typeface="Wingdings" pitchFamily="2" charset="2"/>
              <a:buChar char=""/>
            </a:pPr>
            <a:endParaRPr lang="en-US" sz="2900" dirty="0">
              <a:solidFill>
                <a:prstClr val="black"/>
              </a:solidFill>
              <a:ea typeface="+mn-ea"/>
            </a:endParaRPr>
          </a:p>
          <a:p>
            <a:pPr eaLnBrk="1" hangingPunct="1">
              <a:spcBef>
                <a:spcPts val="700"/>
              </a:spcBef>
              <a:buClr>
                <a:srgbClr val="DA1F28"/>
              </a:buClr>
              <a:buSzPct val="60000"/>
              <a:buFont typeface="Wingdings" pitchFamily="2" charset="2"/>
              <a:buChar char=""/>
            </a:pPr>
            <a:endParaRPr lang="en-US" sz="2900" dirty="0">
              <a:solidFill>
                <a:prstClr val="black"/>
              </a:solidFill>
              <a:ea typeface="+mn-ea"/>
            </a:endParaRPr>
          </a:p>
          <a:p>
            <a:pPr lvl="1" eaLnBrk="1" hangingPunct="1">
              <a:spcBef>
                <a:spcPts val="550"/>
              </a:spcBef>
              <a:buClr>
                <a:srgbClr val="2DA2BF"/>
              </a:buClr>
              <a:buSzPct val="70000"/>
              <a:buFontTx/>
              <a:buChar char="-"/>
            </a:pPr>
            <a:endParaRPr lang="en-US" sz="2600" dirty="0">
              <a:solidFill>
                <a:prstClr val="black"/>
              </a:solidFill>
              <a:ea typeface="+mn-ea"/>
            </a:endParaRPr>
          </a:p>
          <a:p>
            <a:pPr lvl="1" eaLnBrk="1" hangingPunct="1">
              <a:spcBef>
                <a:spcPts val="550"/>
              </a:spcBef>
              <a:buClr>
                <a:srgbClr val="2DA2BF"/>
              </a:buClr>
              <a:buSzPct val="70000"/>
              <a:buFontTx/>
              <a:buChar char="-"/>
            </a:pPr>
            <a:endParaRPr lang="en-US" sz="2600" dirty="0">
              <a:solidFill>
                <a:prstClr val="black"/>
              </a:solidFill>
              <a:ea typeface="+mn-ea"/>
            </a:endParaRPr>
          </a:p>
        </p:txBody>
      </p:sp>
    </p:spTree>
    <p:extLst>
      <p:ext uri="{BB962C8B-B14F-4D97-AF65-F5344CB8AC3E}">
        <p14:creationId xmlns:p14="http://schemas.microsoft.com/office/powerpoint/2010/main" val="1821652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pPr eaLnBrk="1" hangingPunct="1"/>
            <a:r>
              <a:rPr lang="en-US"/>
              <a:t>Transmission technology</a:t>
            </a:r>
          </a:p>
        </p:txBody>
      </p:sp>
      <p:sp>
        <p:nvSpPr>
          <p:cNvPr id="50179"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81856A66-76EA-417B-BEC6-54082FA97D92}"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28</a:t>
            </a:fld>
            <a:endParaRPr lang="en-US" sz="1600" dirty="0">
              <a:solidFill>
                <a:prstClr val="black"/>
              </a:solidFill>
              <a:latin typeface="Calibri" pitchFamily="34" charset="0"/>
              <a:ea typeface="MS PGothic" pitchFamily="34" charset="-128"/>
            </a:endParaRPr>
          </a:p>
        </p:txBody>
      </p:sp>
      <p:sp>
        <p:nvSpPr>
          <p:cNvPr id="54276" name="Content Placeholder 2"/>
          <p:cNvSpPr txBox="1">
            <a:spLocks/>
          </p:cNvSpPr>
          <p:nvPr/>
        </p:nvSpPr>
        <p:spPr bwMode="auto">
          <a:xfrm>
            <a:off x="152400" y="1622425"/>
            <a:ext cx="8839200" cy="346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dirty="0">
              <a:solidFill>
                <a:prstClr val="black"/>
              </a:solidFill>
              <a:ea typeface="+mn-ea"/>
            </a:endParaRPr>
          </a:p>
          <a:p>
            <a:pPr eaLnBrk="1" hangingPunct="1">
              <a:spcBef>
                <a:spcPts val="700"/>
              </a:spcBef>
              <a:buClr>
                <a:srgbClr val="DA1F28"/>
              </a:buClr>
              <a:buSzPct val="60000"/>
              <a:buFont typeface="Wingdings" pitchFamily="2" charset="2"/>
              <a:buChar char=""/>
            </a:pPr>
            <a:r>
              <a:rPr lang="en-US" sz="2900" dirty="0">
                <a:solidFill>
                  <a:prstClr val="black"/>
                </a:solidFill>
                <a:ea typeface="+mn-ea"/>
              </a:rPr>
              <a:t>Types of transmission technology</a:t>
            </a:r>
          </a:p>
          <a:p>
            <a:pPr lvl="1" eaLnBrk="1" hangingPunct="1">
              <a:spcBef>
                <a:spcPts val="550"/>
              </a:spcBef>
              <a:buClr>
                <a:srgbClr val="2DA2BF"/>
              </a:buClr>
              <a:buSzPct val="70000"/>
              <a:buFont typeface="Wingdings 2" pitchFamily="18" charset="2"/>
              <a:buChar char=""/>
            </a:pPr>
            <a:r>
              <a:rPr lang="en-US" sz="2600" dirty="0">
                <a:solidFill>
                  <a:prstClr val="black"/>
                </a:solidFill>
                <a:ea typeface="+mn-ea"/>
              </a:rPr>
              <a:t>Broadcast links</a:t>
            </a:r>
          </a:p>
          <a:p>
            <a:pPr lvl="1" eaLnBrk="1" hangingPunct="1">
              <a:spcBef>
                <a:spcPts val="550"/>
              </a:spcBef>
              <a:buClr>
                <a:srgbClr val="2DA2BF"/>
              </a:buClr>
              <a:buSzPct val="70000"/>
              <a:buFont typeface="Wingdings 2" pitchFamily="18" charset="2"/>
              <a:buChar char=""/>
            </a:pPr>
            <a:r>
              <a:rPr lang="en-US" sz="2600" dirty="0">
                <a:solidFill>
                  <a:prstClr val="black"/>
                </a:solidFill>
                <a:ea typeface="+mn-ea"/>
              </a:rPr>
              <a:t>Point-to-point links</a:t>
            </a:r>
          </a:p>
          <a:p>
            <a:pPr eaLnBrk="1" hangingPunct="1">
              <a:spcBef>
                <a:spcPts val="700"/>
              </a:spcBef>
              <a:buClr>
                <a:srgbClr val="DA1F28"/>
              </a:buClr>
              <a:buSzPct val="60000"/>
              <a:buFont typeface="Wingdings" pitchFamily="2" charset="2"/>
              <a:buChar char=""/>
            </a:pPr>
            <a:endParaRPr lang="en-US" sz="2900" dirty="0">
              <a:solidFill>
                <a:prstClr val="black"/>
              </a:solidFill>
              <a:ea typeface="+mn-ea"/>
            </a:endParaRPr>
          </a:p>
          <a:p>
            <a:pPr lvl="1" eaLnBrk="1" hangingPunct="1">
              <a:spcBef>
                <a:spcPts val="550"/>
              </a:spcBef>
              <a:buClr>
                <a:srgbClr val="2DA2BF"/>
              </a:buClr>
              <a:buSzPct val="70000"/>
              <a:buFontTx/>
              <a:buChar char="-"/>
            </a:pPr>
            <a:endParaRPr lang="en-US" sz="2600" dirty="0">
              <a:solidFill>
                <a:prstClr val="black"/>
              </a:solidFill>
              <a:ea typeface="+mn-ea"/>
            </a:endParaRPr>
          </a:p>
          <a:p>
            <a:pPr lvl="1" eaLnBrk="1" hangingPunct="1">
              <a:spcBef>
                <a:spcPts val="550"/>
              </a:spcBef>
              <a:buClr>
                <a:srgbClr val="2DA2BF"/>
              </a:buClr>
              <a:buSzPct val="70000"/>
              <a:buFontTx/>
              <a:buChar char="-"/>
            </a:pPr>
            <a:endParaRPr lang="en-US" sz="2600" dirty="0">
              <a:solidFill>
                <a:prstClr val="black"/>
              </a:solidFill>
              <a:ea typeface="+mn-ea"/>
            </a:endParaRPr>
          </a:p>
        </p:txBody>
      </p:sp>
    </p:spTree>
    <p:extLst>
      <p:ext uri="{BB962C8B-B14F-4D97-AF65-F5344CB8AC3E}">
        <p14:creationId xmlns:p14="http://schemas.microsoft.com/office/powerpoint/2010/main" val="2159469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pPr eaLnBrk="1" hangingPunct="1"/>
            <a:r>
              <a:rPr lang="en-US"/>
              <a:t>Point-to-point and Broadcast Networks</a:t>
            </a:r>
          </a:p>
        </p:txBody>
      </p:sp>
      <p:sp>
        <p:nvSpPr>
          <p:cNvPr id="52227"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21A29BC2-2CD7-4C69-93D1-F58E8F0A1A98}"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29</a:t>
            </a:fld>
            <a:endParaRPr lang="en-US" sz="1600" dirty="0">
              <a:solidFill>
                <a:prstClr val="black"/>
              </a:solidFill>
              <a:latin typeface="Calibri" pitchFamily="34" charset="0"/>
              <a:ea typeface="MS PGothic" pitchFamily="34" charset="-128"/>
            </a:endParaRPr>
          </a:p>
        </p:txBody>
      </p:sp>
      <p:pic>
        <p:nvPicPr>
          <p:cNvPr id="55300" name="Picture 2" descr="C:\Users\Loukas\Documents\Classes\ECE478\lectures\Ch01\01f02.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30488"/>
            <a:ext cx="516572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1" name="TextBox 5"/>
          <p:cNvSpPr txBox="1">
            <a:spLocks noChangeArrowheads="1"/>
          </p:cNvSpPr>
          <p:nvPr/>
        </p:nvSpPr>
        <p:spPr bwMode="auto">
          <a:xfrm>
            <a:off x="5867400" y="2630488"/>
            <a:ext cx="22860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w Cen MT" pitchFamily="34" charset="0"/>
                <a:cs typeface="Arial" pitchFamily="34" charset="0"/>
              </a:defRPr>
            </a:lvl1pPr>
            <a:lvl2pPr marL="742950" indent="-2857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algn="ctr" eaLnBrk="1" hangingPunct="1"/>
            <a:r>
              <a:rPr lang="en-US">
                <a:solidFill>
                  <a:prstClr val="black"/>
                </a:solidFill>
                <a:latin typeface="Calibri" pitchFamily="34" charset="0"/>
                <a:ea typeface="MS PGothic" pitchFamily="34" charset="-128"/>
              </a:rPr>
              <a:t>point-to-point</a:t>
            </a:r>
          </a:p>
        </p:txBody>
      </p:sp>
      <p:sp>
        <p:nvSpPr>
          <p:cNvPr id="55302" name="TextBox 6"/>
          <p:cNvSpPr txBox="1">
            <a:spLocks noChangeArrowheads="1"/>
          </p:cNvSpPr>
          <p:nvPr/>
        </p:nvSpPr>
        <p:spPr bwMode="auto">
          <a:xfrm>
            <a:off x="6019800" y="4456113"/>
            <a:ext cx="2286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w Cen MT" pitchFamily="34" charset="0"/>
                <a:cs typeface="Arial" pitchFamily="34" charset="0"/>
              </a:defRPr>
            </a:lvl1pPr>
            <a:lvl2pPr marL="742950" indent="-2857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algn="ctr" eaLnBrk="1" hangingPunct="1"/>
            <a:r>
              <a:rPr lang="en-US">
                <a:solidFill>
                  <a:prstClr val="black"/>
                </a:solidFill>
                <a:latin typeface="Calibri" pitchFamily="34" charset="0"/>
                <a:ea typeface="MS PGothic" pitchFamily="34" charset="-128"/>
              </a:rPr>
              <a:t>multiple access</a:t>
            </a:r>
          </a:p>
        </p:txBody>
      </p:sp>
    </p:spTree>
    <p:extLst>
      <p:ext uri="{BB962C8B-B14F-4D97-AF65-F5344CB8AC3E}">
        <p14:creationId xmlns:p14="http://schemas.microsoft.com/office/powerpoint/2010/main" val="1191025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3" name="Rectangle 3"/>
          <p:cNvSpPr>
            <a:spLocks noGrp="1" noChangeArrowheads="1"/>
          </p:cNvSpPr>
          <p:nvPr>
            <p:ph type="body" idx="1"/>
          </p:nvPr>
        </p:nvSpPr>
        <p:spPr>
          <a:xfrm>
            <a:off x="533400" y="1219200"/>
            <a:ext cx="8229600" cy="4419600"/>
          </a:xfrm>
        </p:spPr>
        <p:txBody>
          <a:bodyPr/>
          <a:lstStyle/>
          <a:p>
            <a:pPr eaLnBrk="1" hangingPunct="1">
              <a:lnSpc>
                <a:spcPct val="90000"/>
              </a:lnSpc>
              <a:buFont typeface="Wingdings" pitchFamily="-110" charset="2"/>
              <a:buNone/>
              <a:defRPr/>
            </a:pPr>
            <a:r>
              <a:rPr lang="en-US" i="1" dirty="0">
                <a:ea typeface="+mn-ea"/>
                <a:cs typeface="+mn-cs"/>
              </a:rPr>
              <a:t>“The fundamental problem of communication is that of reproducing at one point either exactly or approximately a message selected at another point”</a:t>
            </a:r>
          </a:p>
          <a:p>
            <a:pPr eaLnBrk="1" hangingPunct="1">
              <a:lnSpc>
                <a:spcPct val="90000"/>
              </a:lnSpc>
              <a:buFont typeface="Wingdings" pitchFamily="-110" charset="2"/>
              <a:buNone/>
              <a:defRPr/>
            </a:pPr>
            <a:endParaRPr lang="en-US" sz="1400" i="1" dirty="0">
              <a:ea typeface="+mn-ea"/>
              <a:cs typeface="+mn-cs"/>
            </a:endParaRPr>
          </a:p>
          <a:p>
            <a:pPr eaLnBrk="1" hangingPunct="1">
              <a:lnSpc>
                <a:spcPct val="90000"/>
              </a:lnSpc>
              <a:buFont typeface="Wingdings" pitchFamily="-110" charset="2"/>
              <a:buNone/>
              <a:defRPr/>
            </a:pPr>
            <a:endParaRPr lang="en-US" sz="1400" i="1" dirty="0">
              <a:ea typeface="+mn-ea"/>
              <a:cs typeface="+mn-cs"/>
            </a:endParaRPr>
          </a:p>
          <a:p>
            <a:pPr eaLnBrk="1" hangingPunct="1">
              <a:lnSpc>
                <a:spcPct val="90000"/>
              </a:lnSpc>
              <a:buFont typeface="Wingdings" pitchFamily="-110" charset="2"/>
              <a:buNone/>
              <a:defRPr/>
            </a:pPr>
            <a:endParaRPr lang="en-US" sz="1400" i="1" dirty="0">
              <a:ea typeface="+mn-ea"/>
              <a:cs typeface="+mn-cs"/>
            </a:endParaRPr>
          </a:p>
          <a:p>
            <a:pPr eaLnBrk="1" hangingPunct="1">
              <a:lnSpc>
                <a:spcPct val="90000"/>
              </a:lnSpc>
              <a:buFont typeface="Wingdings" pitchFamily="-110" charset="2"/>
              <a:buNone/>
              <a:defRPr/>
            </a:pPr>
            <a:r>
              <a:rPr lang="en-US" sz="2200" dirty="0">
                <a:ea typeface="+mn-ea"/>
                <a:cs typeface="+mn-cs"/>
              </a:rPr>
              <a:t>- </a:t>
            </a:r>
            <a:r>
              <a:rPr lang="en-US" sz="2200" i="1" dirty="0">
                <a:ea typeface="+mn-ea"/>
                <a:cs typeface="+mn-cs"/>
              </a:rPr>
              <a:t>The Mathematical Theory of Communication</a:t>
            </a:r>
            <a:r>
              <a:rPr lang="en-US" sz="2200" dirty="0">
                <a:ea typeface="+mn-ea"/>
                <a:cs typeface="+mn-cs"/>
              </a:rPr>
              <a:t>,</a:t>
            </a:r>
          </a:p>
          <a:p>
            <a:pPr eaLnBrk="1" hangingPunct="1">
              <a:lnSpc>
                <a:spcPct val="90000"/>
              </a:lnSpc>
              <a:buFont typeface="Wingdings" pitchFamily="-110" charset="2"/>
              <a:buNone/>
              <a:defRPr/>
            </a:pPr>
            <a:r>
              <a:rPr lang="en-US" sz="2200" dirty="0">
                <a:ea typeface="+mn-ea"/>
                <a:cs typeface="+mn-cs"/>
              </a:rPr>
              <a:t>							Claude Shannon </a:t>
            </a:r>
            <a:endParaRPr lang="en-US" sz="22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a typeface="+mn-ea"/>
              <a:cs typeface="+mn-cs"/>
            </a:endParaRPr>
          </a:p>
        </p:txBody>
      </p:sp>
      <p:sp>
        <p:nvSpPr>
          <p:cNvPr id="4100" name="TextBox 15"/>
          <p:cNvSpPr txBox="1">
            <a:spLocks noChangeArrowheads="1"/>
          </p:cNvSpPr>
          <p:nvPr/>
        </p:nvSpPr>
        <p:spPr bwMode="auto">
          <a:xfrm>
            <a:off x="4749800" y="5676900"/>
            <a:ext cx="184150" cy="461963"/>
          </a:xfrm>
          <a:prstGeom prst="rect">
            <a:avLst/>
          </a:prstGeom>
          <a:noFill/>
          <a:ln w="9525">
            <a:noFill/>
            <a:miter lim="800000"/>
            <a:headEnd/>
            <a:tailEnd/>
          </a:ln>
        </p:spPr>
        <p:txBody>
          <a:bodyPr wrap="none">
            <a:prstTxWarp prst="textNoShape">
              <a:avLst/>
            </a:prstTxWarp>
            <a:spAutoFit/>
          </a:bodyPr>
          <a:lstStyle/>
          <a:p>
            <a:pPr eaLnBrk="0" hangingPunct="0"/>
            <a:endParaRPr lang="en-US" dirty="0"/>
          </a:p>
        </p:txBody>
      </p:sp>
      <p:pic>
        <p:nvPicPr>
          <p:cNvPr id="6" name="Picture 5"/>
          <p:cNvPicPr>
            <a:picLocks noChangeAspect="1"/>
          </p:cNvPicPr>
          <p:nvPr/>
        </p:nvPicPr>
        <p:blipFill>
          <a:blip r:embed="rId3"/>
          <a:stretch>
            <a:fillRect/>
          </a:stretch>
        </p:blipFill>
        <p:spPr>
          <a:xfrm>
            <a:off x="609600" y="4876800"/>
            <a:ext cx="2236643" cy="1600200"/>
          </a:xfrm>
          <a:prstGeom prst="rect">
            <a:avLst/>
          </a:prstGeom>
          <a:effectLst>
            <a:softEdge rad="50800"/>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pPr eaLnBrk="1" hangingPunct="1"/>
            <a:r>
              <a:rPr lang="en-US"/>
              <a:t>Point-to-point links</a:t>
            </a:r>
          </a:p>
        </p:txBody>
      </p:sp>
      <p:sp>
        <p:nvSpPr>
          <p:cNvPr id="51203"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8BB49A51-2CFB-40FE-8AA1-8B76F92D1F76}"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30</a:t>
            </a:fld>
            <a:endParaRPr lang="en-US" sz="1600" dirty="0">
              <a:solidFill>
                <a:prstClr val="black"/>
              </a:solidFill>
              <a:latin typeface="Calibri" pitchFamily="34" charset="0"/>
              <a:ea typeface="MS PGothic" pitchFamily="34" charset="-128"/>
            </a:endParaRPr>
          </a:p>
        </p:txBody>
      </p:sp>
      <p:sp>
        <p:nvSpPr>
          <p:cNvPr id="12" name="Content Placeholder 2"/>
          <p:cNvSpPr txBox="1">
            <a:spLocks/>
          </p:cNvSpPr>
          <p:nvPr/>
        </p:nvSpPr>
        <p:spPr>
          <a:xfrm>
            <a:off x="539750" y="1622425"/>
            <a:ext cx="8229600" cy="4159250"/>
          </a:xfrm>
          <a:prstGeom prst="rect">
            <a:avLst/>
          </a:prstGeom>
        </p:spPr>
        <p:txBody>
          <a:bodyPr>
            <a:normAutofit fontScale="925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fontAlgn="auto">
              <a:spcAft>
                <a:spcPts val="0"/>
              </a:spcAft>
              <a:buClr>
                <a:srgbClr val="DA1F28"/>
              </a:buClr>
              <a:defRPr/>
            </a:pPr>
            <a:endParaRPr lang="en-US" sz="2600" dirty="0">
              <a:solidFill>
                <a:prstClr val="black"/>
              </a:solidFill>
            </a:endParaRPr>
          </a:p>
          <a:p>
            <a:pPr algn="just" fontAlgn="auto">
              <a:spcAft>
                <a:spcPts val="0"/>
              </a:spcAft>
              <a:buClr>
                <a:srgbClr val="DA1F28"/>
              </a:buClr>
              <a:defRPr/>
            </a:pPr>
            <a:r>
              <a:rPr lang="en-US" dirty="0">
                <a:solidFill>
                  <a:prstClr val="black"/>
                </a:solidFill>
              </a:rPr>
              <a:t>Point-to-point links connect individual pairs of machines.</a:t>
            </a:r>
          </a:p>
          <a:p>
            <a:pPr algn="just" fontAlgn="auto">
              <a:spcAft>
                <a:spcPts val="0"/>
              </a:spcAft>
              <a:buClr>
                <a:srgbClr val="DA1F28"/>
              </a:buClr>
              <a:defRPr/>
            </a:pPr>
            <a:r>
              <a:rPr lang="en-US" dirty="0">
                <a:solidFill>
                  <a:prstClr val="black"/>
                </a:solidFill>
              </a:rPr>
              <a:t>Packets : short messages</a:t>
            </a:r>
          </a:p>
          <a:p>
            <a:pPr lvl="1" algn="just" fontAlgn="auto">
              <a:spcAft>
                <a:spcPts val="0"/>
              </a:spcAft>
              <a:buClr>
                <a:srgbClr val="2DA2BF"/>
              </a:buClr>
              <a:defRPr/>
            </a:pPr>
            <a:r>
              <a:rPr lang="en-US" dirty="0">
                <a:solidFill>
                  <a:prstClr val="black"/>
                </a:solidFill>
              </a:rPr>
              <a:t>To go from the source to the destination, a packet on a network made up of point-to-point links may have to first visit one or more intermediate machines.</a:t>
            </a:r>
          </a:p>
          <a:p>
            <a:pPr lvl="1" algn="just" fontAlgn="auto">
              <a:spcAft>
                <a:spcPts val="0"/>
              </a:spcAft>
              <a:buClr>
                <a:srgbClr val="2DA2BF"/>
              </a:buClr>
              <a:defRPr/>
            </a:pPr>
            <a:r>
              <a:rPr lang="en-US" dirty="0">
                <a:solidFill>
                  <a:prstClr val="black"/>
                </a:solidFill>
              </a:rPr>
              <a:t>Often multiple routes, of different lengths, are possible</a:t>
            </a:r>
          </a:p>
          <a:p>
            <a:pPr algn="just" fontAlgn="auto">
              <a:spcAft>
                <a:spcPts val="0"/>
              </a:spcAft>
              <a:buClr>
                <a:srgbClr val="DA1F28"/>
              </a:buClr>
              <a:defRPr/>
            </a:pPr>
            <a:r>
              <a:rPr lang="en-US" dirty="0">
                <a:solidFill>
                  <a:prstClr val="black"/>
                </a:solidFill>
              </a:rPr>
              <a:t>Unicasting:</a:t>
            </a:r>
          </a:p>
          <a:p>
            <a:pPr lvl="1" algn="just" fontAlgn="auto">
              <a:spcAft>
                <a:spcPts val="0"/>
              </a:spcAft>
              <a:buClr>
                <a:srgbClr val="2DA2BF"/>
              </a:buClr>
              <a:defRPr/>
            </a:pPr>
            <a:r>
              <a:rPr lang="en-US" dirty="0">
                <a:solidFill>
                  <a:prstClr val="black"/>
                </a:solidFill>
              </a:rPr>
              <a:t>exactly one sender and one receiver</a:t>
            </a:r>
          </a:p>
          <a:p>
            <a:pPr lvl="1" algn="just" fontAlgn="auto">
              <a:spcAft>
                <a:spcPts val="0"/>
              </a:spcAft>
              <a:buClr>
                <a:srgbClr val="2DA2BF"/>
              </a:buClr>
              <a:buFontTx/>
              <a:buChar char="-"/>
              <a:defRPr/>
            </a:pPr>
            <a:endParaRPr lang="en-US" dirty="0">
              <a:solidFill>
                <a:prstClr val="black"/>
              </a:solidFill>
            </a:endParaRPr>
          </a:p>
          <a:p>
            <a:pPr lvl="1" fontAlgn="auto">
              <a:spcAft>
                <a:spcPts val="0"/>
              </a:spcAft>
              <a:buClr>
                <a:srgbClr val="2DA2BF"/>
              </a:buClr>
              <a:buFontTx/>
              <a:buChar char="-"/>
              <a:defRPr/>
            </a:pPr>
            <a:endParaRPr lang="en-US" dirty="0">
              <a:solidFill>
                <a:prstClr val="black"/>
              </a:solidFill>
            </a:endParaRPr>
          </a:p>
        </p:txBody>
      </p:sp>
    </p:spTree>
    <p:extLst>
      <p:ext uri="{BB962C8B-B14F-4D97-AF65-F5344CB8AC3E}">
        <p14:creationId xmlns:p14="http://schemas.microsoft.com/office/powerpoint/2010/main" val="667213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pPr eaLnBrk="1" hangingPunct="1"/>
            <a:r>
              <a:rPr lang="en-US"/>
              <a:t>Broadcast Networks</a:t>
            </a:r>
          </a:p>
        </p:txBody>
      </p:sp>
      <p:sp>
        <p:nvSpPr>
          <p:cNvPr id="52227"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12A90E8B-DE59-4509-A6BE-CE96D152AB4B}"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31</a:t>
            </a:fld>
            <a:endParaRPr lang="en-US" sz="1600" dirty="0">
              <a:solidFill>
                <a:prstClr val="black"/>
              </a:solidFill>
              <a:latin typeface="Calibri" pitchFamily="34" charset="0"/>
              <a:ea typeface="MS PGothic" pitchFamily="34" charset="-128"/>
            </a:endParaRPr>
          </a:p>
        </p:txBody>
      </p:sp>
      <p:sp>
        <p:nvSpPr>
          <p:cNvPr id="12" name="Content Placeholder 2"/>
          <p:cNvSpPr txBox="1">
            <a:spLocks/>
          </p:cNvSpPr>
          <p:nvPr/>
        </p:nvSpPr>
        <p:spPr>
          <a:xfrm>
            <a:off x="152400" y="1622425"/>
            <a:ext cx="8839200" cy="4159250"/>
          </a:xfrm>
          <a:prstGeom prst="rect">
            <a:avLst/>
          </a:prstGeom>
        </p:spPr>
        <p:txBody>
          <a:bodyPr>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fontAlgn="auto">
              <a:spcAft>
                <a:spcPts val="0"/>
              </a:spcAft>
              <a:buClr>
                <a:srgbClr val="DA1F28"/>
              </a:buClr>
              <a:defRPr/>
            </a:pPr>
            <a:endParaRPr lang="en-US" sz="2600" dirty="0">
              <a:solidFill>
                <a:prstClr val="black"/>
              </a:solidFill>
            </a:endParaRPr>
          </a:p>
          <a:p>
            <a:pPr algn="just" fontAlgn="auto">
              <a:spcAft>
                <a:spcPts val="0"/>
              </a:spcAft>
              <a:buClr>
                <a:srgbClr val="DA1F28"/>
              </a:buClr>
              <a:defRPr/>
            </a:pPr>
            <a:r>
              <a:rPr lang="en-US" dirty="0">
                <a:solidFill>
                  <a:prstClr val="black"/>
                </a:solidFill>
              </a:rPr>
              <a:t>Broadcast networks have a single communication channel that is shared by all the machines on the network.</a:t>
            </a:r>
          </a:p>
          <a:p>
            <a:pPr algn="just" fontAlgn="auto">
              <a:spcAft>
                <a:spcPts val="0"/>
              </a:spcAft>
              <a:buClr>
                <a:srgbClr val="DA1F28"/>
              </a:buClr>
              <a:defRPr/>
            </a:pPr>
            <a:r>
              <a:rPr lang="en-US" dirty="0">
                <a:solidFill>
                  <a:prstClr val="black"/>
                </a:solidFill>
              </a:rPr>
              <a:t>Packets sent by any machine </a:t>
            </a:r>
            <a:r>
              <a:rPr lang="en-US" dirty="0">
                <a:solidFill>
                  <a:srgbClr val="FF0000"/>
                </a:solidFill>
              </a:rPr>
              <a:t>are received by all the others.</a:t>
            </a:r>
          </a:p>
          <a:p>
            <a:pPr algn="just" fontAlgn="auto">
              <a:spcAft>
                <a:spcPts val="0"/>
              </a:spcAft>
              <a:buClr>
                <a:srgbClr val="DA1F28"/>
              </a:buClr>
              <a:defRPr/>
            </a:pPr>
            <a:endParaRPr lang="en-US" dirty="0">
              <a:solidFill>
                <a:prstClr val="black"/>
              </a:solidFill>
            </a:endParaRPr>
          </a:p>
          <a:p>
            <a:pPr lvl="1" algn="just" fontAlgn="auto">
              <a:spcAft>
                <a:spcPts val="0"/>
              </a:spcAft>
              <a:buClr>
                <a:srgbClr val="2DA2BF"/>
              </a:buClr>
              <a:defRPr/>
            </a:pPr>
            <a:r>
              <a:rPr lang="en-US" dirty="0">
                <a:solidFill>
                  <a:prstClr val="black"/>
                </a:solidFill>
              </a:rPr>
              <a:t>An address field within the packet specifies the intended recipient. Upon receiving a packet, a machine checks the address field. If the packet is intended for the receiving machine, that machine processes the packet; if the packet is intended for some other machine, it is just ignored.</a:t>
            </a:r>
          </a:p>
          <a:p>
            <a:pPr algn="just" fontAlgn="auto">
              <a:spcAft>
                <a:spcPts val="0"/>
              </a:spcAft>
              <a:buClr>
                <a:srgbClr val="DA1F28"/>
              </a:buClr>
              <a:defRPr/>
            </a:pPr>
            <a:endParaRPr lang="en-US" sz="2000" dirty="0">
              <a:solidFill>
                <a:prstClr val="black"/>
              </a:solidFill>
            </a:endParaRPr>
          </a:p>
          <a:p>
            <a:pPr lvl="1" fontAlgn="auto">
              <a:spcAft>
                <a:spcPts val="0"/>
              </a:spcAft>
              <a:buClr>
                <a:srgbClr val="2DA2BF"/>
              </a:buClr>
              <a:buFontTx/>
              <a:buChar char="-"/>
              <a:defRPr/>
            </a:pPr>
            <a:endParaRPr lang="en-US" dirty="0">
              <a:solidFill>
                <a:prstClr val="black"/>
              </a:solidFill>
            </a:endParaRPr>
          </a:p>
          <a:p>
            <a:pPr lvl="1" fontAlgn="auto">
              <a:spcAft>
                <a:spcPts val="0"/>
              </a:spcAft>
              <a:buClr>
                <a:srgbClr val="2DA2BF"/>
              </a:buClr>
              <a:buFontTx/>
              <a:buChar char="-"/>
              <a:defRPr/>
            </a:pPr>
            <a:endParaRPr lang="en-US" dirty="0">
              <a:solidFill>
                <a:prstClr val="black"/>
              </a:solidFill>
            </a:endParaRPr>
          </a:p>
        </p:txBody>
      </p:sp>
    </p:spTree>
    <p:extLst>
      <p:ext uri="{BB962C8B-B14F-4D97-AF65-F5344CB8AC3E}">
        <p14:creationId xmlns:p14="http://schemas.microsoft.com/office/powerpoint/2010/main" val="3252609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eaLnBrk="1" hangingPunct="1"/>
            <a:r>
              <a:rPr lang="en-US"/>
              <a:t>Broad/Multi-casting</a:t>
            </a:r>
          </a:p>
        </p:txBody>
      </p:sp>
      <p:sp>
        <p:nvSpPr>
          <p:cNvPr id="53251"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F8565E7D-39F9-4CFD-B932-0621F0FDB1B1}"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32</a:t>
            </a:fld>
            <a:endParaRPr lang="en-US" sz="1600" dirty="0">
              <a:solidFill>
                <a:prstClr val="black"/>
              </a:solidFill>
              <a:latin typeface="Calibri" pitchFamily="34" charset="0"/>
              <a:ea typeface="MS PGothic" pitchFamily="34" charset="-128"/>
            </a:endParaRPr>
          </a:p>
        </p:txBody>
      </p:sp>
      <p:sp>
        <p:nvSpPr>
          <p:cNvPr id="58372" name="Content Placeholder 2"/>
          <p:cNvSpPr txBox="1">
            <a:spLocks/>
          </p:cNvSpPr>
          <p:nvPr/>
        </p:nvSpPr>
        <p:spPr bwMode="auto">
          <a:xfrm>
            <a:off x="152400" y="1622425"/>
            <a:ext cx="8839200" cy="415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algn="just" eaLnBrk="1" hangingPunct="1">
              <a:spcBef>
                <a:spcPts val="700"/>
              </a:spcBef>
              <a:buClr>
                <a:srgbClr val="DA1F28"/>
              </a:buClr>
              <a:buSzPct val="60000"/>
              <a:buFont typeface="Wingdings" pitchFamily="2" charset="2"/>
              <a:buChar char=""/>
            </a:pPr>
            <a:r>
              <a:rPr lang="en-US">
                <a:solidFill>
                  <a:prstClr val="black"/>
                </a:solidFill>
                <a:ea typeface="+mn-ea"/>
              </a:rPr>
              <a:t>Broadcasting </a:t>
            </a:r>
          </a:p>
          <a:p>
            <a:pPr lvl="1" algn="just" eaLnBrk="1" hangingPunct="1">
              <a:spcBef>
                <a:spcPts val="550"/>
              </a:spcBef>
              <a:buClr>
                <a:srgbClr val="2DA2BF"/>
              </a:buClr>
              <a:buSzPct val="70000"/>
              <a:buFont typeface="Wingdings 2" pitchFamily="18" charset="2"/>
              <a:buChar char=""/>
            </a:pPr>
            <a:r>
              <a:rPr lang="en-US">
                <a:solidFill>
                  <a:prstClr val="black"/>
                </a:solidFill>
                <a:ea typeface="+mn-ea"/>
              </a:rPr>
              <a:t>address a packet to all destinations by using a special code in the address field .</a:t>
            </a:r>
          </a:p>
          <a:p>
            <a:pPr algn="just" eaLnBrk="1" hangingPunct="1">
              <a:spcBef>
                <a:spcPts val="700"/>
              </a:spcBef>
              <a:buClr>
                <a:srgbClr val="DA1F28"/>
              </a:buClr>
              <a:buSzPct val="60000"/>
              <a:buFont typeface="Wingdings" pitchFamily="2" charset="2"/>
              <a:buChar char=""/>
            </a:pPr>
            <a:r>
              <a:rPr lang="en-US">
                <a:solidFill>
                  <a:prstClr val="black"/>
                </a:solidFill>
                <a:ea typeface="+mn-ea"/>
              </a:rPr>
              <a:t>Multicasting</a:t>
            </a:r>
          </a:p>
          <a:p>
            <a:pPr lvl="1" algn="just" eaLnBrk="1" hangingPunct="1">
              <a:spcBef>
                <a:spcPts val="550"/>
              </a:spcBef>
              <a:buClr>
                <a:srgbClr val="2DA2BF"/>
              </a:buClr>
              <a:buSzPct val="70000"/>
              <a:buFont typeface="Wingdings 2" pitchFamily="18" charset="2"/>
              <a:buChar char=""/>
            </a:pPr>
            <a:r>
              <a:rPr lang="en-US">
                <a:solidFill>
                  <a:prstClr val="black"/>
                </a:solidFill>
                <a:ea typeface="+mn-ea"/>
              </a:rPr>
              <a:t>Some broadcast systems also support transmission to a subset of the machines</a:t>
            </a:r>
          </a:p>
          <a:p>
            <a:pPr lvl="1" eaLnBrk="1" hangingPunct="1">
              <a:spcBef>
                <a:spcPts val="550"/>
              </a:spcBef>
              <a:buClr>
                <a:srgbClr val="2DA2BF"/>
              </a:buClr>
              <a:buSzPct val="70000"/>
              <a:buFontTx/>
              <a:buChar char="-"/>
            </a:pPr>
            <a:endParaRPr lang="en-US" sz="2600">
              <a:solidFill>
                <a:prstClr val="black"/>
              </a:solidFill>
              <a:ea typeface="+mn-ea"/>
            </a:endParaRPr>
          </a:p>
          <a:p>
            <a:pPr lvl="1" eaLnBrk="1" hangingPunct="1">
              <a:spcBef>
                <a:spcPts val="550"/>
              </a:spcBef>
              <a:buClr>
                <a:srgbClr val="2DA2BF"/>
              </a:buClr>
              <a:buSzPct val="70000"/>
              <a:buFontTx/>
              <a:buChar char="-"/>
            </a:pPr>
            <a:endParaRPr lang="en-US" sz="2600">
              <a:solidFill>
                <a:prstClr val="black"/>
              </a:solidFill>
              <a:ea typeface="+mn-ea"/>
            </a:endParaRPr>
          </a:p>
        </p:txBody>
      </p:sp>
    </p:spTree>
    <p:extLst>
      <p:ext uri="{BB962C8B-B14F-4D97-AF65-F5344CB8AC3E}">
        <p14:creationId xmlns:p14="http://schemas.microsoft.com/office/powerpoint/2010/main" val="3089712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pPr eaLnBrk="1" hangingPunct="1"/>
            <a:r>
              <a:rPr lang="en-US"/>
              <a:t>Network Topologies</a:t>
            </a:r>
          </a:p>
        </p:txBody>
      </p:sp>
      <p:sp>
        <p:nvSpPr>
          <p:cNvPr id="54275"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182CA989-8E61-46D4-925B-7829220C4C5E}"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33</a:t>
            </a:fld>
            <a:endParaRPr lang="en-US" sz="1600" dirty="0">
              <a:solidFill>
                <a:prstClr val="black"/>
              </a:solidFill>
              <a:latin typeface="Calibri" pitchFamily="34" charset="0"/>
              <a:ea typeface="MS PGothic" pitchFamily="34" charset="-128"/>
            </a:endParaRPr>
          </a:p>
        </p:txBody>
      </p:sp>
      <p:sp>
        <p:nvSpPr>
          <p:cNvPr id="59396" name="Content Placeholder 2"/>
          <p:cNvSpPr txBox="1">
            <a:spLocks/>
          </p:cNvSpPr>
          <p:nvPr/>
        </p:nvSpPr>
        <p:spPr bwMode="auto">
          <a:xfrm>
            <a:off x="152400" y="1622425"/>
            <a:ext cx="8839200" cy="415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eaLnBrk="1" hangingPunct="1">
              <a:spcBef>
                <a:spcPts val="700"/>
              </a:spcBef>
              <a:buClr>
                <a:srgbClr val="DA1F28"/>
              </a:buClr>
              <a:buSzPct val="60000"/>
              <a:buFont typeface="Wingdings" pitchFamily="2" charset="2"/>
              <a:buChar char=""/>
            </a:pPr>
            <a:r>
              <a:rPr lang="en-US" sz="2800">
                <a:solidFill>
                  <a:prstClr val="black"/>
                </a:solidFill>
                <a:ea typeface="+mn-ea"/>
              </a:rPr>
              <a:t>Topology is the network's virtual shape or structure.</a:t>
            </a:r>
            <a:endParaRPr lang="en-US" sz="2900">
              <a:solidFill>
                <a:prstClr val="black"/>
              </a:solidFill>
              <a:ea typeface="+mn-ea"/>
            </a:endParaRPr>
          </a:p>
          <a:p>
            <a:pPr lvl="1" eaLnBrk="1" hangingPunct="1">
              <a:spcBef>
                <a:spcPts val="550"/>
              </a:spcBef>
              <a:buClr>
                <a:srgbClr val="2DA2BF"/>
              </a:buClr>
              <a:buSzPct val="70000"/>
              <a:buFontTx/>
              <a:buChar char="-"/>
            </a:pPr>
            <a:endParaRPr lang="en-US" sz="2600">
              <a:solidFill>
                <a:prstClr val="black"/>
              </a:solidFill>
              <a:ea typeface="+mn-ea"/>
            </a:endParaRPr>
          </a:p>
        </p:txBody>
      </p:sp>
      <p:pic>
        <p:nvPicPr>
          <p:cNvPr id="5939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525" y="2797175"/>
            <a:ext cx="6216650" cy="304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5788" y="3262313"/>
            <a:ext cx="3524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7738" y="6069013"/>
            <a:ext cx="3524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400" name="TextBox 3"/>
          <p:cNvSpPr txBox="1">
            <a:spLocks noChangeArrowheads="1"/>
          </p:cNvSpPr>
          <p:nvPr/>
        </p:nvSpPr>
        <p:spPr bwMode="auto">
          <a:xfrm>
            <a:off x="2757488" y="6069013"/>
            <a:ext cx="11366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w Cen MT" pitchFamily="34" charset="0"/>
                <a:cs typeface="Arial" pitchFamily="34" charset="0"/>
              </a:defRPr>
            </a:lvl1pPr>
            <a:lvl2pPr marL="742950" indent="-2857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r>
              <a:rPr lang="en-US" sz="1800">
                <a:solidFill>
                  <a:prstClr val="black"/>
                </a:solidFill>
                <a:ea typeface="+mn-ea"/>
              </a:rPr>
              <a:t>Node</a:t>
            </a:r>
          </a:p>
        </p:txBody>
      </p:sp>
    </p:spTree>
    <p:extLst>
      <p:ext uri="{BB962C8B-B14F-4D97-AF65-F5344CB8AC3E}">
        <p14:creationId xmlns:p14="http://schemas.microsoft.com/office/powerpoint/2010/main" val="12342587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pPr eaLnBrk="1" hangingPunct="1"/>
            <a:r>
              <a:rPr lang="en-US"/>
              <a:t>Classification by scale</a:t>
            </a:r>
          </a:p>
        </p:txBody>
      </p:sp>
      <p:sp>
        <p:nvSpPr>
          <p:cNvPr id="55299"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270B5C32-DBFA-4E11-B9C8-C03F41F07CAB}"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34</a:t>
            </a:fld>
            <a:endParaRPr lang="en-US" sz="1600" dirty="0">
              <a:solidFill>
                <a:prstClr val="black"/>
              </a:solidFill>
              <a:latin typeface="Calibri" pitchFamily="34" charset="0"/>
              <a:ea typeface="MS PGothic" pitchFamily="34" charset="-128"/>
            </a:endParaRPr>
          </a:p>
        </p:txBody>
      </p:sp>
      <p:pic>
        <p:nvPicPr>
          <p:cNvPr id="604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8413" y="1706563"/>
            <a:ext cx="6972300"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2040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pPr eaLnBrk="1" hangingPunct="1"/>
            <a:r>
              <a:rPr lang="en-US"/>
              <a:t>PAN (Personal area networks)</a:t>
            </a:r>
          </a:p>
        </p:txBody>
      </p:sp>
      <p:sp>
        <p:nvSpPr>
          <p:cNvPr id="56323"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846EEA6F-A2F3-400E-84A3-F9CEAE606F35}"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35</a:t>
            </a:fld>
            <a:endParaRPr lang="en-US" sz="1600" dirty="0">
              <a:solidFill>
                <a:prstClr val="black"/>
              </a:solidFill>
              <a:latin typeface="Calibri" pitchFamily="34" charset="0"/>
              <a:ea typeface="MS PGothic" pitchFamily="34" charset="-128"/>
            </a:endParaRPr>
          </a:p>
        </p:txBody>
      </p:sp>
      <p:pic>
        <p:nvPicPr>
          <p:cNvPr id="6144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57325" y="2474913"/>
            <a:ext cx="6211888" cy="276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45" name="Rectangle 2"/>
          <p:cNvSpPr>
            <a:spLocks noChangeArrowheads="1"/>
          </p:cNvSpPr>
          <p:nvPr/>
        </p:nvSpPr>
        <p:spPr bwMode="auto">
          <a:xfrm>
            <a:off x="3340100" y="5662613"/>
            <a:ext cx="2444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solidFill>
                  <a:prstClr val="black"/>
                </a:solidFill>
                <a:latin typeface="Tw Cen MT" pitchFamily="34" charset="0"/>
                <a:ea typeface="+mn-ea"/>
                <a:cs typeface="Arial" pitchFamily="34" charset="0"/>
              </a:rPr>
              <a:t>Bluetooth ( IEEE 802.15 )</a:t>
            </a:r>
          </a:p>
        </p:txBody>
      </p:sp>
    </p:spTree>
    <p:extLst>
      <p:ext uri="{BB962C8B-B14F-4D97-AF65-F5344CB8AC3E}">
        <p14:creationId xmlns:p14="http://schemas.microsoft.com/office/powerpoint/2010/main" val="2034612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eaLnBrk="1" hangingPunct="1"/>
            <a:r>
              <a:rPr lang="en-US"/>
              <a:t>Local Area Networks</a:t>
            </a:r>
          </a:p>
        </p:txBody>
      </p:sp>
      <p:sp>
        <p:nvSpPr>
          <p:cNvPr id="57347"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79ABEB54-CAA8-4D84-86FA-F312E0EE12D9}"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36</a:t>
            </a:fld>
            <a:endParaRPr lang="en-US" sz="1600" dirty="0">
              <a:solidFill>
                <a:prstClr val="black"/>
              </a:solidFill>
              <a:latin typeface="Calibri" pitchFamily="34" charset="0"/>
              <a:ea typeface="MS PGothic" pitchFamily="34" charset="-128"/>
            </a:endParaRPr>
          </a:p>
        </p:txBody>
      </p:sp>
      <p:sp>
        <p:nvSpPr>
          <p:cNvPr id="62468" name="Content Placeholder 2"/>
          <p:cNvSpPr txBox="1">
            <a:spLocks/>
          </p:cNvSpPr>
          <p:nvPr/>
        </p:nvSpPr>
        <p:spPr bwMode="auto">
          <a:xfrm>
            <a:off x="152400" y="1622425"/>
            <a:ext cx="8839200" cy="415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algn="just" eaLnBrk="1" hangingPunct="1">
              <a:spcBef>
                <a:spcPts val="700"/>
              </a:spcBef>
              <a:buClr>
                <a:srgbClr val="DA1F28"/>
              </a:buClr>
              <a:buSzPct val="60000"/>
              <a:buFont typeface="Wingdings" pitchFamily="2" charset="2"/>
              <a:buChar char=""/>
            </a:pPr>
            <a:r>
              <a:rPr lang="en-US" sz="2900">
                <a:solidFill>
                  <a:prstClr val="black"/>
                </a:solidFill>
                <a:ea typeface="+mn-ea"/>
              </a:rPr>
              <a:t>A LAN is a privately owned network that operates with in and nearby a single building like a home, office or factory.</a:t>
            </a:r>
          </a:p>
          <a:p>
            <a:pPr algn="just" eaLnBrk="1" hangingPunct="1">
              <a:spcBef>
                <a:spcPts val="700"/>
              </a:spcBef>
              <a:buClr>
                <a:srgbClr val="DA1F28"/>
              </a:buClr>
              <a:buSzPct val="60000"/>
              <a:buFont typeface="Wingdings" pitchFamily="2" charset="2"/>
              <a:buChar char=""/>
            </a:pPr>
            <a:r>
              <a:rPr lang="en-US" sz="2900">
                <a:solidFill>
                  <a:prstClr val="black"/>
                </a:solidFill>
                <a:ea typeface="+mn-ea"/>
              </a:rPr>
              <a:t>LANs are widely used to connect personal computers and consumer electronics to let them share resources and exchange information.</a:t>
            </a:r>
          </a:p>
          <a:p>
            <a:pPr lvl="1" eaLnBrk="1" hangingPunct="1">
              <a:spcBef>
                <a:spcPts val="550"/>
              </a:spcBef>
              <a:buClr>
                <a:srgbClr val="2DA2BF"/>
              </a:buClr>
              <a:buSzPct val="70000"/>
              <a:buFontTx/>
              <a:buChar char="-"/>
            </a:pPr>
            <a:endParaRPr lang="en-US" sz="2600">
              <a:solidFill>
                <a:prstClr val="black"/>
              </a:solidFill>
              <a:ea typeface="+mn-ea"/>
            </a:endParaRPr>
          </a:p>
        </p:txBody>
      </p:sp>
    </p:spTree>
    <p:extLst>
      <p:ext uri="{BB962C8B-B14F-4D97-AF65-F5344CB8AC3E}">
        <p14:creationId xmlns:p14="http://schemas.microsoft.com/office/powerpoint/2010/main" val="1424353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pPr eaLnBrk="1" hangingPunct="1"/>
            <a:r>
              <a:rPr lang="en-US"/>
              <a:t>Wireless and wired LANs</a:t>
            </a:r>
          </a:p>
        </p:txBody>
      </p:sp>
      <p:sp>
        <p:nvSpPr>
          <p:cNvPr id="58371"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6440B4AD-55CA-4B2C-94C2-FCD4CBD32627}"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37</a:t>
            </a:fld>
            <a:endParaRPr lang="en-US" sz="1600" dirty="0">
              <a:solidFill>
                <a:prstClr val="black"/>
              </a:solidFill>
              <a:latin typeface="Calibri" pitchFamily="34" charset="0"/>
              <a:ea typeface="MS PGothic" pitchFamily="34" charset="-128"/>
            </a:endParaRPr>
          </a:p>
        </p:txBody>
      </p:sp>
      <p:sp>
        <p:nvSpPr>
          <p:cNvPr id="63492" name="Content Placeholder 2"/>
          <p:cNvSpPr txBox="1">
            <a:spLocks/>
          </p:cNvSpPr>
          <p:nvPr/>
        </p:nvSpPr>
        <p:spPr bwMode="auto">
          <a:xfrm>
            <a:off x="152400" y="1622425"/>
            <a:ext cx="8839200" cy="415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pic>
        <p:nvPicPr>
          <p:cNvPr id="6349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755775"/>
            <a:ext cx="8429625"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494" name="Rectangle 2"/>
          <p:cNvSpPr>
            <a:spLocks noChangeArrowheads="1"/>
          </p:cNvSpPr>
          <p:nvPr/>
        </p:nvSpPr>
        <p:spPr bwMode="auto">
          <a:xfrm>
            <a:off x="2514600" y="5619750"/>
            <a:ext cx="4572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800">
                <a:solidFill>
                  <a:prstClr val="black"/>
                </a:solidFill>
                <a:latin typeface="Tw Cen MT" pitchFamily="34" charset="0"/>
                <a:ea typeface="+mn-ea"/>
                <a:cs typeface="Arial" pitchFamily="34" charset="0"/>
              </a:rPr>
              <a:t>Wireless and wired LANs.</a:t>
            </a:r>
          </a:p>
          <a:p>
            <a:r>
              <a:rPr lang="en-US" sz="1800">
                <a:solidFill>
                  <a:prstClr val="black"/>
                </a:solidFill>
                <a:latin typeface="Tw Cen MT" pitchFamily="34" charset="0"/>
                <a:ea typeface="+mn-ea"/>
                <a:cs typeface="Arial" pitchFamily="34" charset="0"/>
              </a:rPr>
              <a:t>(a) 802.11. (b) Switched Ethernet.</a:t>
            </a:r>
          </a:p>
        </p:txBody>
      </p:sp>
    </p:spTree>
    <p:extLst>
      <p:ext uri="{BB962C8B-B14F-4D97-AF65-F5344CB8AC3E}">
        <p14:creationId xmlns:p14="http://schemas.microsoft.com/office/powerpoint/2010/main" val="3096369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pPr eaLnBrk="1" hangingPunct="1"/>
            <a:r>
              <a:rPr lang="en-US"/>
              <a:t>WLAN (Wireless LAN)</a:t>
            </a:r>
          </a:p>
        </p:txBody>
      </p:sp>
      <p:sp>
        <p:nvSpPr>
          <p:cNvPr id="59395"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AF02CD17-D47E-475A-B593-437EE12D12FF}"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38</a:t>
            </a:fld>
            <a:endParaRPr lang="en-US" sz="1600" dirty="0">
              <a:solidFill>
                <a:prstClr val="black"/>
              </a:solidFill>
              <a:latin typeface="Calibri" pitchFamily="34" charset="0"/>
              <a:ea typeface="MS PGothic" pitchFamily="34" charset="-128"/>
            </a:endParaRPr>
          </a:p>
        </p:txBody>
      </p:sp>
      <p:sp>
        <p:nvSpPr>
          <p:cNvPr id="64516" name="Content Placeholder 2"/>
          <p:cNvSpPr txBox="1">
            <a:spLocks/>
          </p:cNvSpPr>
          <p:nvPr/>
        </p:nvSpPr>
        <p:spPr bwMode="auto">
          <a:xfrm>
            <a:off x="152400" y="1622425"/>
            <a:ext cx="8839200" cy="415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pic>
        <p:nvPicPr>
          <p:cNvPr id="645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1622425"/>
            <a:ext cx="4800600" cy="347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518" name="Rectangle 3"/>
          <p:cNvSpPr>
            <a:spLocks noChangeArrowheads="1"/>
          </p:cNvSpPr>
          <p:nvPr/>
        </p:nvSpPr>
        <p:spPr bwMode="auto">
          <a:xfrm>
            <a:off x="3106738" y="5595938"/>
            <a:ext cx="33575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solidFill>
                  <a:prstClr val="black"/>
                </a:solidFill>
                <a:latin typeface="Tw Cen MT" pitchFamily="34" charset="0"/>
                <a:ea typeface="+mn-ea"/>
                <a:cs typeface="Arial" pitchFamily="34" charset="0"/>
              </a:rPr>
              <a:t>Wireless LAN (Wi-Fi IEEE 802.11 )</a:t>
            </a:r>
          </a:p>
        </p:txBody>
      </p:sp>
    </p:spTree>
    <p:extLst>
      <p:ext uri="{BB962C8B-B14F-4D97-AF65-F5344CB8AC3E}">
        <p14:creationId xmlns:p14="http://schemas.microsoft.com/office/powerpoint/2010/main" val="482788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pPr eaLnBrk="1" hangingPunct="1"/>
            <a:r>
              <a:rPr lang="en-US"/>
              <a:t>Wired LAN</a:t>
            </a:r>
          </a:p>
        </p:txBody>
      </p:sp>
      <p:sp>
        <p:nvSpPr>
          <p:cNvPr id="60419"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3EF42A82-B2BE-4FC7-8AA2-F84570AB3414}"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39</a:t>
            </a:fld>
            <a:endParaRPr lang="en-US" sz="1600" dirty="0">
              <a:solidFill>
                <a:prstClr val="black"/>
              </a:solidFill>
              <a:latin typeface="Calibri" pitchFamily="34" charset="0"/>
              <a:ea typeface="MS PGothic" pitchFamily="34" charset="-128"/>
            </a:endParaRPr>
          </a:p>
        </p:txBody>
      </p:sp>
      <p:sp>
        <p:nvSpPr>
          <p:cNvPr id="65540"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sp>
        <p:nvSpPr>
          <p:cNvPr id="65541" name="Content Placeholder 2"/>
          <p:cNvSpPr txBox="1">
            <a:spLocks/>
          </p:cNvSpPr>
          <p:nvPr/>
        </p:nvSpPr>
        <p:spPr bwMode="auto">
          <a:xfrm>
            <a:off x="549275" y="1774825"/>
            <a:ext cx="7527925" cy="299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algn="just" eaLnBrk="1" hangingPunct="1">
              <a:spcBef>
                <a:spcPts val="700"/>
              </a:spcBef>
              <a:buClr>
                <a:srgbClr val="DA1F28"/>
              </a:buClr>
              <a:buSzPct val="60000"/>
              <a:buFont typeface="Wingdings" pitchFamily="2" charset="2"/>
              <a:buChar char=""/>
            </a:pPr>
            <a:r>
              <a:rPr lang="en-US">
                <a:solidFill>
                  <a:prstClr val="black"/>
                </a:solidFill>
                <a:ea typeface="+mn-ea"/>
              </a:rPr>
              <a:t>Wired LANs characteristics</a:t>
            </a:r>
          </a:p>
          <a:p>
            <a:pPr lvl="1" algn="just" eaLnBrk="1" hangingPunct="1">
              <a:spcBef>
                <a:spcPts val="550"/>
              </a:spcBef>
              <a:buClr>
                <a:srgbClr val="2DA2BF"/>
              </a:buClr>
              <a:buSzPct val="70000"/>
              <a:buFont typeface="Wingdings 2" pitchFamily="18" charset="2"/>
              <a:buChar char=""/>
            </a:pPr>
            <a:r>
              <a:rPr lang="en-US" sz="2100">
                <a:solidFill>
                  <a:prstClr val="black"/>
                </a:solidFill>
                <a:ea typeface="+mn-ea"/>
              </a:rPr>
              <a:t>Use copper wires, optical fibers</a:t>
            </a:r>
          </a:p>
          <a:p>
            <a:pPr lvl="1" algn="just" eaLnBrk="1" hangingPunct="1">
              <a:spcBef>
                <a:spcPts val="550"/>
              </a:spcBef>
              <a:buClr>
                <a:srgbClr val="2DA2BF"/>
              </a:buClr>
              <a:buSzPct val="70000"/>
              <a:buFont typeface="Wingdings 2" pitchFamily="18" charset="2"/>
              <a:buChar char=""/>
            </a:pPr>
            <a:r>
              <a:rPr lang="en-US" sz="2100">
                <a:solidFill>
                  <a:prstClr val="black"/>
                </a:solidFill>
                <a:ea typeface="+mn-ea"/>
              </a:rPr>
              <a:t>Are restricted in size</a:t>
            </a:r>
          </a:p>
          <a:p>
            <a:pPr lvl="1" algn="just" eaLnBrk="1" hangingPunct="1">
              <a:spcBef>
                <a:spcPts val="550"/>
              </a:spcBef>
              <a:buClr>
                <a:srgbClr val="2DA2BF"/>
              </a:buClr>
              <a:buSzPct val="70000"/>
              <a:buFont typeface="Wingdings 2" pitchFamily="18" charset="2"/>
              <a:buChar char=""/>
            </a:pPr>
            <a:r>
              <a:rPr lang="en-US" sz="2100">
                <a:solidFill>
                  <a:prstClr val="black"/>
                </a:solidFill>
                <a:ea typeface="+mn-ea"/>
              </a:rPr>
              <a:t>Run at speeds of 10Mbps to 1Gbps</a:t>
            </a:r>
          </a:p>
          <a:p>
            <a:pPr lvl="1" algn="just" eaLnBrk="1" hangingPunct="1">
              <a:spcBef>
                <a:spcPts val="550"/>
              </a:spcBef>
              <a:buClr>
                <a:srgbClr val="2DA2BF"/>
              </a:buClr>
              <a:buSzPct val="70000"/>
              <a:buFont typeface="Wingdings 2" pitchFamily="18" charset="2"/>
              <a:buChar char=""/>
            </a:pPr>
            <a:r>
              <a:rPr lang="en-US" sz="2100">
                <a:solidFill>
                  <a:prstClr val="black"/>
                </a:solidFill>
                <a:ea typeface="+mn-ea"/>
              </a:rPr>
              <a:t>Low delay</a:t>
            </a:r>
          </a:p>
          <a:p>
            <a:pPr lvl="1" algn="just" eaLnBrk="1" hangingPunct="1">
              <a:spcBef>
                <a:spcPts val="550"/>
              </a:spcBef>
              <a:buClr>
                <a:srgbClr val="2DA2BF"/>
              </a:buClr>
              <a:buSzPct val="70000"/>
              <a:buFont typeface="Wingdings 2" pitchFamily="18" charset="2"/>
              <a:buChar char=""/>
            </a:pPr>
            <a:r>
              <a:rPr lang="en-US" sz="2100">
                <a:solidFill>
                  <a:prstClr val="black"/>
                </a:solidFill>
                <a:ea typeface="+mn-ea"/>
              </a:rPr>
              <a:t>Make very few errors</a:t>
            </a:r>
          </a:p>
        </p:txBody>
      </p:sp>
    </p:spTree>
    <p:extLst>
      <p:ext uri="{BB962C8B-B14F-4D97-AF65-F5344CB8AC3E}">
        <p14:creationId xmlns:p14="http://schemas.microsoft.com/office/powerpoint/2010/main" val="931923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277813"/>
            <a:ext cx="8229600" cy="1322387"/>
          </a:xfrm>
        </p:spPr>
        <p:txBody>
          <a:bodyPr/>
          <a:lstStyle/>
          <a:p>
            <a:pPr eaLnBrk="1" hangingPunct="1">
              <a:defRPr/>
            </a:pPr>
            <a:r>
              <a:rPr lang="en-US" dirty="0">
                <a:ea typeface="ＭＳ Ｐゴシック" pitchFamily="-106" charset="-128"/>
              </a:rPr>
              <a:t> Technological Advancement</a:t>
            </a:r>
            <a:br>
              <a:rPr lang="en-US" dirty="0">
                <a:ea typeface="ＭＳ Ｐゴシック" pitchFamily="-106" charset="-128"/>
              </a:rPr>
            </a:br>
            <a:r>
              <a:rPr lang="en-US" dirty="0">
                <a:ea typeface="ＭＳ Ｐゴシック" pitchFamily="-106" charset="-128"/>
              </a:rPr>
              <a:t>Driving Forces</a:t>
            </a:r>
          </a:p>
        </p:txBody>
      </p:sp>
      <p:sp>
        <p:nvSpPr>
          <p:cNvPr id="65539" name="Rectangle 3"/>
          <p:cNvSpPr>
            <a:spLocks noGrp="1" noChangeArrowheads="1"/>
          </p:cNvSpPr>
          <p:nvPr>
            <p:ph type="body" idx="1"/>
          </p:nvPr>
        </p:nvSpPr>
        <p:spPr>
          <a:xfrm>
            <a:off x="457200" y="1676400"/>
            <a:ext cx="8229600" cy="1371600"/>
          </a:xfrm>
        </p:spPr>
        <p:txBody>
          <a:bodyPr/>
          <a:lstStyle/>
          <a:p>
            <a:pPr eaLnBrk="1" hangingPunct="1"/>
            <a:endParaRPr lang="en-US" dirty="0"/>
          </a:p>
          <a:p>
            <a:pPr lvl="1" eaLnBrk="1" hangingPunct="1">
              <a:buFont typeface="Wingdings" pitchFamily="-110" charset="2"/>
              <a:buNone/>
            </a:pPr>
            <a:endParaRPr lang="en-US" sz="4400" dirty="0"/>
          </a:p>
          <a:p>
            <a:pPr lvl="1" eaLnBrk="1" hangingPunct="1">
              <a:buFont typeface="Wingdings" pitchFamily="-110" charset="2"/>
              <a:buNone/>
            </a:pPr>
            <a:endParaRPr lang="en-US" sz="3000" b="1" dirty="0">
              <a:solidFill>
                <a:schemeClr val="tx2"/>
              </a:solidFill>
            </a:endParaRPr>
          </a:p>
        </p:txBody>
      </p:sp>
      <p:graphicFrame>
        <p:nvGraphicFramePr>
          <p:cNvPr id="10" name="Diagram 9"/>
          <p:cNvGraphicFramePr/>
          <p:nvPr>
            <p:extLst>
              <p:ext uri="{D42A27DB-BD31-4B8C-83A1-F6EECF244321}">
                <p14:modId xmlns:p14="http://schemas.microsoft.com/office/powerpoint/2010/main" val="1429776677"/>
              </p:ext>
            </p:extLst>
          </p:nvPr>
        </p:nvGraphicFramePr>
        <p:xfrm>
          <a:off x="457200" y="1981200"/>
          <a:ext cx="79248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pPr eaLnBrk="1" hangingPunct="1"/>
            <a:r>
              <a:rPr lang="en-US"/>
              <a:t>Ethernet: IEEE802.3</a:t>
            </a:r>
          </a:p>
        </p:txBody>
      </p:sp>
      <p:sp>
        <p:nvSpPr>
          <p:cNvPr id="61443"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DE9DB785-E9CF-4F72-BE47-37213E515D2B}"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40</a:t>
            </a:fld>
            <a:endParaRPr lang="en-US" sz="1600" dirty="0">
              <a:solidFill>
                <a:prstClr val="black"/>
              </a:solidFill>
              <a:latin typeface="Calibri" pitchFamily="34" charset="0"/>
              <a:ea typeface="MS PGothic" pitchFamily="34" charset="-128"/>
            </a:endParaRPr>
          </a:p>
        </p:txBody>
      </p:sp>
      <p:sp>
        <p:nvSpPr>
          <p:cNvPr id="66564"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sp>
        <p:nvSpPr>
          <p:cNvPr id="7" name="Content Placeholder 2"/>
          <p:cNvSpPr txBox="1">
            <a:spLocks/>
          </p:cNvSpPr>
          <p:nvPr/>
        </p:nvSpPr>
        <p:spPr>
          <a:xfrm>
            <a:off x="549275" y="1865313"/>
            <a:ext cx="7527925" cy="3240087"/>
          </a:xfrm>
          <a:prstGeom prst="rect">
            <a:avLst/>
          </a:prstGeom>
        </p:spPr>
        <p:txBody>
          <a:bodyPr>
            <a:normAutofit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lgn="just" fontAlgn="auto">
              <a:spcAft>
                <a:spcPts val="0"/>
              </a:spcAft>
              <a:buClr>
                <a:srgbClr val="DA1F28"/>
              </a:buClr>
              <a:defRPr/>
            </a:pPr>
            <a:r>
              <a:rPr lang="en-US" sz="2400" dirty="0">
                <a:solidFill>
                  <a:prstClr val="black"/>
                </a:solidFill>
              </a:rPr>
              <a:t>Ethernet is the most common type of wired LAN</a:t>
            </a:r>
          </a:p>
          <a:p>
            <a:pPr algn="just" fontAlgn="auto">
              <a:spcAft>
                <a:spcPts val="0"/>
              </a:spcAft>
              <a:buClr>
                <a:srgbClr val="DA1F28"/>
              </a:buClr>
              <a:defRPr/>
            </a:pPr>
            <a:r>
              <a:rPr lang="en-US" sz="2400" b="1" dirty="0">
                <a:solidFill>
                  <a:prstClr val="black"/>
                </a:solidFill>
              </a:rPr>
              <a:t>Switched Ethernet</a:t>
            </a:r>
          </a:p>
          <a:p>
            <a:pPr lvl="1" algn="just" fontAlgn="auto">
              <a:spcAft>
                <a:spcPts val="0"/>
              </a:spcAft>
              <a:buClr>
                <a:srgbClr val="2DA2BF"/>
              </a:buClr>
              <a:defRPr/>
            </a:pPr>
            <a:r>
              <a:rPr lang="en-US" sz="2200" dirty="0">
                <a:solidFill>
                  <a:prstClr val="black"/>
                </a:solidFill>
              </a:rPr>
              <a:t>Each computer speaks the Ethernet protocol and connects to a box called a </a:t>
            </a:r>
            <a:r>
              <a:rPr lang="en-US" sz="2200" dirty="0">
                <a:solidFill>
                  <a:srgbClr val="FF0000"/>
                </a:solidFill>
              </a:rPr>
              <a:t>switch </a:t>
            </a:r>
            <a:r>
              <a:rPr lang="en-US" sz="2200" dirty="0">
                <a:solidFill>
                  <a:prstClr val="black"/>
                </a:solidFill>
              </a:rPr>
              <a:t>with a point-to-point link.</a:t>
            </a:r>
          </a:p>
          <a:p>
            <a:pPr lvl="1" algn="just" fontAlgn="auto">
              <a:spcAft>
                <a:spcPts val="0"/>
              </a:spcAft>
              <a:buClr>
                <a:srgbClr val="2DA2BF"/>
              </a:buClr>
              <a:defRPr/>
            </a:pPr>
            <a:r>
              <a:rPr lang="en-US" sz="2200" dirty="0">
                <a:solidFill>
                  <a:prstClr val="black"/>
                </a:solidFill>
              </a:rPr>
              <a:t>A switch has multiple ports, each of which can connect to one computer. The job of the switch is to relay packets between computers that are attached to it, using the address in each packet to determine which computer to send it to.</a:t>
            </a:r>
          </a:p>
        </p:txBody>
      </p:sp>
    </p:spTree>
    <p:extLst>
      <p:ext uri="{BB962C8B-B14F-4D97-AF65-F5344CB8AC3E}">
        <p14:creationId xmlns:p14="http://schemas.microsoft.com/office/powerpoint/2010/main" val="21480738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pPr eaLnBrk="1" hangingPunct="1"/>
            <a:r>
              <a:rPr lang="en-US"/>
              <a:t>Expand and divide a LAN</a:t>
            </a:r>
          </a:p>
        </p:txBody>
      </p:sp>
      <p:sp>
        <p:nvSpPr>
          <p:cNvPr id="62467"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930AE9B3-5C7A-4A51-B772-11030ED5DF89}"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41</a:t>
            </a:fld>
            <a:endParaRPr lang="en-US" sz="1600" dirty="0">
              <a:solidFill>
                <a:prstClr val="black"/>
              </a:solidFill>
              <a:latin typeface="Calibri" pitchFamily="34" charset="0"/>
              <a:ea typeface="MS PGothic" pitchFamily="34" charset="-128"/>
            </a:endParaRPr>
          </a:p>
        </p:txBody>
      </p:sp>
      <p:sp>
        <p:nvSpPr>
          <p:cNvPr id="67588"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sp>
        <p:nvSpPr>
          <p:cNvPr id="67589" name="Content Placeholder 2"/>
          <p:cNvSpPr txBox="1">
            <a:spLocks/>
          </p:cNvSpPr>
          <p:nvPr/>
        </p:nvSpPr>
        <p:spPr bwMode="auto">
          <a:xfrm>
            <a:off x="549275" y="1774825"/>
            <a:ext cx="7527925" cy="299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algn="just" eaLnBrk="1" hangingPunct="1">
              <a:spcBef>
                <a:spcPts val="700"/>
              </a:spcBef>
              <a:buClr>
                <a:srgbClr val="DA1F28"/>
              </a:buClr>
              <a:buSzPct val="60000"/>
              <a:buFont typeface="Wingdings" pitchFamily="2" charset="2"/>
              <a:buChar char=""/>
            </a:pPr>
            <a:r>
              <a:rPr lang="en-US">
                <a:solidFill>
                  <a:prstClr val="black"/>
                </a:solidFill>
                <a:ea typeface="+mn-ea"/>
              </a:rPr>
              <a:t> Expand a LAN to make it larger</a:t>
            </a:r>
          </a:p>
          <a:p>
            <a:pPr lvl="1" algn="just" eaLnBrk="1" hangingPunct="1">
              <a:spcBef>
                <a:spcPts val="550"/>
              </a:spcBef>
              <a:buClr>
                <a:srgbClr val="2DA2BF"/>
              </a:buClr>
              <a:buSzPct val="70000"/>
              <a:buFont typeface="Wingdings 2" pitchFamily="18" charset="2"/>
              <a:buChar char=""/>
            </a:pPr>
            <a:r>
              <a:rPr lang="en-US" sz="2100">
                <a:solidFill>
                  <a:prstClr val="black"/>
                </a:solidFill>
                <a:ea typeface="+mn-ea"/>
              </a:rPr>
              <a:t>Switches can be plugged into each other using their ports</a:t>
            </a:r>
          </a:p>
          <a:p>
            <a:pPr algn="just" eaLnBrk="1" hangingPunct="1">
              <a:spcBef>
                <a:spcPts val="700"/>
              </a:spcBef>
              <a:buClr>
                <a:srgbClr val="DA1F28"/>
              </a:buClr>
              <a:buSzPct val="60000"/>
              <a:buFont typeface="Wingdings" pitchFamily="2" charset="2"/>
              <a:buChar char=""/>
            </a:pPr>
            <a:r>
              <a:rPr lang="en-US">
                <a:solidFill>
                  <a:prstClr val="black"/>
                </a:solidFill>
                <a:ea typeface="+mn-ea"/>
              </a:rPr>
              <a:t>Divide one larger physical LAN into smaller logical LANs.</a:t>
            </a:r>
          </a:p>
          <a:p>
            <a:pPr algn="just" eaLnBrk="1" hangingPunct="1">
              <a:spcBef>
                <a:spcPts val="700"/>
              </a:spcBef>
              <a:buClr>
                <a:srgbClr val="DA1F28"/>
              </a:buClr>
              <a:buSzPct val="60000"/>
              <a:buFont typeface="Wingdings" pitchFamily="2" charset="2"/>
              <a:buChar char=""/>
            </a:pPr>
            <a:r>
              <a:rPr lang="en-US">
                <a:solidFill>
                  <a:prstClr val="black"/>
                </a:solidFill>
                <a:ea typeface="+mn-ea"/>
              </a:rPr>
              <a:t>VLAN(virtual LAN)</a:t>
            </a:r>
          </a:p>
          <a:p>
            <a:pPr lvl="1" algn="just" eaLnBrk="1" hangingPunct="1">
              <a:spcBef>
                <a:spcPts val="550"/>
              </a:spcBef>
              <a:buClr>
                <a:srgbClr val="2DA2BF"/>
              </a:buClr>
              <a:buSzPct val="70000"/>
              <a:buFont typeface="Wingdings 2" pitchFamily="18" charset="2"/>
              <a:buChar char=""/>
            </a:pPr>
            <a:r>
              <a:rPr lang="en-US" sz="2100">
                <a:solidFill>
                  <a:prstClr val="black"/>
                </a:solidFill>
                <a:ea typeface="+mn-ea"/>
              </a:rPr>
              <a:t>Each switch port is tagged with a “tag”,  the switch </a:t>
            </a:r>
            <a:r>
              <a:rPr lang="en-US">
                <a:solidFill>
                  <a:prstClr val="black"/>
                </a:solidFill>
                <a:ea typeface="+mn-ea"/>
              </a:rPr>
              <a:t>then forwards packets so that computers attached to the same color ports are separated from the others.</a:t>
            </a:r>
            <a:endParaRPr lang="en-US" sz="2200">
              <a:solidFill>
                <a:prstClr val="black"/>
              </a:solidFill>
              <a:ea typeface="+mn-ea"/>
            </a:endParaRPr>
          </a:p>
        </p:txBody>
      </p:sp>
    </p:spTree>
    <p:extLst>
      <p:ext uri="{BB962C8B-B14F-4D97-AF65-F5344CB8AC3E}">
        <p14:creationId xmlns:p14="http://schemas.microsoft.com/office/powerpoint/2010/main" val="2515722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pPr eaLnBrk="1" hangingPunct="1"/>
            <a:r>
              <a:rPr lang="en-US"/>
              <a:t>Classic Ethernet</a:t>
            </a:r>
          </a:p>
        </p:txBody>
      </p:sp>
      <p:sp>
        <p:nvSpPr>
          <p:cNvPr id="63491"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557F3620-EFA3-49CD-8D4D-5D6458C91352}"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42</a:t>
            </a:fld>
            <a:endParaRPr lang="en-US" sz="1600" dirty="0">
              <a:solidFill>
                <a:prstClr val="black"/>
              </a:solidFill>
              <a:latin typeface="Calibri" pitchFamily="34" charset="0"/>
              <a:ea typeface="MS PGothic" pitchFamily="34" charset="-128"/>
            </a:endParaRPr>
          </a:p>
        </p:txBody>
      </p:sp>
      <p:sp>
        <p:nvSpPr>
          <p:cNvPr id="68612"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sp>
        <p:nvSpPr>
          <p:cNvPr id="68613" name="Content Placeholder 2"/>
          <p:cNvSpPr txBox="1">
            <a:spLocks/>
          </p:cNvSpPr>
          <p:nvPr/>
        </p:nvSpPr>
        <p:spPr bwMode="auto">
          <a:xfrm>
            <a:off x="549275" y="1774825"/>
            <a:ext cx="7527925" cy="362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algn="just" eaLnBrk="1" hangingPunct="1">
              <a:spcBef>
                <a:spcPts val="700"/>
              </a:spcBef>
              <a:buClr>
                <a:srgbClr val="DA1F28"/>
              </a:buClr>
              <a:buSzPct val="60000"/>
              <a:buFont typeface="Wingdings" pitchFamily="2" charset="2"/>
              <a:buChar char=""/>
            </a:pPr>
            <a:r>
              <a:rPr lang="en-US">
                <a:solidFill>
                  <a:prstClr val="black"/>
                </a:solidFill>
                <a:ea typeface="+mn-ea"/>
              </a:rPr>
              <a:t>The original Ethernet design broadcasts all the packets over a single linear cable.</a:t>
            </a:r>
          </a:p>
          <a:p>
            <a:pPr algn="just" eaLnBrk="1" hangingPunct="1">
              <a:spcBef>
                <a:spcPts val="700"/>
              </a:spcBef>
              <a:buClr>
                <a:srgbClr val="DA1F28"/>
              </a:buClr>
              <a:buSzPct val="60000"/>
              <a:buFont typeface="Wingdings" pitchFamily="2" charset="2"/>
              <a:buChar char=""/>
            </a:pPr>
            <a:r>
              <a:rPr lang="en-US">
                <a:solidFill>
                  <a:prstClr val="black"/>
                </a:solidFill>
                <a:ea typeface="+mn-ea"/>
              </a:rPr>
              <a:t>At most one machine could successfully transmit at a time, and distributed arbitration mechanism was used to resolve conflicts.</a:t>
            </a:r>
          </a:p>
          <a:p>
            <a:pPr lvl="1" algn="just" eaLnBrk="1" hangingPunct="1">
              <a:spcBef>
                <a:spcPts val="550"/>
              </a:spcBef>
              <a:buClr>
                <a:srgbClr val="2DA2BF"/>
              </a:buClr>
              <a:buSzPct val="70000"/>
              <a:buFont typeface="Wingdings 2" pitchFamily="18" charset="2"/>
              <a:buChar char=""/>
            </a:pPr>
            <a:r>
              <a:rPr lang="en-US">
                <a:solidFill>
                  <a:prstClr val="black"/>
                </a:solidFill>
                <a:ea typeface="+mn-ea"/>
              </a:rPr>
              <a:t>Computers could transmit whenever the cable was idle</a:t>
            </a:r>
          </a:p>
          <a:p>
            <a:pPr lvl="1" algn="just" eaLnBrk="1" hangingPunct="1">
              <a:spcBef>
                <a:spcPts val="550"/>
              </a:spcBef>
              <a:buClr>
                <a:srgbClr val="2DA2BF"/>
              </a:buClr>
              <a:buSzPct val="70000"/>
              <a:buFont typeface="Wingdings 2" pitchFamily="18" charset="2"/>
              <a:buChar char=""/>
            </a:pPr>
            <a:r>
              <a:rPr lang="en-US">
                <a:solidFill>
                  <a:prstClr val="black"/>
                </a:solidFill>
                <a:ea typeface="+mn-ea"/>
              </a:rPr>
              <a:t>If two or more packets collided, each computer just waited a random time and tried later.</a:t>
            </a:r>
          </a:p>
        </p:txBody>
      </p:sp>
    </p:spTree>
    <p:extLst>
      <p:ext uri="{BB962C8B-B14F-4D97-AF65-F5344CB8AC3E}">
        <p14:creationId xmlns:p14="http://schemas.microsoft.com/office/powerpoint/2010/main" val="1413862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t>Channel Allocation methods</a:t>
            </a:r>
            <a:br>
              <a:rPr lang="en-US" dirty="0"/>
            </a:br>
            <a:r>
              <a:rPr lang="en-US" dirty="0"/>
              <a:t>for Broadcast networks</a:t>
            </a:r>
          </a:p>
        </p:txBody>
      </p:sp>
      <p:sp>
        <p:nvSpPr>
          <p:cNvPr id="64515"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85006687-D660-4746-B6F9-A9FA60D837C4}"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43</a:t>
            </a:fld>
            <a:endParaRPr lang="en-US" sz="1600" dirty="0">
              <a:solidFill>
                <a:prstClr val="black"/>
              </a:solidFill>
              <a:latin typeface="Calibri" pitchFamily="34" charset="0"/>
              <a:ea typeface="MS PGothic" pitchFamily="34" charset="-128"/>
            </a:endParaRPr>
          </a:p>
        </p:txBody>
      </p:sp>
      <p:sp>
        <p:nvSpPr>
          <p:cNvPr id="69636" name="Content Placeholder 2"/>
          <p:cNvSpPr txBox="1">
            <a:spLocks/>
          </p:cNvSpPr>
          <p:nvPr/>
        </p:nvSpPr>
        <p:spPr bwMode="auto">
          <a:xfrm>
            <a:off x="152400" y="1622425"/>
            <a:ext cx="8839200" cy="486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sp>
        <p:nvSpPr>
          <p:cNvPr id="69637" name="Content Placeholder 2"/>
          <p:cNvSpPr txBox="1">
            <a:spLocks/>
          </p:cNvSpPr>
          <p:nvPr/>
        </p:nvSpPr>
        <p:spPr bwMode="auto">
          <a:xfrm>
            <a:off x="549275" y="1622425"/>
            <a:ext cx="7527925"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dirty="0">
                <a:solidFill>
                  <a:srgbClr val="0000FF"/>
                </a:solidFill>
                <a:ea typeface="+mn-ea"/>
              </a:rPr>
              <a:t>Static allocation</a:t>
            </a:r>
          </a:p>
          <a:p>
            <a:pPr lvl="1" eaLnBrk="1" hangingPunct="1">
              <a:spcBef>
                <a:spcPts val="550"/>
              </a:spcBef>
              <a:buClr>
                <a:srgbClr val="2DA2BF"/>
              </a:buClr>
              <a:buSzPct val="70000"/>
              <a:buFont typeface="Wingdings 2" pitchFamily="18" charset="2"/>
              <a:buChar char=""/>
            </a:pPr>
            <a:r>
              <a:rPr lang="en-US" sz="2100" dirty="0">
                <a:solidFill>
                  <a:prstClr val="black"/>
                </a:solidFill>
                <a:ea typeface="+mn-ea"/>
              </a:rPr>
              <a:t> Divide time into discrete intervals and use a round-robin </a:t>
            </a:r>
            <a:r>
              <a:rPr lang="en-US" dirty="0">
                <a:solidFill>
                  <a:prstClr val="black"/>
                </a:solidFill>
                <a:ea typeface="+mn-ea"/>
              </a:rPr>
              <a:t>algorithm, allowing each machine to broadcast only when its time slot comes up.</a:t>
            </a:r>
          </a:p>
          <a:p>
            <a:pPr lvl="1" eaLnBrk="1" hangingPunct="1">
              <a:spcBef>
                <a:spcPts val="550"/>
              </a:spcBef>
              <a:buClr>
                <a:srgbClr val="2DA2BF"/>
              </a:buClr>
              <a:buSzPct val="70000"/>
              <a:buFont typeface="Wingdings 2" pitchFamily="18" charset="2"/>
              <a:buChar char=""/>
            </a:pPr>
            <a:r>
              <a:rPr lang="en-US" sz="2100" dirty="0">
                <a:solidFill>
                  <a:prstClr val="black"/>
                </a:solidFill>
                <a:ea typeface="+mn-ea"/>
              </a:rPr>
              <a:t>It wastes channel capacity when a machine has nothing to say </a:t>
            </a:r>
            <a:r>
              <a:rPr lang="en-US" dirty="0">
                <a:solidFill>
                  <a:prstClr val="black"/>
                </a:solidFill>
                <a:ea typeface="+mn-ea"/>
              </a:rPr>
              <a:t>during its allocated slot, so most systems attempt to allocate the channel dynamically.</a:t>
            </a:r>
          </a:p>
          <a:p>
            <a:pPr eaLnBrk="1" hangingPunct="1">
              <a:spcBef>
                <a:spcPts val="700"/>
              </a:spcBef>
              <a:buClr>
                <a:srgbClr val="DA1F28"/>
              </a:buClr>
              <a:buSzPct val="60000"/>
              <a:buFont typeface="Wingdings" pitchFamily="2" charset="2"/>
              <a:buChar char=""/>
            </a:pPr>
            <a:r>
              <a:rPr lang="en-US" dirty="0">
                <a:solidFill>
                  <a:srgbClr val="0000FF"/>
                </a:solidFill>
                <a:ea typeface="+mn-ea"/>
              </a:rPr>
              <a:t>Dynamic allocation</a:t>
            </a:r>
          </a:p>
          <a:p>
            <a:pPr lvl="1" eaLnBrk="1" hangingPunct="1">
              <a:spcBef>
                <a:spcPts val="550"/>
              </a:spcBef>
              <a:buClr>
                <a:srgbClr val="2DA2BF"/>
              </a:buClr>
              <a:buSzPct val="70000"/>
              <a:buFont typeface="Wingdings 2" pitchFamily="18" charset="2"/>
              <a:buChar char=""/>
            </a:pPr>
            <a:r>
              <a:rPr lang="en-US" sz="2100" dirty="0">
                <a:solidFill>
                  <a:srgbClr val="FF0000"/>
                </a:solidFill>
                <a:ea typeface="+mn-ea"/>
              </a:rPr>
              <a:t>Centralized:</a:t>
            </a:r>
            <a:r>
              <a:rPr lang="en-US" sz="2100" dirty="0">
                <a:solidFill>
                  <a:prstClr val="black"/>
                </a:solidFill>
                <a:ea typeface="+mn-ea"/>
              </a:rPr>
              <a:t> there is a single entity which determines who goes next.</a:t>
            </a:r>
          </a:p>
          <a:p>
            <a:pPr lvl="1" eaLnBrk="1" hangingPunct="1">
              <a:spcBef>
                <a:spcPts val="550"/>
              </a:spcBef>
              <a:buClr>
                <a:srgbClr val="2DA2BF"/>
              </a:buClr>
              <a:buSzPct val="70000"/>
              <a:buFont typeface="Wingdings 2" pitchFamily="18" charset="2"/>
              <a:buChar char=""/>
            </a:pPr>
            <a:r>
              <a:rPr lang="en-US" sz="2100" dirty="0">
                <a:solidFill>
                  <a:srgbClr val="FF0000"/>
                </a:solidFill>
                <a:ea typeface="+mn-ea"/>
              </a:rPr>
              <a:t>Decentralized :</a:t>
            </a:r>
            <a:r>
              <a:rPr lang="en-US" sz="2100" dirty="0">
                <a:solidFill>
                  <a:prstClr val="black"/>
                </a:solidFill>
                <a:ea typeface="+mn-ea"/>
              </a:rPr>
              <a:t> there is no central entity, each machine must decide for itself whether to transmit.</a:t>
            </a:r>
          </a:p>
        </p:txBody>
      </p:sp>
    </p:spTree>
    <p:extLst>
      <p:ext uri="{BB962C8B-B14F-4D97-AF65-F5344CB8AC3E}">
        <p14:creationId xmlns:p14="http://schemas.microsoft.com/office/powerpoint/2010/main" val="18859937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pPr eaLnBrk="1" hangingPunct="1"/>
            <a:r>
              <a:rPr lang="en-US"/>
              <a:t>Wireless MAN</a:t>
            </a:r>
          </a:p>
        </p:txBody>
      </p:sp>
      <p:sp>
        <p:nvSpPr>
          <p:cNvPr id="65539"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C1B17709-BCB6-4D16-B9C5-BDC1E4DFF9AD}"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44</a:t>
            </a:fld>
            <a:endParaRPr lang="en-US" sz="1600" dirty="0">
              <a:solidFill>
                <a:prstClr val="black"/>
              </a:solidFill>
              <a:latin typeface="Calibri" pitchFamily="34" charset="0"/>
              <a:ea typeface="MS PGothic" pitchFamily="34" charset="-128"/>
            </a:endParaRPr>
          </a:p>
        </p:txBody>
      </p:sp>
      <p:sp>
        <p:nvSpPr>
          <p:cNvPr id="70660"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sp>
        <p:nvSpPr>
          <p:cNvPr id="70661" name="Content Placeholder 2"/>
          <p:cNvSpPr txBox="1">
            <a:spLocks/>
          </p:cNvSpPr>
          <p:nvPr/>
        </p:nvSpPr>
        <p:spPr bwMode="auto">
          <a:xfrm>
            <a:off x="549275" y="1546225"/>
            <a:ext cx="7527925"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742950" indent="-2857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a:solidFill>
                  <a:prstClr val="black"/>
                </a:solidFill>
                <a:ea typeface="+mn-ea"/>
              </a:rPr>
              <a:t>MAN covers a city</a:t>
            </a:r>
            <a:endParaRPr lang="en-US" sz="2100">
              <a:solidFill>
                <a:prstClr val="black"/>
              </a:solidFill>
              <a:ea typeface="+mn-ea"/>
            </a:endParaRPr>
          </a:p>
        </p:txBody>
      </p:sp>
      <p:pic>
        <p:nvPicPr>
          <p:cNvPr id="7066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663" y="2176463"/>
            <a:ext cx="4457700" cy="318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63" name="Rectangle 3"/>
          <p:cNvSpPr>
            <a:spLocks noChangeArrowheads="1"/>
          </p:cNvSpPr>
          <p:nvPr/>
        </p:nvSpPr>
        <p:spPr bwMode="auto">
          <a:xfrm>
            <a:off x="3286125" y="5729288"/>
            <a:ext cx="2054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solidFill>
                  <a:prstClr val="black"/>
                </a:solidFill>
                <a:latin typeface="Tw Cen MT" pitchFamily="34" charset="0"/>
                <a:ea typeface="+mn-ea"/>
                <a:cs typeface="Arial" pitchFamily="34" charset="0"/>
              </a:rPr>
              <a:t>WiMax IEEE 802.16</a:t>
            </a:r>
          </a:p>
        </p:txBody>
      </p:sp>
    </p:spTree>
    <p:extLst>
      <p:ext uri="{BB962C8B-B14F-4D97-AF65-F5344CB8AC3E}">
        <p14:creationId xmlns:p14="http://schemas.microsoft.com/office/powerpoint/2010/main" val="14126049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pPr eaLnBrk="1" hangingPunct="1"/>
            <a:r>
              <a:rPr lang="en-US"/>
              <a:t>Wide Area Networks</a:t>
            </a:r>
          </a:p>
        </p:txBody>
      </p:sp>
      <p:sp>
        <p:nvSpPr>
          <p:cNvPr id="66563"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C379737E-08A9-4315-9FA7-5D51DDB867E0}"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45</a:t>
            </a:fld>
            <a:endParaRPr lang="en-US" sz="1600" dirty="0">
              <a:solidFill>
                <a:prstClr val="black"/>
              </a:solidFill>
              <a:latin typeface="Calibri" pitchFamily="34" charset="0"/>
              <a:ea typeface="MS PGothic" pitchFamily="34" charset="-128"/>
            </a:endParaRPr>
          </a:p>
        </p:txBody>
      </p:sp>
      <p:sp>
        <p:nvSpPr>
          <p:cNvPr id="71684"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sp>
        <p:nvSpPr>
          <p:cNvPr id="71685" name="Content Placeholder 2"/>
          <p:cNvSpPr txBox="1">
            <a:spLocks/>
          </p:cNvSpPr>
          <p:nvPr/>
        </p:nvSpPr>
        <p:spPr bwMode="auto">
          <a:xfrm>
            <a:off x="549275" y="1622425"/>
            <a:ext cx="7527925"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742950" indent="-2857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a:solidFill>
                  <a:prstClr val="black"/>
                </a:solidFill>
                <a:ea typeface="+mn-ea"/>
              </a:rPr>
              <a:t>A WAN spans a large geographical area, often a country or continent.</a:t>
            </a:r>
            <a:endParaRPr lang="en-US" sz="2100">
              <a:solidFill>
                <a:prstClr val="black"/>
              </a:solidFill>
              <a:ea typeface="+mn-ea"/>
            </a:endParaRPr>
          </a:p>
        </p:txBody>
      </p:sp>
      <p:pic>
        <p:nvPicPr>
          <p:cNvPr id="716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0938" y="2862263"/>
            <a:ext cx="4432300" cy="292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687" name="Rectangle 2"/>
          <p:cNvSpPr>
            <a:spLocks noChangeArrowheads="1"/>
          </p:cNvSpPr>
          <p:nvPr/>
        </p:nvSpPr>
        <p:spPr bwMode="auto">
          <a:xfrm>
            <a:off x="2193925" y="5926138"/>
            <a:ext cx="5611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800">
                <a:solidFill>
                  <a:prstClr val="black"/>
                </a:solidFill>
                <a:latin typeface="Tw Cen MT" pitchFamily="34" charset="0"/>
                <a:ea typeface="+mn-ea"/>
                <a:cs typeface="Arial" pitchFamily="34" charset="0"/>
              </a:rPr>
              <a:t>WAN that connects three branch offices in Australia</a:t>
            </a:r>
          </a:p>
        </p:txBody>
      </p:sp>
    </p:spTree>
    <p:extLst>
      <p:ext uri="{BB962C8B-B14F-4D97-AF65-F5344CB8AC3E}">
        <p14:creationId xmlns:p14="http://schemas.microsoft.com/office/powerpoint/2010/main" val="9895281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pPr eaLnBrk="1" hangingPunct="1"/>
            <a:r>
              <a:rPr lang="en-US" dirty="0"/>
              <a:t>Communication Subnet</a:t>
            </a:r>
            <a:r>
              <a:rPr lang="en-US" sz="1400" dirty="0"/>
              <a:t>(</a:t>
            </a:r>
            <a:r>
              <a:rPr lang="en-US" sz="2000" dirty="0"/>
              <a:t>Components need to make WAN</a:t>
            </a:r>
            <a:r>
              <a:rPr lang="en-US" sz="1400" dirty="0"/>
              <a:t>)</a:t>
            </a:r>
          </a:p>
        </p:txBody>
      </p:sp>
      <p:sp>
        <p:nvSpPr>
          <p:cNvPr id="67587"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4800F903-A9BA-4AFD-B9AA-EB166E41DDBA}"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46</a:t>
            </a:fld>
            <a:endParaRPr lang="en-US" sz="1600" dirty="0">
              <a:solidFill>
                <a:prstClr val="black"/>
              </a:solidFill>
              <a:latin typeface="Calibri" pitchFamily="34" charset="0"/>
              <a:ea typeface="MS PGothic" pitchFamily="34" charset="-128"/>
            </a:endParaRPr>
          </a:p>
        </p:txBody>
      </p:sp>
      <p:sp>
        <p:nvSpPr>
          <p:cNvPr id="72708" name="Content Placeholder 2"/>
          <p:cNvSpPr txBox="1">
            <a:spLocks/>
          </p:cNvSpPr>
          <p:nvPr/>
        </p:nvSpPr>
        <p:spPr bwMode="auto">
          <a:xfrm>
            <a:off x="152400" y="1622425"/>
            <a:ext cx="8839200" cy="428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sp>
        <p:nvSpPr>
          <p:cNvPr id="72709" name="Content Placeholder 2"/>
          <p:cNvSpPr txBox="1">
            <a:spLocks/>
          </p:cNvSpPr>
          <p:nvPr/>
        </p:nvSpPr>
        <p:spPr bwMode="auto">
          <a:xfrm>
            <a:off x="549275" y="1622425"/>
            <a:ext cx="8018463"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a:solidFill>
                  <a:srgbClr val="FF0000"/>
                </a:solidFill>
                <a:ea typeface="+mn-ea"/>
              </a:rPr>
              <a:t>Transmission lines</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copper wire, optical fiber, or even radio links.</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Most companies do not have transmission lines lying about, so </a:t>
            </a:r>
            <a:r>
              <a:rPr lang="en-US">
                <a:solidFill>
                  <a:prstClr val="black"/>
                </a:solidFill>
                <a:ea typeface="+mn-ea"/>
              </a:rPr>
              <a:t>instead they lease the lines.</a:t>
            </a:r>
          </a:p>
          <a:p>
            <a:pPr eaLnBrk="1" hangingPunct="1">
              <a:spcBef>
                <a:spcPts val="700"/>
              </a:spcBef>
              <a:buClr>
                <a:srgbClr val="DA1F28"/>
              </a:buClr>
              <a:buSzPct val="60000"/>
              <a:buFont typeface="Wingdings" pitchFamily="2" charset="2"/>
              <a:buChar char=""/>
            </a:pPr>
            <a:r>
              <a:rPr lang="en-US">
                <a:solidFill>
                  <a:srgbClr val="FF0000"/>
                </a:solidFill>
                <a:ea typeface="+mn-ea"/>
              </a:rPr>
              <a:t>Switching elements</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Switches are the specialized computers called routers that </a:t>
            </a:r>
            <a:r>
              <a:rPr lang="en-US">
                <a:solidFill>
                  <a:prstClr val="black"/>
                </a:solidFill>
                <a:ea typeface="+mn-ea"/>
              </a:rPr>
              <a:t>connect two or more transmission lines</a:t>
            </a:r>
          </a:p>
          <a:p>
            <a:pPr eaLnBrk="1" hangingPunct="1">
              <a:spcBef>
                <a:spcPts val="700"/>
              </a:spcBef>
              <a:buClr>
                <a:srgbClr val="DA1F28"/>
              </a:buClr>
              <a:buSzPct val="60000"/>
              <a:buFont typeface="Wingdings" pitchFamily="2" charset="2"/>
              <a:buChar char=""/>
            </a:pPr>
            <a:r>
              <a:rPr lang="en-US">
                <a:solidFill>
                  <a:srgbClr val="FF0000"/>
                </a:solidFill>
                <a:ea typeface="+mn-ea"/>
              </a:rPr>
              <a:t>Subnet:</a:t>
            </a:r>
          </a:p>
          <a:p>
            <a:pPr lvl="1" eaLnBrk="1" hangingPunct="1">
              <a:spcBef>
                <a:spcPts val="550"/>
              </a:spcBef>
              <a:buClr>
                <a:srgbClr val="2DA2BF"/>
              </a:buClr>
              <a:buSzPct val="70000"/>
              <a:buFont typeface="Wingdings 2" pitchFamily="18" charset="2"/>
              <a:buChar char=""/>
            </a:pPr>
            <a:r>
              <a:rPr lang="en-US" sz="2100">
                <a:solidFill>
                  <a:prstClr val="black"/>
                </a:solidFill>
                <a:ea typeface="+mn-ea"/>
              </a:rPr>
              <a:t>A collection of routers and communication lines that moved </a:t>
            </a:r>
            <a:r>
              <a:rPr lang="en-US">
                <a:solidFill>
                  <a:prstClr val="black"/>
                </a:solidFill>
                <a:ea typeface="+mn-ea"/>
              </a:rPr>
              <a:t>packets from the source host to the destination.</a:t>
            </a:r>
            <a:endParaRPr lang="en-US" sz="2100">
              <a:solidFill>
                <a:prstClr val="black"/>
              </a:solidFill>
              <a:ea typeface="+mn-ea"/>
            </a:endParaRPr>
          </a:p>
        </p:txBody>
      </p:sp>
    </p:spTree>
    <p:extLst>
      <p:ext uri="{BB962C8B-B14F-4D97-AF65-F5344CB8AC3E}">
        <p14:creationId xmlns:p14="http://schemas.microsoft.com/office/powerpoint/2010/main" val="21729413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pPr eaLnBrk="1" hangingPunct="1"/>
            <a:r>
              <a:rPr lang="en-US"/>
              <a:t>Differences between WAN &amp;LAN</a:t>
            </a:r>
          </a:p>
        </p:txBody>
      </p:sp>
      <p:sp>
        <p:nvSpPr>
          <p:cNvPr id="68611"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19C83678-9A34-4502-972E-BEB199303D98}"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47</a:t>
            </a:fld>
            <a:endParaRPr lang="en-US" sz="1600" dirty="0">
              <a:solidFill>
                <a:prstClr val="black"/>
              </a:solidFill>
              <a:latin typeface="Calibri" pitchFamily="34" charset="0"/>
              <a:ea typeface="MS PGothic" pitchFamily="34" charset="-128"/>
            </a:endParaRPr>
          </a:p>
        </p:txBody>
      </p:sp>
      <p:sp>
        <p:nvSpPr>
          <p:cNvPr id="73732"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sp>
        <p:nvSpPr>
          <p:cNvPr id="73733" name="Content Placeholder 2"/>
          <p:cNvSpPr txBox="1">
            <a:spLocks/>
          </p:cNvSpPr>
          <p:nvPr/>
        </p:nvSpPr>
        <p:spPr bwMode="auto">
          <a:xfrm>
            <a:off x="549275" y="1622425"/>
            <a:ext cx="8018463"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a:solidFill>
                  <a:prstClr val="black"/>
                </a:solidFill>
                <a:ea typeface="+mn-ea"/>
              </a:rPr>
              <a:t>In WAN, the hosts and subnet are owned and operated by different people</a:t>
            </a:r>
          </a:p>
          <a:p>
            <a:pPr eaLnBrk="1" hangingPunct="1">
              <a:spcBef>
                <a:spcPts val="700"/>
              </a:spcBef>
              <a:buClr>
                <a:srgbClr val="DA1F28"/>
              </a:buClr>
              <a:buSzPct val="60000"/>
              <a:buFont typeface="Wingdings" pitchFamily="2" charset="2"/>
              <a:buChar char=""/>
            </a:pPr>
            <a:r>
              <a:rPr lang="en-US">
                <a:solidFill>
                  <a:prstClr val="black"/>
                </a:solidFill>
                <a:ea typeface="+mn-ea"/>
              </a:rPr>
              <a:t>The routers will usually connect different kinds of networking technology.</a:t>
            </a:r>
          </a:p>
          <a:p>
            <a:pPr eaLnBrk="1" hangingPunct="1">
              <a:spcBef>
                <a:spcPts val="700"/>
              </a:spcBef>
              <a:buClr>
                <a:srgbClr val="DA1F28"/>
              </a:buClr>
              <a:buSzPct val="60000"/>
              <a:buFont typeface="Wingdings" pitchFamily="2" charset="2"/>
              <a:buChar char=""/>
            </a:pPr>
            <a:r>
              <a:rPr lang="en-US">
                <a:solidFill>
                  <a:prstClr val="black"/>
                </a:solidFill>
                <a:ea typeface="+mn-ea"/>
              </a:rPr>
              <a:t>What is connected to the subnet:</a:t>
            </a:r>
          </a:p>
          <a:p>
            <a:pPr lvl="1" eaLnBrk="1" hangingPunct="1">
              <a:spcBef>
                <a:spcPts val="550"/>
              </a:spcBef>
              <a:buClr>
                <a:srgbClr val="2DA2BF"/>
              </a:buClr>
              <a:buSzPct val="70000"/>
              <a:buFont typeface="Wingdings 2" pitchFamily="18" charset="2"/>
              <a:buChar char=""/>
            </a:pPr>
            <a:r>
              <a:rPr lang="en-US">
                <a:solidFill>
                  <a:prstClr val="black"/>
                </a:solidFill>
                <a:ea typeface="+mn-ea"/>
              </a:rPr>
              <a:t>Individual computers</a:t>
            </a:r>
          </a:p>
          <a:p>
            <a:pPr lvl="1" eaLnBrk="1" hangingPunct="1">
              <a:spcBef>
                <a:spcPts val="550"/>
              </a:spcBef>
              <a:buClr>
                <a:srgbClr val="2DA2BF"/>
              </a:buClr>
              <a:buSzPct val="70000"/>
              <a:buFont typeface="Wingdings 2" pitchFamily="18" charset="2"/>
              <a:buChar char=""/>
            </a:pPr>
            <a:r>
              <a:rPr lang="en-US">
                <a:solidFill>
                  <a:prstClr val="black"/>
                </a:solidFill>
                <a:ea typeface="+mn-ea"/>
              </a:rPr>
              <a:t>Could be entire LANs</a:t>
            </a:r>
          </a:p>
          <a:p>
            <a:pPr lvl="2" eaLnBrk="1" hangingPunct="1">
              <a:spcBef>
                <a:spcPts val="500"/>
              </a:spcBef>
              <a:buClr>
                <a:srgbClr val="DA1F28"/>
              </a:buClr>
              <a:buSzPct val="75000"/>
              <a:buFont typeface="Wingdings" pitchFamily="2" charset="2"/>
              <a:buChar char=""/>
            </a:pPr>
            <a:r>
              <a:rPr lang="en-US">
                <a:solidFill>
                  <a:prstClr val="black"/>
                </a:solidFill>
                <a:ea typeface="+mn-ea"/>
              </a:rPr>
              <a:t>This is how larger networks are built from smaller ones</a:t>
            </a:r>
          </a:p>
        </p:txBody>
      </p:sp>
    </p:spTree>
    <p:extLst>
      <p:ext uri="{BB962C8B-B14F-4D97-AF65-F5344CB8AC3E}">
        <p14:creationId xmlns:p14="http://schemas.microsoft.com/office/powerpoint/2010/main" val="19980593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pPr eaLnBrk="1" hangingPunct="1"/>
            <a:r>
              <a:rPr lang="en-US"/>
              <a:t>WAN via the Internet</a:t>
            </a:r>
          </a:p>
        </p:txBody>
      </p:sp>
      <p:sp>
        <p:nvSpPr>
          <p:cNvPr id="69635"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0377727A-02F6-48D4-9048-04F9FB9D8F14}"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48</a:t>
            </a:fld>
            <a:endParaRPr lang="en-US" sz="1600" dirty="0">
              <a:solidFill>
                <a:prstClr val="black"/>
              </a:solidFill>
              <a:latin typeface="Calibri" pitchFamily="34" charset="0"/>
              <a:ea typeface="MS PGothic" pitchFamily="34" charset="-128"/>
            </a:endParaRPr>
          </a:p>
        </p:txBody>
      </p:sp>
      <p:sp>
        <p:nvSpPr>
          <p:cNvPr id="74756"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sp>
        <p:nvSpPr>
          <p:cNvPr id="74757" name="Content Placeholder 2"/>
          <p:cNvSpPr txBox="1">
            <a:spLocks/>
          </p:cNvSpPr>
          <p:nvPr/>
        </p:nvSpPr>
        <p:spPr bwMode="auto">
          <a:xfrm>
            <a:off x="549275" y="1622425"/>
            <a:ext cx="8018463"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742950" indent="-2857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a:solidFill>
                  <a:prstClr val="black"/>
                </a:solidFill>
                <a:ea typeface="+mn-ea"/>
              </a:rPr>
              <a:t>VPN: flexible but lack control</a:t>
            </a:r>
          </a:p>
        </p:txBody>
      </p:sp>
      <p:pic>
        <p:nvPicPr>
          <p:cNvPr id="747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5700" y="2605088"/>
            <a:ext cx="4292600" cy="271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759" name="Rectangle 2"/>
          <p:cNvSpPr>
            <a:spLocks noChangeArrowheads="1"/>
          </p:cNvSpPr>
          <p:nvPr/>
        </p:nvSpPr>
        <p:spPr bwMode="auto">
          <a:xfrm>
            <a:off x="2938463" y="5632450"/>
            <a:ext cx="36052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solidFill>
                  <a:prstClr val="black"/>
                </a:solidFill>
                <a:latin typeface="Tw Cen MT" pitchFamily="34" charset="0"/>
                <a:ea typeface="+mn-ea"/>
                <a:cs typeface="Arial" pitchFamily="34" charset="0"/>
              </a:rPr>
              <a:t>WAN using a virtual private network.</a:t>
            </a:r>
          </a:p>
        </p:txBody>
      </p:sp>
    </p:spTree>
    <p:extLst>
      <p:ext uri="{BB962C8B-B14F-4D97-AF65-F5344CB8AC3E}">
        <p14:creationId xmlns:p14="http://schemas.microsoft.com/office/powerpoint/2010/main" val="7627641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pPr eaLnBrk="1" hangingPunct="1"/>
            <a:r>
              <a:rPr lang="en-US"/>
              <a:t>WAN via ISP network</a:t>
            </a:r>
          </a:p>
        </p:txBody>
      </p:sp>
      <p:sp>
        <p:nvSpPr>
          <p:cNvPr id="70659"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2C495BB8-F185-481F-B453-BA169DCD1C62}"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49</a:t>
            </a:fld>
            <a:endParaRPr lang="en-US" sz="1600" dirty="0">
              <a:solidFill>
                <a:prstClr val="black"/>
              </a:solidFill>
              <a:latin typeface="Calibri" pitchFamily="34" charset="0"/>
              <a:ea typeface="MS PGothic" pitchFamily="34" charset="-128"/>
            </a:endParaRPr>
          </a:p>
        </p:txBody>
      </p:sp>
      <p:sp>
        <p:nvSpPr>
          <p:cNvPr id="75780"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sp>
        <p:nvSpPr>
          <p:cNvPr id="75781" name="Content Placeholder 2"/>
          <p:cNvSpPr txBox="1">
            <a:spLocks/>
          </p:cNvSpPr>
          <p:nvPr/>
        </p:nvSpPr>
        <p:spPr bwMode="auto">
          <a:xfrm>
            <a:off x="549275" y="1622425"/>
            <a:ext cx="8018463"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742950" indent="-2857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a:solidFill>
                  <a:prstClr val="black"/>
                </a:solidFill>
                <a:ea typeface="+mn-ea"/>
              </a:rPr>
              <a:t>The subnet is run by Internet Service Provider</a:t>
            </a:r>
          </a:p>
        </p:txBody>
      </p:sp>
      <p:sp>
        <p:nvSpPr>
          <p:cNvPr id="75782" name="Rectangle 2"/>
          <p:cNvSpPr>
            <a:spLocks noChangeArrowheads="1"/>
          </p:cNvSpPr>
          <p:nvPr/>
        </p:nvSpPr>
        <p:spPr bwMode="auto">
          <a:xfrm>
            <a:off x="2938463" y="5632450"/>
            <a:ext cx="26939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solidFill>
                  <a:prstClr val="black"/>
                </a:solidFill>
                <a:latin typeface="Tw Cen MT" pitchFamily="34" charset="0"/>
                <a:ea typeface="+mn-ea"/>
                <a:cs typeface="Arial" pitchFamily="34" charset="0"/>
              </a:rPr>
              <a:t>WAN using an ISP network.</a:t>
            </a:r>
          </a:p>
        </p:txBody>
      </p:sp>
      <p:pic>
        <p:nvPicPr>
          <p:cNvPr id="7578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513" y="2193925"/>
            <a:ext cx="5006975" cy="291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1396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f1.pdf"/>
          <p:cNvPicPr>
            <a:picLocks noChangeAspect="1"/>
          </p:cNvPicPr>
          <p:nvPr/>
        </p:nvPicPr>
        <p:blipFill>
          <a:blip r:embed="rId3"/>
          <a:srcRect t="7273" b="20909"/>
          <a:stretch>
            <a:fillRect/>
          </a:stretch>
        </p:blipFill>
        <p:spPr>
          <a:xfrm>
            <a:off x="1066800" y="228600"/>
            <a:ext cx="6968872" cy="6476959"/>
          </a:xfrm>
          <a:prstGeom prst="rect">
            <a:avLst/>
          </a:prstGeom>
          <a:solidFill>
            <a:schemeClr val="accent3">
              <a:lumMod val="20000"/>
              <a:lumOff val="80000"/>
            </a:schemeClr>
          </a:solidFill>
        </p:spPr>
      </p:pic>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pPr eaLnBrk="1" hangingPunct="1"/>
            <a:r>
              <a:rPr lang="en-US"/>
              <a:t>WAN Terms</a:t>
            </a:r>
          </a:p>
        </p:txBody>
      </p:sp>
      <p:sp>
        <p:nvSpPr>
          <p:cNvPr id="71683"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a:solidFill>
                  <a:schemeClr val="tx1"/>
                </a:solidFill>
                <a:latin typeface="Tw Cen MT" pitchFamily="34" charset="0"/>
              </a:defRPr>
            </a:lvl1pPr>
            <a:lvl2pPr marL="742950" indent="-285750">
              <a:defRPr>
                <a:solidFill>
                  <a:schemeClr val="tx1"/>
                </a:solidFill>
                <a:latin typeface="Tw Cen MT" pitchFamily="34" charset="0"/>
              </a:defRPr>
            </a:lvl2pPr>
            <a:lvl3pPr marL="1143000" indent="-228600">
              <a:defRPr>
                <a:solidFill>
                  <a:schemeClr val="tx1"/>
                </a:solidFill>
                <a:latin typeface="Tw Cen MT" pitchFamily="34" charset="0"/>
              </a:defRPr>
            </a:lvl3pPr>
            <a:lvl4pPr marL="1600200" indent="-228600">
              <a:defRPr>
                <a:solidFill>
                  <a:schemeClr val="tx1"/>
                </a:solidFill>
                <a:latin typeface="Tw Cen MT" pitchFamily="34" charset="0"/>
              </a:defRPr>
            </a:lvl4pPr>
            <a:lvl5pPr marL="2057400" indent="-228600">
              <a:defRPr>
                <a:solidFill>
                  <a:schemeClr val="tx1"/>
                </a:solidFill>
                <a:latin typeface="Tw Cen MT" pitchFamily="34" charset="0"/>
              </a:defRPr>
            </a:lvl5pPr>
            <a:lvl6pPr marL="2514600" indent="-228600" fontAlgn="base">
              <a:spcBef>
                <a:spcPct val="0"/>
              </a:spcBef>
              <a:spcAft>
                <a:spcPct val="0"/>
              </a:spcAft>
              <a:defRPr>
                <a:solidFill>
                  <a:schemeClr val="tx1"/>
                </a:solidFill>
                <a:latin typeface="Tw Cen MT" pitchFamily="34" charset="0"/>
              </a:defRPr>
            </a:lvl6pPr>
            <a:lvl7pPr marL="2971800" indent="-228600" fontAlgn="base">
              <a:spcBef>
                <a:spcPct val="0"/>
              </a:spcBef>
              <a:spcAft>
                <a:spcPct val="0"/>
              </a:spcAft>
              <a:defRPr>
                <a:solidFill>
                  <a:schemeClr val="tx1"/>
                </a:solidFill>
                <a:latin typeface="Tw Cen MT" pitchFamily="34" charset="0"/>
              </a:defRPr>
            </a:lvl7pPr>
            <a:lvl8pPr marL="3429000" indent="-228600" fontAlgn="base">
              <a:spcBef>
                <a:spcPct val="0"/>
              </a:spcBef>
              <a:spcAft>
                <a:spcPct val="0"/>
              </a:spcAft>
              <a:defRPr>
                <a:solidFill>
                  <a:schemeClr val="tx1"/>
                </a:solidFill>
                <a:latin typeface="Tw Cen MT" pitchFamily="34" charset="0"/>
              </a:defRPr>
            </a:lvl8pPr>
            <a:lvl9pPr marL="3886200" indent="-228600" fontAlgn="base">
              <a:spcBef>
                <a:spcPct val="0"/>
              </a:spcBef>
              <a:spcAft>
                <a:spcPct val="0"/>
              </a:spcAft>
              <a:defRPr>
                <a:solidFill>
                  <a:schemeClr val="tx1"/>
                </a:solidFill>
                <a:latin typeface="Tw Cen MT" pitchFamily="34" charset="0"/>
              </a:defRPr>
            </a:lvl9pPr>
          </a:lstStyle>
          <a:p>
            <a:pPr fontAlgn="base">
              <a:spcBef>
                <a:spcPct val="0"/>
              </a:spcBef>
              <a:spcAft>
                <a:spcPct val="0"/>
              </a:spcAft>
              <a:defRPr/>
            </a:pPr>
            <a:fld id="{79EDE0D1-97CE-4317-BE83-50D73E6D24FE}" type="slidenum">
              <a:rPr lang="en-US" sz="1600" dirty="0" smtClean="0">
                <a:solidFill>
                  <a:prstClr val="black"/>
                </a:solidFill>
                <a:latin typeface="Calibri" pitchFamily="34" charset="0"/>
                <a:ea typeface="MS PGothic" pitchFamily="34" charset="-128"/>
              </a:rPr>
              <a:pPr fontAlgn="base">
                <a:spcBef>
                  <a:spcPct val="0"/>
                </a:spcBef>
                <a:spcAft>
                  <a:spcPct val="0"/>
                </a:spcAft>
                <a:defRPr/>
              </a:pPr>
              <a:t>50</a:t>
            </a:fld>
            <a:endParaRPr lang="en-US" sz="1600" dirty="0">
              <a:solidFill>
                <a:prstClr val="black"/>
              </a:solidFill>
              <a:latin typeface="Calibri" pitchFamily="34" charset="0"/>
              <a:ea typeface="MS PGothic" pitchFamily="34" charset="-128"/>
            </a:endParaRPr>
          </a:p>
        </p:txBody>
      </p:sp>
      <p:sp>
        <p:nvSpPr>
          <p:cNvPr id="76804" name="Content Placeholder 2"/>
          <p:cNvSpPr txBox="1">
            <a:spLocks/>
          </p:cNvSpPr>
          <p:nvPr/>
        </p:nvSpPr>
        <p:spPr bwMode="auto">
          <a:xfrm>
            <a:off x="152400" y="1622425"/>
            <a:ext cx="88392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365125"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endParaRPr lang="en-US" sz="2600">
              <a:solidFill>
                <a:prstClr val="black"/>
              </a:solidFill>
              <a:ea typeface="+mn-ea"/>
            </a:endParaRPr>
          </a:p>
          <a:p>
            <a:pPr lvl="1" eaLnBrk="1" hangingPunct="1">
              <a:spcBef>
                <a:spcPts val="550"/>
              </a:spcBef>
              <a:buClr>
                <a:srgbClr val="2DA2BF"/>
              </a:buClr>
              <a:buSzPct val="70000"/>
              <a:buFont typeface="Wingdings 2" pitchFamily="18" charset="2"/>
              <a:buNone/>
            </a:pPr>
            <a:endParaRPr lang="en-US" sz="2600">
              <a:solidFill>
                <a:prstClr val="black"/>
              </a:solidFill>
              <a:ea typeface="+mn-ea"/>
            </a:endParaRPr>
          </a:p>
        </p:txBody>
      </p:sp>
      <p:sp>
        <p:nvSpPr>
          <p:cNvPr id="76805" name="Content Placeholder 2"/>
          <p:cNvSpPr txBox="1">
            <a:spLocks/>
          </p:cNvSpPr>
          <p:nvPr/>
        </p:nvSpPr>
        <p:spPr bwMode="auto">
          <a:xfrm>
            <a:off x="549275" y="1622425"/>
            <a:ext cx="8018463"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a:solidFill>
                  <a:schemeClr val="tx1"/>
                </a:solidFill>
                <a:latin typeface="Tw Cen MT" pitchFamily="34" charset="0"/>
                <a:cs typeface="Arial" pitchFamily="34" charset="0"/>
              </a:defRPr>
            </a:lvl1pPr>
            <a:lvl2pPr marL="639763" indent="-273050" eaLnBrk="0" hangingPunct="0">
              <a:defRPr>
                <a:solidFill>
                  <a:schemeClr val="tx1"/>
                </a:solidFill>
                <a:latin typeface="Tw Cen MT" pitchFamily="34" charset="0"/>
                <a:cs typeface="Arial" pitchFamily="34" charset="0"/>
              </a:defRPr>
            </a:lvl2pPr>
            <a:lvl3pPr marL="1143000" indent="-228600" eaLnBrk="0" hangingPunct="0">
              <a:defRPr>
                <a:solidFill>
                  <a:schemeClr val="tx1"/>
                </a:solidFill>
                <a:latin typeface="Tw Cen MT" pitchFamily="34" charset="0"/>
                <a:cs typeface="Arial" pitchFamily="34" charset="0"/>
              </a:defRPr>
            </a:lvl3pPr>
            <a:lvl4pPr marL="1600200" indent="-228600" eaLnBrk="0" hangingPunct="0">
              <a:defRPr>
                <a:solidFill>
                  <a:schemeClr val="tx1"/>
                </a:solidFill>
                <a:latin typeface="Tw Cen MT" pitchFamily="34" charset="0"/>
                <a:cs typeface="Arial" pitchFamily="34" charset="0"/>
              </a:defRPr>
            </a:lvl4pPr>
            <a:lvl5pPr marL="2057400" indent="-228600" eaLnBrk="0" hangingPunct="0">
              <a:defRPr>
                <a:solidFill>
                  <a:schemeClr val="tx1"/>
                </a:solidFill>
                <a:latin typeface="Tw Cen MT" pitchFamily="34" charset="0"/>
                <a:cs typeface="Arial" pitchFamily="34" charset="0"/>
              </a:defRPr>
            </a:lvl5pPr>
            <a:lvl6pPr marL="2514600" indent="-228600" eaLnBrk="0" fontAlgn="base" hangingPunct="0">
              <a:spcBef>
                <a:spcPct val="0"/>
              </a:spcBef>
              <a:spcAft>
                <a:spcPct val="0"/>
              </a:spcAft>
              <a:defRPr>
                <a:solidFill>
                  <a:schemeClr val="tx1"/>
                </a:solidFill>
                <a:latin typeface="Tw Cen MT" pitchFamily="34" charset="0"/>
                <a:cs typeface="Arial" pitchFamily="34" charset="0"/>
              </a:defRPr>
            </a:lvl6pPr>
            <a:lvl7pPr marL="2971800" indent="-228600" eaLnBrk="0" fontAlgn="base" hangingPunct="0">
              <a:spcBef>
                <a:spcPct val="0"/>
              </a:spcBef>
              <a:spcAft>
                <a:spcPct val="0"/>
              </a:spcAft>
              <a:defRPr>
                <a:solidFill>
                  <a:schemeClr val="tx1"/>
                </a:solidFill>
                <a:latin typeface="Tw Cen MT" pitchFamily="34" charset="0"/>
                <a:cs typeface="Arial" pitchFamily="34" charset="0"/>
              </a:defRPr>
            </a:lvl7pPr>
            <a:lvl8pPr marL="3429000" indent="-228600" eaLnBrk="0" fontAlgn="base" hangingPunct="0">
              <a:spcBef>
                <a:spcPct val="0"/>
              </a:spcBef>
              <a:spcAft>
                <a:spcPct val="0"/>
              </a:spcAft>
              <a:defRPr>
                <a:solidFill>
                  <a:schemeClr val="tx1"/>
                </a:solidFill>
                <a:latin typeface="Tw Cen MT" pitchFamily="34" charset="0"/>
                <a:cs typeface="Arial" pitchFamily="34" charset="0"/>
              </a:defRPr>
            </a:lvl8pPr>
            <a:lvl9pPr marL="3886200" indent="-228600" eaLnBrk="0" fontAlgn="base" hangingPunct="0">
              <a:spcBef>
                <a:spcPct val="0"/>
              </a:spcBef>
              <a:spcAft>
                <a:spcPct val="0"/>
              </a:spcAft>
              <a:defRPr>
                <a:solidFill>
                  <a:schemeClr val="tx1"/>
                </a:solidFill>
                <a:latin typeface="Tw Cen MT" pitchFamily="34" charset="0"/>
                <a:cs typeface="Arial" pitchFamily="34" charset="0"/>
              </a:defRPr>
            </a:lvl9pPr>
          </a:lstStyle>
          <a:p>
            <a:pPr eaLnBrk="1" hangingPunct="1">
              <a:spcBef>
                <a:spcPts val="700"/>
              </a:spcBef>
              <a:buClr>
                <a:srgbClr val="DA1F28"/>
              </a:buClr>
              <a:buSzPct val="60000"/>
              <a:buFont typeface="Wingdings" pitchFamily="2" charset="2"/>
              <a:buChar char=""/>
            </a:pPr>
            <a:r>
              <a:rPr lang="en-US" dirty="0">
                <a:solidFill>
                  <a:srgbClr val="FF0000"/>
                </a:solidFill>
                <a:ea typeface="+mn-ea"/>
              </a:rPr>
              <a:t>Packet / Cell</a:t>
            </a:r>
          </a:p>
          <a:p>
            <a:pPr lvl="1" eaLnBrk="1" hangingPunct="1">
              <a:spcBef>
                <a:spcPts val="550"/>
              </a:spcBef>
              <a:buClr>
                <a:srgbClr val="2DA2BF"/>
              </a:buClr>
              <a:buSzPct val="70000"/>
              <a:buFont typeface="Wingdings 2" pitchFamily="18" charset="2"/>
              <a:buChar char=""/>
            </a:pPr>
            <a:r>
              <a:rPr lang="en-US" sz="2100" dirty="0">
                <a:solidFill>
                  <a:prstClr val="black"/>
                </a:solidFill>
                <a:ea typeface="+mn-ea"/>
              </a:rPr>
              <a:t>the message is cut into packets before sending</a:t>
            </a:r>
          </a:p>
          <a:p>
            <a:pPr eaLnBrk="1" hangingPunct="1">
              <a:spcBef>
                <a:spcPts val="700"/>
              </a:spcBef>
              <a:buClr>
                <a:srgbClr val="DA1F28"/>
              </a:buClr>
              <a:buSzPct val="60000"/>
              <a:buFont typeface="Wingdings" pitchFamily="2" charset="2"/>
              <a:buChar char=""/>
            </a:pPr>
            <a:r>
              <a:rPr lang="en-US" dirty="0">
                <a:solidFill>
                  <a:srgbClr val="FF0000"/>
                </a:solidFill>
                <a:ea typeface="+mn-ea"/>
              </a:rPr>
              <a:t>Packet-switched / store-and-forward</a:t>
            </a:r>
          </a:p>
          <a:p>
            <a:pPr lvl="1" eaLnBrk="1" hangingPunct="1">
              <a:spcBef>
                <a:spcPts val="550"/>
              </a:spcBef>
              <a:buClr>
                <a:srgbClr val="2DA2BF"/>
              </a:buClr>
              <a:buSzPct val="70000"/>
              <a:buFont typeface="Wingdings 2" pitchFamily="18" charset="2"/>
              <a:buChar char=""/>
            </a:pPr>
            <a:r>
              <a:rPr lang="en-US" sz="2100" dirty="0">
                <a:solidFill>
                  <a:prstClr val="black"/>
                </a:solidFill>
                <a:ea typeface="+mn-ea"/>
              </a:rPr>
              <a:t>the packet is received at each intermediate router in its </a:t>
            </a:r>
            <a:r>
              <a:rPr lang="en-US" dirty="0">
                <a:solidFill>
                  <a:prstClr val="black"/>
                </a:solidFill>
                <a:ea typeface="+mn-ea"/>
              </a:rPr>
              <a:t>entirety, stored there until the required output line is free, and then forwarded.</a:t>
            </a:r>
          </a:p>
          <a:p>
            <a:pPr eaLnBrk="1" hangingPunct="1">
              <a:spcBef>
                <a:spcPts val="700"/>
              </a:spcBef>
              <a:buClr>
                <a:srgbClr val="DA1F28"/>
              </a:buClr>
              <a:buSzPct val="60000"/>
              <a:buFont typeface="Wingdings" pitchFamily="2" charset="2"/>
              <a:buChar char=""/>
            </a:pPr>
            <a:r>
              <a:rPr lang="en-US" dirty="0">
                <a:solidFill>
                  <a:prstClr val="black"/>
                </a:solidFill>
                <a:ea typeface="+mn-ea"/>
              </a:rPr>
              <a:t> </a:t>
            </a:r>
            <a:r>
              <a:rPr lang="en-US" dirty="0">
                <a:solidFill>
                  <a:srgbClr val="FF0000"/>
                </a:solidFill>
                <a:ea typeface="+mn-ea"/>
              </a:rPr>
              <a:t>Routing algorithm</a:t>
            </a:r>
          </a:p>
          <a:p>
            <a:pPr lvl="1" algn="just" eaLnBrk="1" hangingPunct="1">
              <a:spcBef>
                <a:spcPts val="550"/>
              </a:spcBef>
              <a:buClr>
                <a:srgbClr val="2DA2BF"/>
              </a:buClr>
              <a:buSzPct val="70000"/>
              <a:buFont typeface="Wingdings 2" pitchFamily="18" charset="2"/>
              <a:buChar char=""/>
            </a:pPr>
            <a:r>
              <a:rPr lang="en-US" sz="2100" dirty="0">
                <a:solidFill>
                  <a:prstClr val="black"/>
                </a:solidFill>
                <a:ea typeface="+mn-ea"/>
              </a:rPr>
              <a:t>There may be many paths in the network that connect two </a:t>
            </a:r>
            <a:r>
              <a:rPr lang="en-US" dirty="0">
                <a:solidFill>
                  <a:prstClr val="black"/>
                </a:solidFill>
                <a:ea typeface="+mn-ea"/>
              </a:rPr>
              <a:t>computers. How the network makes the decision as to which path to use is called the routing algorithm.</a:t>
            </a:r>
          </a:p>
        </p:txBody>
      </p:sp>
    </p:spTree>
    <p:extLst>
      <p:ext uri="{BB962C8B-B14F-4D97-AF65-F5344CB8AC3E}">
        <p14:creationId xmlns:p14="http://schemas.microsoft.com/office/powerpoint/2010/main" val="27460344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defRPr/>
            </a:pPr>
            <a:r>
              <a:rPr kumimoji="1" lang="en-US" dirty="0"/>
              <a:t>Wide Area Networks (WANs)</a:t>
            </a:r>
          </a:p>
        </p:txBody>
      </p:sp>
      <p:sp>
        <p:nvSpPr>
          <p:cNvPr id="11267" name="Rectangle 3"/>
          <p:cNvSpPr>
            <a:spLocks noGrp="1" noChangeArrowheads="1"/>
          </p:cNvSpPr>
          <p:nvPr>
            <p:ph type="body" idx="1"/>
          </p:nvPr>
        </p:nvSpPr>
        <p:spPr>
          <a:xfrm>
            <a:off x="457200" y="1828800"/>
            <a:ext cx="8382000" cy="4495800"/>
          </a:xfrm>
        </p:spPr>
        <p:txBody>
          <a:bodyPr/>
          <a:lstStyle/>
          <a:p>
            <a:pPr eaLnBrk="1" hangingPunct="1">
              <a:defRPr/>
            </a:pPr>
            <a:r>
              <a:rPr kumimoji="1" lang="en-US" dirty="0"/>
              <a:t>Span a large geographical area</a:t>
            </a:r>
          </a:p>
          <a:p>
            <a:pPr eaLnBrk="1" hangingPunct="1">
              <a:defRPr/>
            </a:pPr>
            <a:endParaRPr kumimoji="1" lang="en-US" sz="1400" dirty="0"/>
          </a:p>
          <a:p>
            <a:pPr eaLnBrk="1" hangingPunct="1">
              <a:defRPr/>
            </a:pPr>
            <a:r>
              <a:rPr kumimoji="1" lang="en-US" dirty="0"/>
              <a:t>Require the crossing of public right-of-ways</a:t>
            </a:r>
          </a:p>
          <a:p>
            <a:pPr eaLnBrk="1" hangingPunct="1">
              <a:defRPr/>
            </a:pPr>
            <a:endParaRPr kumimoji="1" lang="en-US" sz="1400" dirty="0"/>
          </a:p>
          <a:p>
            <a:pPr eaLnBrk="1" hangingPunct="1">
              <a:defRPr/>
            </a:pPr>
            <a:r>
              <a:rPr kumimoji="1" lang="en-US" dirty="0"/>
              <a:t>Rely in part on common carrier circuits</a:t>
            </a:r>
          </a:p>
          <a:p>
            <a:pPr eaLnBrk="1" hangingPunct="1">
              <a:defRPr/>
            </a:pPr>
            <a:endParaRPr kumimoji="1" lang="en-US" sz="1400" dirty="0"/>
          </a:p>
          <a:p>
            <a:pPr eaLnBrk="1" hangingPunct="1">
              <a:defRPr/>
            </a:pPr>
            <a:r>
              <a:rPr kumimoji="1" lang="en-US" dirty="0"/>
              <a:t>Typically consist of a number of interconnected switching nodes</a:t>
            </a:r>
          </a:p>
        </p:txBody>
      </p:sp>
      <p:pic>
        <p:nvPicPr>
          <p:cNvPr id="17412" name="Picture 3"/>
          <p:cNvPicPr>
            <a:picLocks noChangeAspect="1"/>
          </p:cNvPicPr>
          <p:nvPr/>
        </p:nvPicPr>
        <p:blipFill>
          <a:blip r:embed="rId3"/>
          <a:srcRect/>
          <a:stretch>
            <a:fillRect/>
          </a:stretch>
        </p:blipFill>
        <p:spPr bwMode="auto">
          <a:xfrm>
            <a:off x="6972300" y="4953000"/>
            <a:ext cx="2171700" cy="1905000"/>
          </a:xfrm>
          <a:prstGeom prst="rect">
            <a:avLst/>
          </a:prstGeom>
          <a:noFill/>
          <a:ln w="9525">
            <a:noFill/>
            <a:miter lim="800000"/>
            <a:headEnd/>
            <a:tailEnd/>
          </a:ln>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139825"/>
          </a:xfrm>
        </p:spPr>
        <p:txBody>
          <a:bodyPr/>
          <a:lstStyle/>
          <a:p>
            <a:pPr eaLnBrk="1" hangingPunct="1">
              <a:defRPr/>
            </a:pPr>
            <a:r>
              <a:rPr lang="en-US" dirty="0">
                <a:ea typeface="+mj-ea"/>
                <a:cs typeface="+mj-cs"/>
              </a:rPr>
              <a:t>Wide Area Networks</a:t>
            </a:r>
          </a:p>
        </p:txBody>
      </p:sp>
      <p:sp>
        <p:nvSpPr>
          <p:cNvPr id="3" name="Content Placeholder 2"/>
          <p:cNvSpPr>
            <a:spLocks noGrp="1"/>
          </p:cNvSpPr>
          <p:nvPr>
            <p:ph idx="1"/>
          </p:nvPr>
        </p:nvSpPr>
        <p:spPr>
          <a:xfrm>
            <a:off x="685800" y="3810001"/>
            <a:ext cx="8229600" cy="2743200"/>
          </a:xfrm>
        </p:spPr>
        <p:txBody>
          <a:bodyPr/>
          <a:lstStyle/>
          <a:p>
            <a:pPr eaLnBrk="1" hangingPunct="1">
              <a:buFont typeface="Wingdings" pitchFamily="-110" charset="2"/>
              <a:buNone/>
            </a:pPr>
            <a:r>
              <a:rPr kumimoji="1" lang="en-US" dirty="0"/>
              <a:t> Alternative technologies used include:</a:t>
            </a:r>
          </a:p>
          <a:p>
            <a:pPr lvl="1" eaLnBrk="1" hangingPunct="1"/>
            <a:r>
              <a:rPr kumimoji="1" lang="en-US" dirty="0"/>
              <a:t>Circuit switching</a:t>
            </a:r>
          </a:p>
          <a:p>
            <a:pPr lvl="1" eaLnBrk="1" hangingPunct="1"/>
            <a:r>
              <a:rPr kumimoji="1" lang="en-US" dirty="0"/>
              <a:t>Packet switching</a:t>
            </a:r>
          </a:p>
          <a:p>
            <a:pPr lvl="1" eaLnBrk="1" hangingPunct="1"/>
            <a:r>
              <a:rPr kumimoji="1" lang="en-US" dirty="0"/>
              <a:t>Frame relay</a:t>
            </a:r>
          </a:p>
          <a:p>
            <a:pPr lvl="1" eaLnBrk="1" hangingPunct="1"/>
            <a:r>
              <a:rPr kumimoji="1" lang="en-US" dirty="0"/>
              <a:t>Asynchronous Transfer Mode (ATM)</a:t>
            </a:r>
          </a:p>
          <a:p>
            <a:pPr eaLnBrk="1" hangingPunct="1">
              <a:buFont typeface="Wingdings" pitchFamily="-110" charset="2"/>
              <a:buNone/>
            </a:pPr>
            <a:endParaRPr lang="en-US" dirty="0"/>
          </a:p>
        </p:txBody>
      </p:sp>
      <p:pic>
        <p:nvPicPr>
          <p:cNvPr id="18436" name="Picture 3"/>
          <p:cNvPicPr>
            <a:picLocks noChangeAspect="1"/>
          </p:cNvPicPr>
          <p:nvPr/>
        </p:nvPicPr>
        <p:blipFill>
          <a:blip r:embed="rId3"/>
          <a:srcRect/>
          <a:stretch>
            <a:fillRect/>
          </a:stretch>
        </p:blipFill>
        <p:spPr bwMode="auto">
          <a:xfrm>
            <a:off x="3276600" y="457200"/>
            <a:ext cx="2173288" cy="2133600"/>
          </a:xfrm>
          <a:prstGeom prst="rect">
            <a:avLst/>
          </a:prstGeom>
          <a:noFill/>
          <a:ln w="9525">
            <a:noFill/>
            <a:miter lim="800000"/>
            <a:headEnd/>
            <a:tailEnd/>
          </a:ln>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defRPr/>
            </a:pPr>
            <a:r>
              <a:rPr kumimoji="1" lang="en-US" dirty="0">
                <a:ea typeface="+mj-ea"/>
                <a:cs typeface="+mj-cs"/>
              </a:rPr>
              <a:t>Circuit Switching</a:t>
            </a:r>
          </a:p>
        </p:txBody>
      </p:sp>
      <p:sp>
        <p:nvSpPr>
          <p:cNvPr id="12291" name="Rectangle 3"/>
          <p:cNvSpPr>
            <a:spLocks noGrp="1" noChangeArrowheads="1"/>
          </p:cNvSpPr>
          <p:nvPr>
            <p:ph type="body" idx="1"/>
          </p:nvPr>
        </p:nvSpPr>
        <p:spPr>
          <a:xfrm>
            <a:off x="533400" y="1600200"/>
            <a:ext cx="8229600" cy="3962400"/>
          </a:xfrm>
        </p:spPr>
        <p:txBody>
          <a:bodyPr/>
          <a:lstStyle/>
          <a:p>
            <a:pPr eaLnBrk="1" hangingPunct="1"/>
            <a:r>
              <a:rPr kumimoji="1" lang="en-US" dirty="0"/>
              <a:t>Uses a dedicated communications path</a:t>
            </a:r>
          </a:p>
          <a:p>
            <a:pPr eaLnBrk="1" hangingPunct="1"/>
            <a:r>
              <a:rPr kumimoji="1" lang="en-US" dirty="0"/>
              <a:t>Connected sequence of physical links between nodes</a:t>
            </a:r>
          </a:p>
          <a:p>
            <a:pPr eaLnBrk="1" hangingPunct="1"/>
            <a:r>
              <a:rPr kumimoji="1" lang="en-US" dirty="0"/>
              <a:t>Logical channel dedicated on each link</a:t>
            </a:r>
          </a:p>
          <a:p>
            <a:pPr eaLnBrk="1" hangingPunct="1"/>
            <a:r>
              <a:rPr kumimoji="1" lang="en-US" dirty="0"/>
              <a:t>Rapid transmission</a:t>
            </a:r>
          </a:p>
          <a:p>
            <a:pPr eaLnBrk="1" hangingPunct="1"/>
            <a:r>
              <a:rPr kumimoji="1" lang="en-US" dirty="0"/>
              <a:t>The most common example of circuit switching is the telephone network</a:t>
            </a:r>
          </a:p>
          <a:p>
            <a:pPr eaLnBrk="1" hangingPunct="1"/>
            <a:endParaRPr kumimoji="1" lang="en-US" dirty="0"/>
          </a:p>
          <a:p>
            <a:pPr eaLnBrk="1" hangingPunct="1"/>
            <a:endParaRPr kumimoji="1"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defRPr/>
            </a:pPr>
            <a:r>
              <a:rPr kumimoji="1" lang="en-US" dirty="0">
                <a:ea typeface="+mj-ea"/>
                <a:cs typeface="+mj-cs"/>
              </a:rPr>
              <a:t>Frame Relay(</a:t>
            </a:r>
            <a:r>
              <a:rPr kumimoji="1" lang="en-US" dirty="0">
                <a:solidFill>
                  <a:srgbClr val="FF0000"/>
                </a:solidFill>
                <a:ea typeface="+mj-ea"/>
                <a:cs typeface="+mj-cs"/>
              </a:rPr>
              <a:t>not covered</a:t>
            </a:r>
            <a:r>
              <a:rPr kumimoji="1" lang="en-US" dirty="0">
                <a:ea typeface="+mj-ea"/>
                <a:cs typeface="+mj-cs"/>
              </a:rPr>
              <a:t>)</a:t>
            </a:r>
          </a:p>
        </p:txBody>
      </p:sp>
      <p:sp>
        <p:nvSpPr>
          <p:cNvPr id="14339" name="Rectangle 3"/>
          <p:cNvSpPr>
            <a:spLocks noGrp="1" noChangeArrowheads="1"/>
          </p:cNvSpPr>
          <p:nvPr>
            <p:ph type="body" idx="1"/>
          </p:nvPr>
        </p:nvSpPr>
        <p:spPr>
          <a:xfrm>
            <a:off x="457200" y="1752600"/>
            <a:ext cx="8229600" cy="3048000"/>
          </a:xfrm>
        </p:spPr>
        <p:txBody>
          <a:bodyPr/>
          <a:lstStyle/>
          <a:p>
            <a:pPr eaLnBrk="1" hangingPunct="1">
              <a:buFont typeface="Wingdings" charset="2"/>
              <a:buChar char="Ø"/>
              <a:defRPr/>
            </a:pPr>
            <a:r>
              <a:rPr kumimoji="1" lang="en-US" dirty="0">
                <a:ea typeface="+mn-ea"/>
                <a:cs typeface="+mn-cs"/>
              </a:rPr>
              <a:t>Developed to take advantage of high data rates and low error rates</a:t>
            </a:r>
          </a:p>
          <a:p>
            <a:pPr eaLnBrk="1" hangingPunct="1">
              <a:defRPr/>
            </a:pPr>
            <a:r>
              <a:rPr kumimoji="1" lang="en-US" dirty="0">
                <a:ea typeface="+mn-ea"/>
                <a:cs typeface="+mn-cs"/>
              </a:rPr>
              <a:t>Operates at data rates of up to 2 Mbps</a:t>
            </a:r>
          </a:p>
          <a:p>
            <a:pPr eaLnBrk="1" hangingPunct="1">
              <a:defRPr/>
            </a:pPr>
            <a:r>
              <a:rPr kumimoji="1" lang="en-US" dirty="0">
                <a:ea typeface="+mn-ea"/>
                <a:cs typeface="+mn-cs"/>
              </a:rPr>
              <a:t>Key to achieving high data rates is to strip out most of the overhead involved with error control</a:t>
            </a:r>
          </a:p>
        </p:txBody>
      </p:sp>
      <p:pic>
        <p:nvPicPr>
          <p:cNvPr id="4" name="Picture 3"/>
          <p:cNvPicPr>
            <a:picLocks noChangeAspect="1"/>
          </p:cNvPicPr>
          <p:nvPr/>
        </p:nvPicPr>
        <p:blipFill>
          <a:blip r:embed="rId3"/>
          <a:stretch>
            <a:fillRect/>
          </a:stretch>
        </p:blipFill>
        <p:spPr>
          <a:xfrm>
            <a:off x="3352800" y="4953000"/>
            <a:ext cx="2438400" cy="1584071"/>
          </a:xfrm>
          <a:prstGeom prst="rect">
            <a:avLst/>
          </a:prstGeom>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381000"/>
            <a:ext cx="8229600" cy="1139825"/>
          </a:xfrm>
        </p:spPr>
        <p:txBody>
          <a:bodyPr/>
          <a:lstStyle/>
          <a:p>
            <a:pPr eaLnBrk="1" hangingPunct="1">
              <a:defRPr/>
            </a:pPr>
            <a:r>
              <a:rPr kumimoji="1" lang="en-US" dirty="0"/>
              <a:t>Asynchronous Transfer Mode (ATM)</a:t>
            </a:r>
            <a:r>
              <a:rPr kumimoji="1" lang="en-US" dirty="0">
                <a:ea typeface="+mj-ea"/>
                <a:cs typeface="+mj-cs"/>
              </a:rPr>
              <a:t> </a:t>
            </a:r>
            <a:r>
              <a:rPr kumimoji="1" lang="en-US" dirty="0">
                <a:solidFill>
                  <a:srgbClr val="FF0000"/>
                </a:solidFill>
                <a:ea typeface="+mj-ea"/>
                <a:cs typeface="+mj-cs"/>
              </a:rPr>
              <a:t>(not covered)</a:t>
            </a:r>
            <a:endParaRPr kumimoji="1" lang="en-US" dirty="0">
              <a:solidFill>
                <a:srgbClr val="FF0000"/>
              </a:solidFill>
            </a:endParaRPr>
          </a:p>
        </p:txBody>
      </p:sp>
      <p:sp>
        <p:nvSpPr>
          <p:cNvPr id="15363" name="Rectangle 3"/>
          <p:cNvSpPr>
            <a:spLocks noGrp="1" noChangeArrowheads="1"/>
          </p:cNvSpPr>
          <p:nvPr>
            <p:ph type="body" idx="1"/>
          </p:nvPr>
        </p:nvSpPr>
        <p:spPr>
          <a:xfrm>
            <a:off x="457200" y="1981200"/>
            <a:ext cx="8229600" cy="4454525"/>
          </a:xfrm>
        </p:spPr>
        <p:txBody>
          <a:bodyPr>
            <a:normAutofit/>
          </a:bodyPr>
          <a:lstStyle/>
          <a:p>
            <a:pPr eaLnBrk="1" hangingPunct="1"/>
            <a:r>
              <a:rPr kumimoji="1" lang="en-US" dirty="0"/>
              <a:t>Referred to as cell relay</a:t>
            </a:r>
          </a:p>
          <a:p>
            <a:pPr eaLnBrk="1" hangingPunct="1"/>
            <a:r>
              <a:rPr kumimoji="1" lang="en-US" dirty="0"/>
              <a:t>Culmination of developments in circuit switching and packet switching</a:t>
            </a:r>
          </a:p>
          <a:p>
            <a:pPr eaLnBrk="1" hangingPunct="1"/>
            <a:r>
              <a:rPr kumimoji="1" lang="en-US" dirty="0"/>
              <a:t>Uses fixed-length packets called cells</a:t>
            </a:r>
          </a:p>
          <a:p>
            <a:pPr eaLnBrk="1" hangingPunct="1"/>
            <a:r>
              <a:rPr kumimoji="1" lang="en-US" dirty="0"/>
              <a:t>Works in range of 10s and 100s of Mbps and in the Gbps range</a:t>
            </a:r>
          </a:p>
          <a:p>
            <a:pPr eaLnBrk="1" hangingPunct="1"/>
            <a:r>
              <a:rPr kumimoji="1" lang="en-US" dirty="0"/>
              <a:t>Allows multiple channels with the data rate on each channel dynamically set on demand</a:t>
            </a:r>
          </a:p>
          <a:p>
            <a:pPr eaLnBrk="1" hangingPunct="1"/>
            <a:endParaRPr kumimoji="1" lang="en-US" dirty="0"/>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defRPr/>
            </a:pPr>
            <a:r>
              <a:rPr kumimoji="1" lang="en-US" dirty="0">
                <a:ea typeface="ＭＳ Ｐゴシック" pitchFamily="-106" charset="-128"/>
              </a:rPr>
              <a:t>Local Area Networks (LAN)</a:t>
            </a:r>
          </a:p>
        </p:txBody>
      </p:sp>
      <p:graphicFrame>
        <p:nvGraphicFramePr>
          <p:cNvPr id="11" name="Diagram 10"/>
          <p:cNvGraphicFramePr/>
          <p:nvPr/>
        </p:nvGraphicFramePr>
        <p:xfrm>
          <a:off x="1676400" y="18288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1000" fill="hold"/>
                                        <p:tgtEl>
                                          <p:spTgt spid="11"/>
                                        </p:tgtEl>
                                      </p:cBhvr>
                                      <p:by x="400000" y="400000"/>
                                    </p:animScale>
                                  </p:childTnLst>
                                </p:cTn>
                              </p:par>
                            </p:childTnLst>
                          </p:cTn>
                        </p:par>
                        <p:par>
                          <p:cTn id="7" fill="hold">
                            <p:stCondLst>
                              <p:cond delay="1000"/>
                            </p:stCondLst>
                            <p:childTnLst>
                              <p:par>
                                <p:cTn id="8" presetID="6" presetClass="emph" presetSubtype="0" fill="hold" grpId="1" nodeType="afterEffect">
                                  <p:stCondLst>
                                    <p:cond delay="0"/>
                                  </p:stCondLst>
                                  <p:childTnLst>
                                    <p:animScale>
                                      <p:cBhvr>
                                        <p:cTn id="9" dur="2000" fill="hold"/>
                                        <p:tgtEl>
                                          <p:spTgt spid="11"/>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Graphic spid="11" grpId="1">
        <p:bldAsOne/>
      </p:bldGraphic>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970" name="Rectangle 1026"/>
          <p:cNvSpPr>
            <a:spLocks noGrp="1" noChangeArrowheads="1"/>
          </p:cNvSpPr>
          <p:nvPr>
            <p:ph type="title"/>
          </p:nvPr>
        </p:nvSpPr>
        <p:spPr/>
        <p:txBody>
          <a:bodyPr/>
          <a:lstStyle/>
          <a:p>
            <a:pPr eaLnBrk="1" hangingPunct="1"/>
            <a:r>
              <a:rPr kumimoji="1" lang="en-GB" dirty="0"/>
              <a:t>The Internet</a:t>
            </a:r>
            <a:endParaRPr kumimoji="1" lang="en-US" dirty="0"/>
          </a:p>
        </p:txBody>
      </p:sp>
      <p:sp>
        <p:nvSpPr>
          <p:cNvPr id="83971" name="Rectangle 1027"/>
          <p:cNvSpPr>
            <a:spLocks noGrp="1" noChangeArrowheads="1"/>
          </p:cNvSpPr>
          <p:nvPr>
            <p:ph type="body" idx="1"/>
          </p:nvPr>
        </p:nvSpPr>
        <p:spPr>
          <a:xfrm>
            <a:off x="457200" y="1905000"/>
            <a:ext cx="8229600" cy="4454525"/>
          </a:xfrm>
        </p:spPr>
        <p:txBody>
          <a:bodyPr/>
          <a:lstStyle/>
          <a:p>
            <a:pPr eaLnBrk="1" hangingPunct="1">
              <a:lnSpc>
                <a:spcPct val="90000"/>
              </a:lnSpc>
            </a:pPr>
            <a:r>
              <a:rPr kumimoji="1" lang="en-US" dirty="0"/>
              <a:t>Internet evolved from ARPANET</a:t>
            </a:r>
          </a:p>
          <a:p>
            <a:pPr eaLnBrk="1" hangingPunct="1">
              <a:lnSpc>
                <a:spcPct val="90000"/>
              </a:lnSpc>
            </a:pPr>
            <a:r>
              <a:rPr kumimoji="1" lang="en-US" dirty="0"/>
              <a:t>Developed to solve the dilemma of communicating across arbitrary, multiple, packet-switched networks</a:t>
            </a:r>
          </a:p>
          <a:p>
            <a:pPr eaLnBrk="1" hangingPunct="1">
              <a:lnSpc>
                <a:spcPct val="90000"/>
              </a:lnSpc>
            </a:pPr>
            <a:r>
              <a:rPr kumimoji="1" lang="en-US" dirty="0"/>
              <a:t>Foundation is the TCP/IP protocol suite</a:t>
            </a:r>
          </a:p>
          <a:p>
            <a:pPr eaLnBrk="1" hangingPunct="1">
              <a:lnSpc>
                <a:spcPct val="90000"/>
              </a:lnSpc>
              <a:buFont typeface="Wingdings" pitchFamily="-110" charset="2"/>
              <a:buNone/>
            </a:pPr>
            <a:endParaRPr kumimoji="1" lang="en-US" dirty="0"/>
          </a:p>
        </p:txBody>
      </p:sp>
      <p:pic>
        <p:nvPicPr>
          <p:cNvPr id="25604" name="Picture 2" descr="C:\Program Files (x86)\Microsoft Office\MEDIA\CAGCAT10\j0300520.gif"/>
          <p:cNvPicPr>
            <a:picLocks noChangeAspect="1" noChangeArrowheads="1" noCrop="1"/>
          </p:cNvPicPr>
          <p:nvPr/>
        </p:nvPicPr>
        <p:blipFill>
          <a:blip r:embed="rId3"/>
          <a:srcRect/>
          <a:stretch>
            <a:fillRect/>
          </a:stretch>
        </p:blipFill>
        <p:spPr bwMode="auto">
          <a:xfrm>
            <a:off x="3581400" y="4724400"/>
            <a:ext cx="2209800" cy="1900326"/>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p:cNvSpPr>
            <a:spLocks noGrp="1"/>
          </p:cNvSpPr>
          <p:nvPr>
            <p:ph type="ftr" sz="quarter" idx="11"/>
          </p:nvPr>
        </p:nvSpPr>
        <p:spPr/>
        <p:txBody>
          <a:bodyPr/>
          <a:lstStyle/>
          <a:p>
            <a:pPr>
              <a:defRPr/>
            </a:pPr>
            <a:r>
              <a:rPr lang="en-US" dirty="0">
                <a:solidFill>
                  <a:srgbClr val="000000"/>
                </a:solidFill>
              </a:rPr>
              <a:t> Introduction</a:t>
            </a:r>
            <a:endParaRPr lang="en-US" dirty="0">
              <a:solidFill>
                <a:srgbClr val="000000"/>
              </a:solidFill>
              <a:latin typeface="Times New Roman" pitchFamily="18" charset="0"/>
            </a:endParaRPr>
          </a:p>
        </p:txBody>
      </p:sp>
      <p:sp>
        <p:nvSpPr>
          <p:cNvPr id="44035" name="Slide Number Placeholder 3"/>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3BB4BE2C-1577-496D-AE1C-3C1177368AF6}" type="slidenum">
              <a:rPr lang="en-US" sz="1400" smtClean="0">
                <a:solidFill>
                  <a:srgbClr val="000000"/>
                </a:solidFill>
              </a:rPr>
              <a:pPr>
                <a:defRPr/>
              </a:pPr>
              <a:t>58</a:t>
            </a:fld>
            <a:endParaRPr lang="en-US" sz="1400">
              <a:solidFill>
                <a:srgbClr val="000000"/>
              </a:solidFill>
            </a:endParaRPr>
          </a:p>
        </p:txBody>
      </p:sp>
      <p:sp>
        <p:nvSpPr>
          <p:cNvPr id="45060" name="Rectangle 2"/>
          <p:cNvSpPr>
            <a:spLocks noChangeArrowheads="1"/>
          </p:cNvSpPr>
          <p:nvPr/>
        </p:nvSpPr>
        <p:spPr bwMode="auto">
          <a:xfrm>
            <a:off x="1573213" y="2540000"/>
            <a:ext cx="6122987" cy="1724025"/>
          </a:xfrm>
          <a:prstGeom prst="rect">
            <a:avLst/>
          </a:prstGeom>
          <a:noFill/>
          <a:ln w="9525">
            <a:noFill/>
            <a:miter lim="800000"/>
            <a:headEnd/>
            <a:tailEnd/>
          </a:ln>
        </p:spPr>
        <p:txBody>
          <a:bodyPr anchor="ctr"/>
          <a:lstStyle/>
          <a:p>
            <a:pPr algn="ctr" eaLnBrk="0" hangingPunct="0">
              <a:defRPr/>
            </a:pPr>
            <a:r>
              <a:rPr lang="en-US" sz="4000" dirty="0">
                <a:solidFill>
                  <a:srgbClr val="2D2DB9">
                    <a:lumMod val="50000"/>
                  </a:srgbClr>
                </a:solidFill>
                <a:latin typeface="Arial Narrow" pitchFamily="34" charset="0"/>
                <a:ea typeface="+mn-ea"/>
                <a:cs typeface="Arial" pitchFamily="34" charset="0"/>
              </a:rPr>
              <a:t>Computer Network: Internet overview</a:t>
            </a:r>
          </a:p>
        </p:txBody>
      </p:sp>
    </p:spTree>
    <p:extLst>
      <p:ext uri="{BB962C8B-B14F-4D97-AF65-F5344CB8AC3E}">
        <p14:creationId xmlns:p14="http://schemas.microsoft.com/office/powerpoint/2010/main" val="24818389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fld id="{E3A4EB58-8D1E-4018-A4EE-C771ECD18D4E}" type="slidenum">
              <a:rPr lang="en-US" altLang="en-US" smtClean="0">
                <a:solidFill>
                  <a:srgbClr val="000000"/>
                </a:solidFill>
              </a:rPr>
              <a:pPr/>
              <a:t>59</a:t>
            </a:fld>
            <a:endParaRPr lang="en-US" altLang="en-US" dirty="0">
              <a:solidFill>
                <a:srgbClr val="000000"/>
              </a:solidFill>
            </a:endParaRPr>
          </a:p>
        </p:txBody>
      </p:sp>
      <p:sp>
        <p:nvSpPr>
          <p:cNvPr id="859142" name="Rectangle 6"/>
          <p:cNvSpPr>
            <a:spLocks noChangeArrowheads="1"/>
          </p:cNvSpPr>
          <p:nvPr/>
        </p:nvSpPr>
        <p:spPr bwMode="auto">
          <a:xfrm>
            <a:off x="0" y="0"/>
            <a:ext cx="9144000" cy="990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3200" b="1">
              <a:solidFill>
                <a:srgbClr val="000000"/>
              </a:solidFill>
              <a:effectLst>
                <a:outerShdw blurRad="38100" dist="38100" dir="2700000" algn="tl">
                  <a:srgbClr val="FFFFFF"/>
                </a:outerShdw>
              </a:effectLst>
              <a:latin typeface="Times New Roman" panose="02020603050405020304" pitchFamily="18" charset="0"/>
              <a:ea typeface="+mn-ea"/>
              <a:cs typeface="+mn-cs"/>
            </a:endParaRPr>
          </a:p>
        </p:txBody>
      </p:sp>
      <p:sp>
        <p:nvSpPr>
          <p:cNvPr id="859139" name="Text Box 3"/>
          <p:cNvSpPr txBox="1">
            <a:spLocks noChangeArrowheads="1"/>
          </p:cNvSpPr>
          <p:nvPr/>
        </p:nvSpPr>
        <p:spPr bwMode="auto">
          <a:xfrm>
            <a:off x="228600" y="152400"/>
            <a:ext cx="531004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3200" b="1" dirty="0">
                <a:solidFill>
                  <a:srgbClr val="000000"/>
                </a:solidFill>
                <a:effectLst>
                  <a:outerShdw blurRad="38100" dist="38100" dir="2700000" algn="tl">
                    <a:srgbClr val="C0C0C0"/>
                  </a:outerShdw>
                </a:effectLst>
                <a:latin typeface="Times" panose="02020603050405020304" pitchFamily="18" charset="0"/>
                <a:ea typeface="+mn-ea"/>
                <a:cs typeface="+mn-cs"/>
              </a:rPr>
              <a:t>1-3   THE INTERNET(NOT)</a:t>
            </a:r>
          </a:p>
        </p:txBody>
      </p:sp>
      <p:sp>
        <p:nvSpPr>
          <p:cNvPr id="859140"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1800" b="1">
              <a:solidFill>
                <a:srgbClr val="000000"/>
              </a:solidFill>
              <a:latin typeface="Times New Roman" panose="02020603050405020304" pitchFamily="18" charset="0"/>
              <a:ea typeface="+mn-ea"/>
              <a:cs typeface="+mn-cs"/>
            </a:endParaRPr>
          </a:p>
        </p:txBody>
      </p:sp>
      <p:sp>
        <p:nvSpPr>
          <p:cNvPr id="859143" name="Rectangle 7"/>
          <p:cNvSpPr>
            <a:spLocks noChangeArrowheads="1"/>
          </p:cNvSpPr>
          <p:nvPr/>
        </p:nvSpPr>
        <p:spPr bwMode="auto">
          <a:xfrm>
            <a:off x="76200" y="1219200"/>
            <a:ext cx="8686800"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r>
              <a:rPr lang="en-US" altLang="en-US" sz="2800" b="1" i="1">
                <a:solidFill>
                  <a:srgbClr val="000000"/>
                </a:solidFill>
                <a:effectLst>
                  <a:outerShdw blurRad="38100" dist="38100" dir="2700000" algn="tl">
                    <a:srgbClr val="C0C0C0"/>
                  </a:outerShdw>
                </a:effectLst>
                <a:latin typeface="Times New Roman" panose="02020603050405020304" pitchFamily="18" charset="0"/>
                <a:ea typeface="+mn-ea"/>
                <a:cs typeface="+mn-cs"/>
              </a:rPr>
              <a:t>The </a:t>
            </a:r>
            <a:r>
              <a:rPr lang="en-US" altLang="en-US" sz="2800" b="1" i="1">
                <a:solidFill>
                  <a:srgbClr val="FF0000"/>
                </a:solidFill>
                <a:effectLst>
                  <a:outerShdw blurRad="38100" dist="38100" dir="2700000" algn="tl">
                    <a:srgbClr val="C0C0C0"/>
                  </a:outerShdw>
                </a:effectLst>
                <a:latin typeface="Times New Roman" panose="02020603050405020304" pitchFamily="18" charset="0"/>
                <a:ea typeface="+mn-ea"/>
                <a:cs typeface="+mn-cs"/>
              </a:rPr>
              <a:t>Internet</a:t>
            </a:r>
            <a:r>
              <a:rPr lang="en-US" altLang="en-US" sz="2800" b="1" i="1">
                <a:solidFill>
                  <a:srgbClr val="000000"/>
                </a:solidFill>
                <a:effectLst>
                  <a:outerShdw blurRad="38100" dist="38100" dir="2700000" algn="tl">
                    <a:srgbClr val="C0C0C0"/>
                  </a:outerShdw>
                </a:effectLst>
                <a:latin typeface="Times New Roman" panose="02020603050405020304" pitchFamily="18" charset="0"/>
                <a:ea typeface="+mn-ea"/>
                <a:cs typeface="+mn-cs"/>
              </a:rPr>
              <a:t> has revolutionized many aspects of our daily lives. It has affected the way we do business as well as the way we spend our leisure time. The Internet is a communication system that has brought a wealth of information to our fingertips and organized it for our use. </a:t>
            </a:r>
          </a:p>
        </p:txBody>
      </p:sp>
      <p:sp>
        <p:nvSpPr>
          <p:cNvPr id="859144" name="Rectangle 8"/>
          <p:cNvSpPr>
            <a:spLocks noChangeArrowheads="1"/>
          </p:cNvSpPr>
          <p:nvPr/>
        </p:nvSpPr>
        <p:spPr bwMode="auto">
          <a:xfrm>
            <a:off x="228600" y="5045075"/>
            <a:ext cx="7467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Clr>
                <a:srgbClr val="000000"/>
              </a:buClr>
              <a:buSzPct val="117000"/>
              <a:buFont typeface="Wingdings" panose="05000000000000000000" pitchFamily="2" charset="2"/>
              <a:buNone/>
            </a:pPr>
            <a:r>
              <a:rPr lang="fr-FR" altLang="en-US" b="1">
                <a:solidFill>
                  <a:srgbClr val="0033CC"/>
                </a:solidFill>
                <a:latin typeface="Times New Roman" panose="02020603050405020304" pitchFamily="18" charset="0"/>
                <a:ea typeface="+mn-ea"/>
                <a:cs typeface="+mn-cs"/>
              </a:rPr>
              <a:t>Organization of the Internet</a:t>
            </a:r>
          </a:p>
          <a:p>
            <a:pPr eaLnBrk="0" hangingPunct="0">
              <a:buClr>
                <a:srgbClr val="3333CC"/>
              </a:buClr>
              <a:buSzPct val="117000"/>
              <a:buFont typeface="Wingdings" panose="05000000000000000000" pitchFamily="2" charset="2"/>
              <a:buNone/>
            </a:pPr>
            <a:r>
              <a:rPr lang="fr-FR" altLang="en-US" b="1">
                <a:solidFill>
                  <a:srgbClr val="0033CC"/>
                </a:solidFill>
                <a:latin typeface="Times New Roman" panose="02020603050405020304" pitchFamily="18" charset="0"/>
                <a:ea typeface="+mn-ea"/>
                <a:cs typeface="+mn-cs"/>
              </a:rPr>
              <a:t>Internet Service Providers (ISPs)</a:t>
            </a:r>
          </a:p>
        </p:txBody>
      </p:sp>
      <p:sp>
        <p:nvSpPr>
          <p:cNvPr id="859145" name="Text Box 9"/>
          <p:cNvSpPr txBox="1">
            <a:spLocks noChangeArrowheads="1"/>
          </p:cNvSpPr>
          <p:nvPr/>
        </p:nvSpPr>
        <p:spPr bwMode="auto">
          <a:xfrm>
            <a:off x="239713" y="4511675"/>
            <a:ext cx="48672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i="1" u="sng">
                <a:solidFill>
                  <a:srgbClr val="FF0000"/>
                </a:solidFill>
                <a:effectLst>
                  <a:outerShdw blurRad="38100" dist="38100" dir="2700000" algn="tl">
                    <a:srgbClr val="C0C0C0"/>
                  </a:outerShdw>
                </a:effectLst>
                <a:latin typeface="Times New Roman" panose="02020603050405020304" pitchFamily="18" charset="0"/>
                <a:ea typeface="+mn-ea"/>
                <a:cs typeface="+mn-cs"/>
              </a:rPr>
              <a:t>Topics discussed in this section:</a:t>
            </a:r>
          </a:p>
        </p:txBody>
      </p:sp>
    </p:spTree>
    <p:extLst>
      <p:ext uri="{BB962C8B-B14F-4D97-AF65-F5344CB8AC3E}">
        <p14:creationId xmlns:p14="http://schemas.microsoft.com/office/powerpoint/2010/main" val="2395258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39825"/>
          </a:xfrm>
        </p:spPr>
        <p:txBody>
          <a:bodyPr/>
          <a:lstStyle/>
          <a:p>
            <a:r>
              <a:rPr lang="en-US" dirty="0"/>
              <a:t>Notable Trends(bs:31)</a:t>
            </a:r>
          </a:p>
        </p:txBody>
      </p:sp>
      <p:graphicFrame>
        <p:nvGraphicFramePr>
          <p:cNvPr id="2" name="Content Placeholder 1"/>
          <p:cNvGraphicFramePr>
            <a:graphicFrameLocks noGrp="1"/>
          </p:cNvGraphicFramePr>
          <p:nvPr>
            <p:ph sz="half" idx="1"/>
            <p:extLst>
              <p:ext uri="{D42A27DB-BD31-4B8C-83A1-F6EECF244321}">
                <p14:modId xmlns:p14="http://schemas.microsoft.com/office/powerpoint/2010/main" val="3850685457"/>
              </p:ext>
            </p:extLst>
          </p:nvPr>
        </p:nvGraphicFramePr>
        <p:xfrm>
          <a:off x="457200" y="1219200"/>
          <a:ext cx="85344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45059" name="Slide Number Placeholder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B96C29AC-6311-4D47-AE4E-14F13DC4AFC3}" type="slidenum">
              <a:rPr lang="en-US" sz="1400" smtClean="0">
                <a:solidFill>
                  <a:srgbClr val="000000"/>
                </a:solidFill>
              </a:rPr>
              <a:pPr>
                <a:defRPr/>
              </a:pPr>
              <a:t>60</a:t>
            </a:fld>
            <a:endParaRPr lang="en-US" sz="1400">
              <a:solidFill>
                <a:srgbClr val="000000"/>
              </a:solidFill>
            </a:endParaRPr>
          </a:p>
        </p:txBody>
      </p:sp>
      <p:sp>
        <p:nvSpPr>
          <p:cNvPr id="45060" name="Rectangle 2"/>
          <p:cNvSpPr>
            <a:spLocks noGrp="1" noChangeArrowheads="1"/>
          </p:cNvSpPr>
          <p:nvPr>
            <p:ph type="title"/>
          </p:nvPr>
        </p:nvSpPr>
        <p:spPr/>
        <p:txBody>
          <a:bodyPr/>
          <a:lstStyle/>
          <a:p>
            <a:r>
              <a:rPr lang="en-US"/>
              <a:t>Roadmap</a:t>
            </a:r>
          </a:p>
        </p:txBody>
      </p:sp>
      <p:sp>
        <p:nvSpPr>
          <p:cNvPr id="45061" name="Rectangle 3"/>
          <p:cNvSpPr>
            <a:spLocks noGrp="1" noChangeArrowheads="1"/>
          </p:cNvSpPr>
          <p:nvPr>
            <p:ph type="body" idx="1"/>
          </p:nvPr>
        </p:nvSpPr>
        <p:spPr>
          <a:xfrm>
            <a:off x="533400" y="1600200"/>
            <a:ext cx="8207375" cy="4648200"/>
          </a:xfrm>
        </p:spPr>
        <p:txBody>
          <a:bodyPr/>
          <a:lstStyle/>
          <a:p>
            <a:pPr lvl="1">
              <a:buFont typeface="Wingdings" pitchFamily="2" charset="2"/>
              <a:buNone/>
            </a:pPr>
            <a:r>
              <a:rPr lang="en-US">
                <a:solidFill>
                  <a:srgbClr val="FF0000"/>
                </a:solidFill>
              </a:rPr>
              <a:t>1.1 What </a:t>
            </a:r>
            <a:r>
              <a:rPr lang="en-US" i="1">
                <a:solidFill>
                  <a:srgbClr val="FF0000"/>
                </a:solidFill>
              </a:rPr>
              <a:t>is</a:t>
            </a:r>
            <a:r>
              <a:rPr lang="en-US">
                <a:solidFill>
                  <a:srgbClr val="FF0000"/>
                </a:solidFill>
              </a:rPr>
              <a:t> the Internet?</a:t>
            </a:r>
          </a:p>
          <a:p>
            <a:pPr lvl="1">
              <a:buFont typeface="Wingdings" pitchFamily="2" charset="2"/>
              <a:buNone/>
            </a:pPr>
            <a:r>
              <a:rPr lang="en-US">
                <a:solidFill>
                  <a:schemeClr val="accent2"/>
                </a:solidFill>
              </a:rPr>
              <a:t>1.2</a:t>
            </a:r>
            <a:r>
              <a:rPr lang="en-US"/>
              <a:t> Network edge</a:t>
            </a:r>
          </a:p>
          <a:p>
            <a:pPr lvl="2">
              <a:buClr>
                <a:srgbClr val="0000FF"/>
              </a:buClr>
              <a:buFont typeface="Wingdings" pitchFamily="2" charset="2"/>
              <a:buChar char="q"/>
            </a:pPr>
            <a:r>
              <a:rPr lang="en-US"/>
              <a:t> end systems, access networks, links</a:t>
            </a:r>
          </a:p>
          <a:p>
            <a:pPr lvl="1">
              <a:buFont typeface="Wingdings" pitchFamily="2" charset="2"/>
              <a:buNone/>
            </a:pPr>
            <a:r>
              <a:rPr lang="en-US">
                <a:solidFill>
                  <a:schemeClr val="accent2"/>
                </a:solidFill>
              </a:rPr>
              <a:t>1.3</a:t>
            </a:r>
            <a:r>
              <a:rPr lang="en-US"/>
              <a:t> Network core</a:t>
            </a:r>
          </a:p>
          <a:p>
            <a:pPr lvl="2">
              <a:buClr>
                <a:srgbClr val="0000FF"/>
              </a:buClr>
              <a:buFont typeface="Wingdings" pitchFamily="2" charset="2"/>
              <a:buChar char="q"/>
            </a:pPr>
            <a:r>
              <a:rPr lang="en-US"/>
              <a:t> circuit switching, packet switching, network structure</a:t>
            </a:r>
          </a:p>
          <a:p>
            <a:pPr lvl="1">
              <a:buFont typeface="Wingdings" pitchFamily="2" charset="2"/>
              <a:buNone/>
            </a:pPr>
            <a:r>
              <a:rPr lang="en-US">
                <a:solidFill>
                  <a:schemeClr val="accent2"/>
                </a:solidFill>
              </a:rPr>
              <a:t>1.4</a:t>
            </a:r>
            <a:r>
              <a:rPr lang="en-US"/>
              <a:t> Delay, loss and throughput in packet-switched networks</a:t>
            </a:r>
          </a:p>
          <a:p>
            <a:pPr lvl="1">
              <a:buFont typeface="Wingdings" pitchFamily="2" charset="2"/>
              <a:buNone/>
            </a:pPr>
            <a:r>
              <a:rPr lang="en-US">
                <a:solidFill>
                  <a:srgbClr val="0000FF"/>
                </a:solidFill>
              </a:rPr>
              <a:t>1.5</a:t>
            </a:r>
            <a:r>
              <a:rPr lang="en-US"/>
              <a:t> Protocol layers, service models</a:t>
            </a:r>
          </a:p>
          <a:p>
            <a:pPr lvl="1">
              <a:buFont typeface="Wingdings" pitchFamily="2" charset="2"/>
              <a:buNone/>
            </a:pPr>
            <a:r>
              <a:rPr lang="en-US">
                <a:solidFill>
                  <a:schemeClr val="accent2"/>
                </a:solidFill>
              </a:rPr>
              <a:t>1.6</a:t>
            </a:r>
            <a:r>
              <a:rPr lang="en-US"/>
              <a:t> Networks under attack: security</a:t>
            </a:r>
          </a:p>
          <a:p>
            <a:pPr lvl="1">
              <a:buFont typeface="Wingdings" pitchFamily="2" charset="2"/>
              <a:buNone/>
            </a:pPr>
            <a:r>
              <a:rPr lang="en-US">
                <a:solidFill>
                  <a:schemeClr val="accent2"/>
                </a:solidFill>
              </a:rPr>
              <a:t>1.7</a:t>
            </a:r>
            <a:r>
              <a:rPr lang="en-US"/>
              <a:t> History</a:t>
            </a:r>
          </a:p>
          <a:p>
            <a:endParaRPr lang="en-US" sz="2400"/>
          </a:p>
        </p:txBody>
      </p:sp>
    </p:spTree>
    <p:extLst>
      <p:ext uri="{BB962C8B-B14F-4D97-AF65-F5344CB8AC3E}">
        <p14:creationId xmlns:p14="http://schemas.microsoft.com/office/powerpoint/2010/main" val="38623232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Footer Placeholder 5"/>
          <p:cNvSpPr>
            <a:spLocks noGrp="1"/>
          </p:cNvSpPr>
          <p:nvPr>
            <p:ph type="ftr" sz="quarter" idx="11"/>
          </p:nvPr>
        </p:nvSpPr>
        <p:spPr/>
        <p:txBody>
          <a:bodyPr/>
          <a:lstStyle/>
          <a:p>
            <a:pPr>
              <a:defRPr/>
            </a:pPr>
            <a:r>
              <a:rPr lang="en-US" dirty="0">
                <a:solidFill>
                  <a:srgbClr val="000000"/>
                </a:solidFill>
              </a:rPr>
              <a:t> Introduction</a:t>
            </a:r>
            <a:endParaRPr lang="en-US" dirty="0">
              <a:solidFill>
                <a:srgbClr val="000000"/>
              </a:solidFill>
              <a:latin typeface="Times New Roman" pitchFamily="18" charset="0"/>
            </a:endParaRPr>
          </a:p>
        </p:txBody>
      </p:sp>
      <p:sp>
        <p:nvSpPr>
          <p:cNvPr id="53251" name="Slide Number Placeholder 6"/>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6052E483-2F4F-4DDB-B0D2-A75A2F2E560F}" type="slidenum">
              <a:rPr lang="en-US" sz="1400" smtClean="0">
                <a:solidFill>
                  <a:srgbClr val="000000"/>
                </a:solidFill>
              </a:rPr>
              <a:pPr>
                <a:defRPr/>
              </a:pPr>
              <a:t>61</a:t>
            </a:fld>
            <a:endParaRPr lang="en-US" sz="1400">
              <a:solidFill>
                <a:srgbClr val="000000"/>
              </a:solidFill>
            </a:endParaRPr>
          </a:p>
        </p:txBody>
      </p:sp>
      <p:sp>
        <p:nvSpPr>
          <p:cNvPr id="53252" name="Rectangle 2"/>
          <p:cNvSpPr>
            <a:spLocks noGrp="1" noChangeArrowheads="1"/>
          </p:cNvSpPr>
          <p:nvPr>
            <p:ph type="title"/>
          </p:nvPr>
        </p:nvSpPr>
        <p:spPr>
          <a:xfrm>
            <a:off x="212725" y="95250"/>
            <a:ext cx="8382000" cy="1143000"/>
          </a:xfrm>
        </p:spPr>
        <p:txBody>
          <a:bodyPr/>
          <a:lstStyle/>
          <a:p>
            <a:r>
              <a:rPr lang="en-US" sz="3200"/>
              <a:t>What’s the Internet: “nuts and bolts” view</a:t>
            </a:r>
            <a:endParaRPr lang="en-US"/>
          </a:p>
        </p:txBody>
      </p:sp>
      <p:sp>
        <p:nvSpPr>
          <p:cNvPr id="4099" name="Rectangle 3"/>
          <p:cNvSpPr>
            <a:spLocks noGrp="1" noChangeArrowheads="1"/>
          </p:cNvSpPr>
          <p:nvPr>
            <p:ph type="body" sz="half" idx="1"/>
          </p:nvPr>
        </p:nvSpPr>
        <p:spPr>
          <a:xfrm>
            <a:off x="1320800" y="1300163"/>
            <a:ext cx="3779838" cy="2036762"/>
          </a:xfrm>
        </p:spPr>
        <p:txBody>
          <a:bodyPr/>
          <a:lstStyle/>
          <a:p>
            <a:r>
              <a:rPr lang="en-US" sz="2400"/>
              <a:t>millions of connected computing devices: </a:t>
            </a:r>
            <a:r>
              <a:rPr lang="en-US" sz="2400" i="1">
                <a:solidFill>
                  <a:srgbClr val="FF0000"/>
                </a:solidFill>
              </a:rPr>
              <a:t>hosts = end systems</a:t>
            </a:r>
            <a:r>
              <a:rPr lang="en-US" sz="2400">
                <a:solidFill>
                  <a:srgbClr val="FF0000"/>
                </a:solidFill>
              </a:rPr>
              <a:t> </a:t>
            </a:r>
          </a:p>
          <a:p>
            <a:pPr lvl="1"/>
            <a:r>
              <a:rPr lang="en-US" sz="2000"/>
              <a:t> </a:t>
            </a:r>
            <a:r>
              <a:rPr lang="en-US"/>
              <a:t>running </a:t>
            </a:r>
            <a:r>
              <a:rPr lang="en-US" i="1">
                <a:solidFill>
                  <a:srgbClr val="FF0000"/>
                </a:solidFill>
              </a:rPr>
              <a:t>network apps</a:t>
            </a:r>
            <a:endParaRPr lang="en-US"/>
          </a:p>
        </p:txBody>
      </p:sp>
      <p:grpSp>
        <p:nvGrpSpPr>
          <p:cNvPr id="53254" name="Group 262"/>
          <p:cNvGrpSpPr>
            <a:grpSpLocks/>
          </p:cNvGrpSpPr>
          <p:nvPr/>
        </p:nvGrpSpPr>
        <p:grpSpPr bwMode="auto">
          <a:xfrm>
            <a:off x="4989513" y="1319213"/>
            <a:ext cx="3470275" cy="4489450"/>
            <a:chOff x="3177" y="1065"/>
            <a:chExt cx="2186" cy="2828"/>
          </a:xfrm>
        </p:grpSpPr>
        <p:sp>
          <p:nvSpPr>
            <p:cNvPr id="53345" name="Freeform 263"/>
            <p:cNvSpPr>
              <a:spLocks/>
            </p:cNvSpPr>
            <p:nvPr/>
          </p:nvSpPr>
          <p:spPr bwMode="auto">
            <a:xfrm>
              <a:off x="4261" y="2412"/>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346" name="Freeform 264"/>
            <p:cNvSpPr>
              <a:spLocks/>
            </p:cNvSpPr>
            <p:nvPr/>
          </p:nvSpPr>
          <p:spPr bwMode="auto">
            <a:xfrm>
              <a:off x="4273" y="1451"/>
              <a:ext cx="1090" cy="658"/>
            </a:xfrm>
            <a:custGeom>
              <a:avLst/>
              <a:gdLst>
                <a:gd name="T0" fmla="*/ 2962331 w 765"/>
                <a:gd name="T1" fmla="*/ 80230 h 459"/>
                <a:gd name="T2" fmla="*/ 2007464 w 765"/>
                <a:gd name="T3" fmla="*/ 565927 h 459"/>
                <a:gd name="T4" fmla="*/ 671564 w 765"/>
                <a:gd name="T5" fmla="*/ 811285 h 459"/>
                <a:gd name="T6" fmla="*/ 95961 w 765"/>
                <a:gd name="T7" fmla="*/ 2736919 h 459"/>
                <a:gd name="T8" fmla="*/ 1256062 w 765"/>
                <a:gd name="T9" fmla="*/ 3610076 h 459"/>
                <a:gd name="T10" fmla="*/ 2414544 w 765"/>
                <a:gd name="T11" fmla="*/ 3468883 h 459"/>
                <a:gd name="T12" fmla="*/ 4075472 w 765"/>
                <a:gd name="T13" fmla="*/ 3610076 h 459"/>
                <a:gd name="T14" fmla="*/ 4876919 w 765"/>
                <a:gd name="T15" fmla="*/ 3532405 h 459"/>
                <a:gd name="T16" fmla="*/ 5249561 w 765"/>
                <a:gd name="T17" fmla="*/ 3024568 h 459"/>
                <a:gd name="T18" fmla="*/ 5240338 w 765"/>
                <a:gd name="T19" fmla="*/ 1286450 h 459"/>
                <a:gd name="T20" fmla="*/ 4624853 w 765"/>
                <a:gd name="T21" fmla="*/ 275381 h 459"/>
                <a:gd name="T22" fmla="*/ 2962331 w 765"/>
                <a:gd name="T23" fmla="*/ 80230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347" name="Freeform 265"/>
            <p:cNvSpPr>
              <a:spLocks/>
            </p:cNvSpPr>
            <p:nvPr/>
          </p:nvSpPr>
          <p:spPr bwMode="auto">
            <a:xfrm>
              <a:off x="3177" y="1267"/>
              <a:ext cx="1036" cy="675"/>
            </a:xfrm>
            <a:custGeom>
              <a:avLst/>
              <a:gdLst>
                <a:gd name="T0" fmla="*/ 648 w 1036"/>
                <a:gd name="T1" fmla="*/ 11 h 675"/>
                <a:gd name="T2" fmla="*/ 390 w 1036"/>
                <a:gd name="T3" fmla="*/ 53 h 675"/>
                <a:gd name="T4" fmla="*/ 206 w 1036"/>
                <a:gd name="T5" fmla="*/ 129 h 675"/>
                <a:gd name="T6" fmla="*/ 152 w 1036"/>
                <a:gd name="T7" fmla="*/ 229 h 675"/>
                <a:gd name="T8" fmla="*/ 22 w 1036"/>
                <a:gd name="T9" fmla="*/ 297 h 675"/>
                <a:gd name="T10" fmla="*/ 18 w 1036"/>
                <a:gd name="T11" fmla="*/ 459 h 675"/>
                <a:gd name="T12" fmla="*/ 132 w 1036"/>
                <a:gd name="T13" fmla="*/ 489 h 675"/>
                <a:gd name="T14" fmla="*/ 458 w 1036"/>
                <a:gd name="T15" fmla="*/ 489 h 675"/>
                <a:gd name="T16" fmla="*/ 598 w 1036"/>
                <a:gd name="T17" fmla="*/ 555 h 675"/>
                <a:gd name="T18" fmla="*/ 752 w 1036"/>
                <a:gd name="T19" fmla="*/ 657 h 675"/>
                <a:gd name="T20" fmla="*/ 870 w 1036"/>
                <a:gd name="T21" fmla="*/ 661 h 675"/>
                <a:gd name="T22" fmla="*/ 952 w 1036"/>
                <a:gd name="T23" fmla="*/ 603 h 675"/>
                <a:gd name="T24" fmla="*/ 992 w 1036"/>
                <a:gd name="T25" fmla="*/ 445 h 675"/>
                <a:gd name="T26" fmla="*/ 1018 w 1036"/>
                <a:gd name="T27" fmla="*/ 291 h 675"/>
                <a:gd name="T28" fmla="*/ 1022 w 1036"/>
                <a:gd name="T29" fmla="*/ 107 h 675"/>
                <a:gd name="T30" fmla="*/ 934 w 1036"/>
                <a:gd name="T31" fmla="*/ 17 h 675"/>
                <a:gd name="T32" fmla="*/ 776 w 1036"/>
                <a:gd name="T33" fmla="*/ 3 h 675"/>
                <a:gd name="T34" fmla="*/ 64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grpSp>
          <p:nvGrpSpPr>
            <p:cNvPr id="53348" name="Group 266"/>
            <p:cNvGrpSpPr>
              <a:grpSpLocks/>
            </p:cNvGrpSpPr>
            <p:nvPr/>
          </p:nvGrpSpPr>
          <p:grpSpPr bwMode="auto">
            <a:xfrm>
              <a:off x="3232" y="2108"/>
              <a:ext cx="919" cy="588"/>
              <a:chOff x="2889" y="1631"/>
              <a:chExt cx="980" cy="743"/>
            </a:xfrm>
          </p:grpSpPr>
          <p:sp>
            <p:nvSpPr>
              <p:cNvPr id="53663" name="Rectangle 2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3664" name="AutoShape 2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endParaRPr lang="en-US">
                  <a:solidFill>
                    <a:srgbClr val="00CCFF"/>
                  </a:solidFill>
                  <a:latin typeface="Times New Roman" pitchFamily="18" charset="0"/>
                  <a:ea typeface="+mn-ea"/>
                  <a:cs typeface="Arial" pitchFamily="34" charset="0"/>
                </a:endParaRPr>
              </a:p>
            </p:txBody>
          </p:sp>
        </p:grpSp>
        <p:grpSp>
          <p:nvGrpSpPr>
            <p:cNvPr id="53349" name="Group 269"/>
            <p:cNvGrpSpPr>
              <a:grpSpLocks/>
            </p:cNvGrpSpPr>
            <p:nvPr/>
          </p:nvGrpSpPr>
          <p:grpSpPr bwMode="auto">
            <a:xfrm>
              <a:off x="3674" y="1388"/>
              <a:ext cx="212" cy="335"/>
              <a:chOff x="3796" y="1043"/>
              <a:chExt cx="865" cy="1237"/>
            </a:xfrm>
          </p:grpSpPr>
          <p:sp>
            <p:nvSpPr>
              <p:cNvPr id="53633" name="Line 270"/>
              <p:cNvSpPr>
                <a:spLocks noChangeShapeType="1"/>
              </p:cNvSpPr>
              <p:nvPr/>
            </p:nvSpPr>
            <p:spPr bwMode="auto">
              <a:xfrm flipH="1">
                <a:off x="3992" y="1481"/>
                <a:ext cx="235" cy="7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634" name="Line 271"/>
              <p:cNvSpPr>
                <a:spLocks noChangeShapeType="1"/>
              </p:cNvSpPr>
              <p:nvPr/>
            </p:nvSpPr>
            <p:spPr bwMode="auto">
              <a:xfrm>
                <a:off x="4227" y="1481"/>
                <a:ext cx="236"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635" name="Line 272"/>
              <p:cNvSpPr>
                <a:spLocks noChangeShapeType="1"/>
              </p:cNvSpPr>
              <p:nvPr/>
            </p:nvSpPr>
            <p:spPr bwMode="auto">
              <a:xfrm>
                <a:off x="3992" y="2201"/>
                <a:ext cx="235"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636" name="Line 273"/>
              <p:cNvSpPr>
                <a:spLocks noChangeShapeType="1"/>
              </p:cNvSpPr>
              <p:nvPr/>
            </p:nvSpPr>
            <p:spPr bwMode="auto">
              <a:xfrm flipH="1">
                <a:off x="4227" y="2201"/>
                <a:ext cx="236"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637" name="Line 274"/>
              <p:cNvSpPr>
                <a:spLocks noChangeShapeType="1"/>
              </p:cNvSpPr>
              <p:nvPr/>
            </p:nvSpPr>
            <p:spPr bwMode="auto">
              <a:xfrm>
                <a:off x="4227" y="1497"/>
                <a:ext cx="0" cy="7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638" name="Line 275"/>
              <p:cNvSpPr>
                <a:spLocks noChangeShapeType="1"/>
              </p:cNvSpPr>
              <p:nvPr/>
            </p:nvSpPr>
            <p:spPr bwMode="auto">
              <a:xfrm flipV="1">
                <a:off x="3992" y="2127"/>
                <a:ext cx="235" cy="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639" name="Line 276"/>
              <p:cNvSpPr>
                <a:spLocks noChangeShapeType="1"/>
              </p:cNvSpPr>
              <p:nvPr/>
            </p:nvSpPr>
            <p:spPr bwMode="auto">
              <a:xfrm flipH="1" flipV="1">
                <a:off x="4227" y="2127"/>
                <a:ext cx="236" cy="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640" name="Line 277"/>
              <p:cNvSpPr>
                <a:spLocks noChangeShapeType="1"/>
              </p:cNvSpPr>
              <p:nvPr/>
            </p:nvSpPr>
            <p:spPr bwMode="auto">
              <a:xfrm>
                <a:off x="4092" y="1890"/>
                <a:ext cx="135"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641" name="Line 278"/>
              <p:cNvSpPr>
                <a:spLocks noChangeShapeType="1"/>
              </p:cNvSpPr>
              <p:nvPr/>
            </p:nvSpPr>
            <p:spPr bwMode="auto">
              <a:xfrm flipV="1">
                <a:off x="4227" y="1890"/>
                <a:ext cx="143"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642" name="Line 279"/>
              <p:cNvSpPr>
                <a:spLocks noChangeShapeType="1"/>
              </p:cNvSpPr>
              <p:nvPr/>
            </p:nvSpPr>
            <p:spPr bwMode="auto">
              <a:xfrm>
                <a:off x="4047" y="1996"/>
                <a:ext cx="175"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643" name="Line 280"/>
              <p:cNvSpPr>
                <a:spLocks noChangeShapeType="1"/>
              </p:cNvSpPr>
              <p:nvPr/>
            </p:nvSpPr>
            <p:spPr bwMode="auto">
              <a:xfrm flipV="1">
                <a:off x="4227" y="2012"/>
                <a:ext cx="176" cy="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644" name="Line 281"/>
              <p:cNvSpPr>
                <a:spLocks noChangeShapeType="1"/>
              </p:cNvSpPr>
              <p:nvPr/>
            </p:nvSpPr>
            <p:spPr bwMode="auto">
              <a:xfrm flipV="1">
                <a:off x="4227" y="1782"/>
                <a:ext cx="90" cy="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645" name="Line 282"/>
              <p:cNvSpPr>
                <a:spLocks noChangeShapeType="1"/>
              </p:cNvSpPr>
              <p:nvPr/>
            </p:nvSpPr>
            <p:spPr bwMode="auto">
              <a:xfrm flipV="1">
                <a:off x="4227" y="1632"/>
                <a:ext cx="57" cy="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646" name="Line 283"/>
              <p:cNvSpPr>
                <a:spLocks noChangeShapeType="1"/>
              </p:cNvSpPr>
              <p:nvPr/>
            </p:nvSpPr>
            <p:spPr bwMode="auto">
              <a:xfrm>
                <a:off x="4126" y="1772"/>
                <a:ext cx="109"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647" name="Line 284"/>
              <p:cNvSpPr>
                <a:spLocks noChangeShapeType="1"/>
              </p:cNvSpPr>
              <p:nvPr/>
            </p:nvSpPr>
            <p:spPr bwMode="auto">
              <a:xfrm>
                <a:off x="4175" y="1625"/>
                <a:ext cx="63"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grpSp>
            <p:nvGrpSpPr>
              <p:cNvPr id="53648" name="Group 285"/>
              <p:cNvGrpSpPr>
                <a:grpSpLocks/>
              </p:cNvGrpSpPr>
              <p:nvPr/>
            </p:nvGrpSpPr>
            <p:grpSpPr bwMode="auto">
              <a:xfrm>
                <a:off x="4269" y="1415"/>
                <a:ext cx="392" cy="137"/>
                <a:chOff x="4227" y="1360"/>
                <a:chExt cx="863" cy="270"/>
              </a:xfrm>
            </p:grpSpPr>
            <p:sp>
              <p:nvSpPr>
                <p:cNvPr id="53659" name="Line 286"/>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660" name="Line 287"/>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661" name="Line 288"/>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662" name="Line 289"/>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grpSp>
          <p:grpSp>
            <p:nvGrpSpPr>
              <p:cNvPr id="53649" name="Group 290"/>
              <p:cNvGrpSpPr>
                <a:grpSpLocks/>
              </p:cNvGrpSpPr>
              <p:nvPr/>
            </p:nvGrpSpPr>
            <p:grpSpPr bwMode="auto">
              <a:xfrm rot="5700496">
                <a:off x="4053" y="1170"/>
                <a:ext cx="392" cy="137"/>
                <a:chOff x="4227" y="1360"/>
                <a:chExt cx="863" cy="270"/>
              </a:xfrm>
            </p:grpSpPr>
            <p:sp>
              <p:nvSpPr>
                <p:cNvPr id="53655" name="Line 291"/>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656" name="Line 292"/>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657" name="Line 293"/>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658" name="Line 294"/>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grpSp>
          <p:grpSp>
            <p:nvGrpSpPr>
              <p:cNvPr id="53650" name="Group 295"/>
              <p:cNvGrpSpPr>
                <a:grpSpLocks/>
              </p:cNvGrpSpPr>
              <p:nvPr/>
            </p:nvGrpSpPr>
            <p:grpSpPr bwMode="auto">
              <a:xfrm rot="10800000">
                <a:off x="3796" y="1402"/>
                <a:ext cx="392" cy="137"/>
                <a:chOff x="4227" y="1360"/>
                <a:chExt cx="863" cy="270"/>
              </a:xfrm>
            </p:grpSpPr>
            <p:sp>
              <p:nvSpPr>
                <p:cNvPr id="53651" name="Line 296"/>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652" name="Line 297"/>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653" name="Line 298"/>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654" name="Line 299"/>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grpSp>
        </p:grpSp>
        <p:grpSp>
          <p:nvGrpSpPr>
            <p:cNvPr id="53350" name="Group 300"/>
            <p:cNvGrpSpPr>
              <a:grpSpLocks/>
            </p:cNvGrpSpPr>
            <p:nvPr/>
          </p:nvGrpSpPr>
          <p:grpSpPr bwMode="auto">
            <a:xfrm>
              <a:off x="3223" y="1598"/>
              <a:ext cx="436" cy="114"/>
              <a:chOff x="3072" y="739"/>
              <a:chExt cx="652" cy="146"/>
            </a:xfrm>
          </p:grpSpPr>
          <p:pic>
            <p:nvPicPr>
              <p:cNvPr id="53630" name="Picture 301" descr="lgv_fqm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631" name="Line 302"/>
              <p:cNvSpPr>
                <a:spLocks noChangeShapeType="1"/>
              </p:cNvSpPr>
              <p:nvPr/>
            </p:nvSpPr>
            <p:spPr bwMode="auto">
              <a:xfrm flipH="1">
                <a:off x="3104" y="784"/>
                <a:ext cx="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3632" name="Line 303"/>
              <p:cNvSpPr>
                <a:spLocks noChangeShapeType="1"/>
              </p:cNvSpPr>
              <p:nvPr/>
            </p:nvSpPr>
            <p:spPr bwMode="auto">
              <a:xfrm flipH="1">
                <a:off x="3072" y="76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pic>
          <p:nvPicPr>
            <p:cNvPr id="53351" name="Picture 304" descr="imgyjav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9" y="1417"/>
              <a:ext cx="23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3352" name="Group 305"/>
            <p:cNvGrpSpPr>
              <a:grpSpLocks/>
            </p:cNvGrpSpPr>
            <p:nvPr/>
          </p:nvGrpSpPr>
          <p:grpSpPr bwMode="auto">
            <a:xfrm>
              <a:off x="3880" y="1303"/>
              <a:ext cx="256" cy="269"/>
              <a:chOff x="2870" y="1518"/>
              <a:chExt cx="292" cy="320"/>
            </a:xfrm>
          </p:grpSpPr>
          <p:graphicFrame>
            <p:nvGraphicFramePr>
              <p:cNvPr id="53628" name="Object 30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5" imgW="826829" imgH="840406" progId="MS_ClipArt_Gallery.2">
                      <p:embed/>
                    </p:oleObj>
                  </mc:Choice>
                  <mc:Fallback>
                    <p:oleObj name="Clip" r:id="rId5"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629" name="Object 30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7" imgW="1268295" imgH="1199426" progId="MS_ClipArt_Gallery.2">
                      <p:embed/>
                    </p:oleObj>
                  </mc:Choice>
                  <mc:Fallback>
                    <p:oleObj name="Clip" r:id="rId7"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3353" name="Group 308"/>
            <p:cNvGrpSpPr>
              <a:grpSpLocks/>
            </p:cNvGrpSpPr>
            <p:nvPr/>
          </p:nvGrpSpPr>
          <p:grpSpPr bwMode="auto">
            <a:xfrm>
              <a:off x="4338" y="2487"/>
              <a:ext cx="228" cy="108"/>
              <a:chOff x="3600" y="219"/>
              <a:chExt cx="360" cy="175"/>
            </a:xfrm>
          </p:grpSpPr>
          <p:sp>
            <p:nvSpPr>
              <p:cNvPr id="53615" name="Oval 30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3616" name="Line 31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617" name="Line 31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618" name="Rectangle 31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3619" name="Oval 31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3620" name="Group 314"/>
              <p:cNvGrpSpPr>
                <a:grpSpLocks/>
              </p:cNvGrpSpPr>
              <p:nvPr/>
            </p:nvGrpSpPr>
            <p:grpSpPr bwMode="auto">
              <a:xfrm>
                <a:off x="3686" y="244"/>
                <a:ext cx="177" cy="66"/>
                <a:chOff x="2848" y="848"/>
                <a:chExt cx="140" cy="98"/>
              </a:xfrm>
            </p:grpSpPr>
            <p:sp>
              <p:nvSpPr>
                <p:cNvPr id="53625" name="Line 3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626" name="Line 3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627" name="Line 3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3621" name="Group 318"/>
              <p:cNvGrpSpPr>
                <a:grpSpLocks/>
              </p:cNvGrpSpPr>
              <p:nvPr/>
            </p:nvGrpSpPr>
            <p:grpSpPr bwMode="auto">
              <a:xfrm flipV="1">
                <a:off x="3686" y="243"/>
                <a:ext cx="177" cy="66"/>
                <a:chOff x="2848" y="848"/>
                <a:chExt cx="140" cy="98"/>
              </a:xfrm>
            </p:grpSpPr>
            <p:sp>
              <p:nvSpPr>
                <p:cNvPr id="53622" name="Line 31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623" name="Line 32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624" name="Line 32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53354" name="Group 322"/>
            <p:cNvGrpSpPr>
              <a:grpSpLocks/>
            </p:cNvGrpSpPr>
            <p:nvPr/>
          </p:nvGrpSpPr>
          <p:grpSpPr bwMode="auto">
            <a:xfrm>
              <a:off x="4562" y="2663"/>
              <a:ext cx="228" cy="108"/>
              <a:chOff x="3600" y="219"/>
              <a:chExt cx="360" cy="175"/>
            </a:xfrm>
          </p:grpSpPr>
          <p:sp>
            <p:nvSpPr>
              <p:cNvPr id="53602" name="Oval 32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3603" name="Line 32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604" name="Line 32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605" name="Rectangle 32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3606" name="Oval 32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3607" name="Group 328"/>
              <p:cNvGrpSpPr>
                <a:grpSpLocks/>
              </p:cNvGrpSpPr>
              <p:nvPr/>
            </p:nvGrpSpPr>
            <p:grpSpPr bwMode="auto">
              <a:xfrm>
                <a:off x="3686" y="244"/>
                <a:ext cx="177" cy="66"/>
                <a:chOff x="2848" y="848"/>
                <a:chExt cx="140" cy="98"/>
              </a:xfrm>
            </p:grpSpPr>
            <p:sp>
              <p:nvSpPr>
                <p:cNvPr id="53612" name="Line 32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613" name="Line 33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614" name="Line 33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3608" name="Group 332"/>
              <p:cNvGrpSpPr>
                <a:grpSpLocks/>
              </p:cNvGrpSpPr>
              <p:nvPr/>
            </p:nvGrpSpPr>
            <p:grpSpPr bwMode="auto">
              <a:xfrm flipV="1">
                <a:off x="3686" y="243"/>
                <a:ext cx="177" cy="66"/>
                <a:chOff x="2848" y="848"/>
                <a:chExt cx="140" cy="98"/>
              </a:xfrm>
            </p:grpSpPr>
            <p:sp>
              <p:nvSpPr>
                <p:cNvPr id="53609" name="Line 33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610" name="Line 33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611" name="Line 33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53355" name="Group 336"/>
            <p:cNvGrpSpPr>
              <a:grpSpLocks/>
            </p:cNvGrpSpPr>
            <p:nvPr/>
          </p:nvGrpSpPr>
          <p:grpSpPr bwMode="auto">
            <a:xfrm>
              <a:off x="4738" y="2495"/>
              <a:ext cx="228" cy="108"/>
              <a:chOff x="3600" y="219"/>
              <a:chExt cx="360" cy="175"/>
            </a:xfrm>
          </p:grpSpPr>
          <p:sp>
            <p:nvSpPr>
              <p:cNvPr id="53589" name="Oval 33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3590" name="Line 33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91" name="Line 33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92" name="Rectangle 34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3593" name="Oval 34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3594" name="Group 342"/>
              <p:cNvGrpSpPr>
                <a:grpSpLocks/>
              </p:cNvGrpSpPr>
              <p:nvPr/>
            </p:nvGrpSpPr>
            <p:grpSpPr bwMode="auto">
              <a:xfrm>
                <a:off x="3686" y="244"/>
                <a:ext cx="177" cy="66"/>
                <a:chOff x="2848" y="848"/>
                <a:chExt cx="140" cy="98"/>
              </a:xfrm>
            </p:grpSpPr>
            <p:sp>
              <p:nvSpPr>
                <p:cNvPr id="53599" name="Line 34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600" name="Line 34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601" name="Line 34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3595" name="Group 346"/>
              <p:cNvGrpSpPr>
                <a:grpSpLocks/>
              </p:cNvGrpSpPr>
              <p:nvPr/>
            </p:nvGrpSpPr>
            <p:grpSpPr bwMode="auto">
              <a:xfrm flipV="1">
                <a:off x="3686" y="243"/>
                <a:ext cx="177" cy="66"/>
                <a:chOff x="2848" y="848"/>
                <a:chExt cx="140" cy="98"/>
              </a:xfrm>
            </p:grpSpPr>
            <p:sp>
              <p:nvSpPr>
                <p:cNvPr id="53596" name="Line 34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97" name="Line 34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98" name="Line 34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53356" name="Group 350"/>
            <p:cNvGrpSpPr>
              <a:grpSpLocks/>
            </p:cNvGrpSpPr>
            <p:nvPr/>
          </p:nvGrpSpPr>
          <p:grpSpPr bwMode="auto">
            <a:xfrm>
              <a:off x="4401" y="1766"/>
              <a:ext cx="221" cy="101"/>
              <a:chOff x="3600" y="219"/>
              <a:chExt cx="360" cy="175"/>
            </a:xfrm>
          </p:grpSpPr>
          <p:sp>
            <p:nvSpPr>
              <p:cNvPr id="53576" name="Oval 35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3577" name="Line 35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78" name="Line 35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79" name="Rectangle 35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3580" name="Oval 35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3581" name="Group 356"/>
              <p:cNvGrpSpPr>
                <a:grpSpLocks/>
              </p:cNvGrpSpPr>
              <p:nvPr/>
            </p:nvGrpSpPr>
            <p:grpSpPr bwMode="auto">
              <a:xfrm>
                <a:off x="3686" y="244"/>
                <a:ext cx="177" cy="66"/>
                <a:chOff x="2848" y="848"/>
                <a:chExt cx="140" cy="98"/>
              </a:xfrm>
            </p:grpSpPr>
            <p:sp>
              <p:nvSpPr>
                <p:cNvPr id="53586" name="Line 3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87" name="Line 3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88" name="Line 3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3582" name="Group 360"/>
              <p:cNvGrpSpPr>
                <a:grpSpLocks/>
              </p:cNvGrpSpPr>
              <p:nvPr/>
            </p:nvGrpSpPr>
            <p:grpSpPr bwMode="auto">
              <a:xfrm flipV="1">
                <a:off x="3686" y="243"/>
                <a:ext cx="177" cy="66"/>
                <a:chOff x="2848" y="848"/>
                <a:chExt cx="140" cy="98"/>
              </a:xfrm>
            </p:grpSpPr>
            <p:sp>
              <p:nvSpPr>
                <p:cNvPr id="53583" name="Line 36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84" name="Line 36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85" name="Line 36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53357" name="Group 364"/>
            <p:cNvGrpSpPr>
              <a:grpSpLocks/>
            </p:cNvGrpSpPr>
            <p:nvPr/>
          </p:nvGrpSpPr>
          <p:grpSpPr bwMode="auto">
            <a:xfrm>
              <a:off x="4400" y="1927"/>
              <a:ext cx="228" cy="108"/>
              <a:chOff x="3600" y="219"/>
              <a:chExt cx="360" cy="175"/>
            </a:xfrm>
          </p:grpSpPr>
          <p:sp>
            <p:nvSpPr>
              <p:cNvPr id="53563" name="Oval 36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3564" name="Line 36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65" name="Line 36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66" name="Rectangle 36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3567" name="Oval 36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3568" name="Group 370"/>
              <p:cNvGrpSpPr>
                <a:grpSpLocks/>
              </p:cNvGrpSpPr>
              <p:nvPr/>
            </p:nvGrpSpPr>
            <p:grpSpPr bwMode="auto">
              <a:xfrm>
                <a:off x="3686" y="244"/>
                <a:ext cx="177" cy="66"/>
                <a:chOff x="2848" y="848"/>
                <a:chExt cx="140" cy="98"/>
              </a:xfrm>
            </p:grpSpPr>
            <p:sp>
              <p:nvSpPr>
                <p:cNvPr id="53573" name="Line 37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74" name="Line 37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75" name="Line 37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3569" name="Group 374"/>
              <p:cNvGrpSpPr>
                <a:grpSpLocks/>
              </p:cNvGrpSpPr>
              <p:nvPr/>
            </p:nvGrpSpPr>
            <p:grpSpPr bwMode="auto">
              <a:xfrm flipV="1">
                <a:off x="3686" y="243"/>
                <a:ext cx="177" cy="66"/>
                <a:chOff x="2848" y="848"/>
                <a:chExt cx="140" cy="98"/>
              </a:xfrm>
            </p:grpSpPr>
            <p:sp>
              <p:nvSpPr>
                <p:cNvPr id="53570" name="Line 37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71" name="Line 37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72" name="Line 37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53358" name="Group 378"/>
            <p:cNvGrpSpPr>
              <a:grpSpLocks/>
            </p:cNvGrpSpPr>
            <p:nvPr/>
          </p:nvGrpSpPr>
          <p:grpSpPr bwMode="auto">
            <a:xfrm>
              <a:off x="4700" y="1706"/>
              <a:ext cx="210" cy="97"/>
              <a:chOff x="3600" y="219"/>
              <a:chExt cx="360" cy="175"/>
            </a:xfrm>
          </p:grpSpPr>
          <p:sp>
            <p:nvSpPr>
              <p:cNvPr id="53550" name="Oval 37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3551" name="Line 38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52" name="Line 38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53" name="Rectangle 38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3554" name="Oval 38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3555" name="Group 384"/>
              <p:cNvGrpSpPr>
                <a:grpSpLocks/>
              </p:cNvGrpSpPr>
              <p:nvPr/>
            </p:nvGrpSpPr>
            <p:grpSpPr bwMode="auto">
              <a:xfrm>
                <a:off x="3686" y="244"/>
                <a:ext cx="177" cy="66"/>
                <a:chOff x="2848" y="848"/>
                <a:chExt cx="140" cy="98"/>
              </a:xfrm>
            </p:grpSpPr>
            <p:sp>
              <p:nvSpPr>
                <p:cNvPr id="53560" name="Line 38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61" name="Line 38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62" name="Line 38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3556" name="Group 388"/>
              <p:cNvGrpSpPr>
                <a:grpSpLocks/>
              </p:cNvGrpSpPr>
              <p:nvPr/>
            </p:nvGrpSpPr>
            <p:grpSpPr bwMode="auto">
              <a:xfrm flipV="1">
                <a:off x="3686" y="243"/>
                <a:ext cx="177" cy="66"/>
                <a:chOff x="2848" y="848"/>
                <a:chExt cx="140" cy="98"/>
              </a:xfrm>
            </p:grpSpPr>
            <p:sp>
              <p:nvSpPr>
                <p:cNvPr id="53557" name="Line 38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58" name="Line 39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59" name="Line 39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53359" name="Group 392"/>
            <p:cNvGrpSpPr>
              <a:grpSpLocks/>
            </p:cNvGrpSpPr>
            <p:nvPr/>
          </p:nvGrpSpPr>
          <p:grpSpPr bwMode="auto">
            <a:xfrm>
              <a:off x="4754" y="1927"/>
              <a:ext cx="228" cy="108"/>
              <a:chOff x="3600" y="219"/>
              <a:chExt cx="360" cy="175"/>
            </a:xfrm>
          </p:grpSpPr>
          <p:sp>
            <p:nvSpPr>
              <p:cNvPr id="53537" name="Oval 39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3538" name="Line 39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39" name="Line 39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40" name="Rectangle 39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3541" name="Oval 39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3542" name="Group 398"/>
              <p:cNvGrpSpPr>
                <a:grpSpLocks/>
              </p:cNvGrpSpPr>
              <p:nvPr/>
            </p:nvGrpSpPr>
            <p:grpSpPr bwMode="auto">
              <a:xfrm>
                <a:off x="3686" y="244"/>
                <a:ext cx="177" cy="66"/>
                <a:chOff x="2848" y="848"/>
                <a:chExt cx="140" cy="98"/>
              </a:xfrm>
            </p:grpSpPr>
            <p:sp>
              <p:nvSpPr>
                <p:cNvPr id="53547" name="Line 39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48" name="Line 40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49" name="Line 40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3543" name="Group 402"/>
              <p:cNvGrpSpPr>
                <a:grpSpLocks/>
              </p:cNvGrpSpPr>
              <p:nvPr/>
            </p:nvGrpSpPr>
            <p:grpSpPr bwMode="auto">
              <a:xfrm flipV="1">
                <a:off x="3686" y="243"/>
                <a:ext cx="177" cy="66"/>
                <a:chOff x="2848" y="848"/>
                <a:chExt cx="140" cy="98"/>
              </a:xfrm>
            </p:grpSpPr>
            <p:sp>
              <p:nvSpPr>
                <p:cNvPr id="53544" name="Line 40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45" name="Line 40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46" name="Line 40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53360" name="Group 406"/>
            <p:cNvGrpSpPr>
              <a:grpSpLocks/>
            </p:cNvGrpSpPr>
            <p:nvPr/>
          </p:nvGrpSpPr>
          <p:grpSpPr bwMode="auto">
            <a:xfrm>
              <a:off x="3866" y="1763"/>
              <a:ext cx="220" cy="100"/>
              <a:chOff x="3600" y="219"/>
              <a:chExt cx="360" cy="175"/>
            </a:xfrm>
          </p:grpSpPr>
          <p:sp>
            <p:nvSpPr>
              <p:cNvPr id="53524" name="Oval 40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3525" name="Line 40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26" name="Line 40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27" name="Rectangle 41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3528" name="Oval 41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3529" name="Group 412"/>
              <p:cNvGrpSpPr>
                <a:grpSpLocks/>
              </p:cNvGrpSpPr>
              <p:nvPr/>
            </p:nvGrpSpPr>
            <p:grpSpPr bwMode="auto">
              <a:xfrm>
                <a:off x="3686" y="244"/>
                <a:ext cx="177" cy="66"/>
                <a:chOff x="2848" y="848"/>
                <a:chExt cx="140" cy="98"/>
              </a:xfrm>
            </p:grpSpPr>
            <p:sp>
              <p:nvSpPr>
                <p:cNvPr id="53534" name="Line 41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35" name="Line 41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36" name="Line 41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3530" name="Group 416"/>
              <p:cNvGrpSpPr>
                <a:grpSpLocks/>
              </p:cNvGrpSpPr>
              <p:nvPr/>
            </p:nvGrpSpPr>
            <p:grpSpPr bwMode="auto">
              <a:xfrm flipV="1">
                <a:off x="3686" y="243"/>
                <a:ext cx="177" cy="66"/>
                <a:chOff x="2848" y="848"/>
                <a:chExt cx="140" cy="98"/>
              </a:xfrm>
            </p:grpSpPr>
            <p:sp>
              <p:nvSpPr>
                <p:cNvPr id="53531" name="Line 41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32" name="Line 41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33" name="Line 41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53361" name="Group 420"/>
            <p:cNvGrpSpPr>
              <a:grpSpLocks/>
            </p:cNvGrpSpPr>
            <p:nvPr/>
          </p:nvGrpSpPr>
          <p:grpSpPr bwMode="auto">
            <a:xfrm>
              <a:off x="3673" y="2487"/>
              <a:ext cx="220" cy="100"/>
              <a:chOff x="3600" y="219"/>
              <a:chExt cx="360" cy="175"/>
            </a:xfrm>
          </p:grpSpPr>
          <p:sp>
            <p:nvSpPr>
              <p:cNvPr id="53511" name="Oval 42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3512" name="Line 42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13" name="Line 42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14" name="Rectangle 42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3515" name="Oval 42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3516" name="Group 426"/>
              <p:cNvGrpSpPr>
                <a:grpSpLocks/>
              </p:cNvGrpSpPr>
              <p:nvPr/>
            </p:nvGrpSpPr>
            <p:grpSpPr bwMode="auto">
              <a:xfrm>
                <a:off x="3686" y="244"/>
                <a:ext cx="177" cy="66"/>
                <a:chOff x="2848" y="848"/>
                <a:chExt cx="140" cy="98"/>
              </a:xfrm>
            </p:grpSpPr>
            <p:sp>
              <p:nvSpPr>
                <p:cNvPr id="53521" name="Line 42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22" name="Line 42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23" name="Line 42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3517" name="Group 430"/>
              <p:cNvGrpSpPr>
                <a:grpSpLocks/>
              </p:cNvGrpSpPr>
              <p:nvPr/>
            </p:nvGrpSpPr>
            <p:grpSpPr bwMode="auto">
              <a:xfrm flipV="1">
                <a:off x="3686" y="243"/>
                <a:ext cx="177" cy="66"/>
                <a:chOff x="2848" y="848"/>
                <a:chExt cx="140" cy="98"/>
              </a:xfrm>
            </p:grpSpPr>
            <p:sp>
              <p:nvSpPr>
                <p:cNvPr id="53518" name="Line 43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19" name="Line 43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520" name="Line 43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sp>
          <p:nvSpPr>
            <p:cNvPr id="53362" name="Line 434"/>
            <p:cNvSpPr>
              <a:spLocks noChangeShapeType="1"/>
            </p:cNvSpPr>
            <p:nvPr/>
          </p:nvSpPr>
          <p:spPr bwMode="auto">
            <a:xfrm flipV="1">
              <a:off x="4430" y="2757"/>
              <a:ext cx="143" cy="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3363" name="Line 435"/>
            <p:cNvSpPr>
              <a:spLocks noChangeShapeType="1"/>
            </p:cNvSpPr>
            <p:nvPr/>
          </p:nvSpPr>
          <p:spPr bwMode="auto">
            <a:xfrm>
              <a:off x="4508" y="2592"/>
              <a:ext cx="103"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3364" name="Line 436"/>
            <p:cNvSpPr>
              <a:spLocks noChangeShapeType="1"/>
            </p:cNvSpPr>
            <p:nvPr/>
          </p:nvSpPr>
          <p:spPr bwMode="auto">
            <a:xfrm>
              <a:off x="4569" y="2542"/>
              <a:ext cx="1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3365" name="Line 437"/>
            <p:cNvSpPr>
              <a:spLocks noChangeShapeType="1"/>
            </p:cNvSpPr>
            <p:nvPr/>
          </p:nvSpPr>
          <p:spPr bwMode="auto">
            <a:xfrm flipV="1">
              <a:off x="4718" y="2596"/>
              <a:ext cx="85"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3366" name="Line 438"/>
            <p:cNvSpPr>
              <a:spLocks noChangeShapeType="1"/>
            </p:cNvSpPr>
            <p:nvPr/>
          </p:nvSpPr>
          <p:spPr bwMode="auto">
            <a:xfrm>
              <a:off x="3898" y="2546"/>
              <a:ext cx="4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nvGrpSpPr>
            <p:cNvPr id="53367" name="Group 439"/>
            <p:cNvGrpSpPr>
              <a:grpSpLocks/>
            </p:cNvGrpSpPr>
            <p:nvPr/>
          </p:nvGrpSpPr>
          <p:grpSpPr bwMode="auto">
            <a:xfrm>
              <a:off x="3424" y="2213"/>
              <a:ext cx="209" cy="224"/>
              <a:chOff x="2870" y="1518"/>
              <a:chExt cx="292" cy="320"/>
            </a:xfrm>
          </p:grpSpPr>
          <p:graphicFrame>
            <p:nvGraphicFramePr>
              <p:cNvPr id="53509" name="Object 44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9" imgW="826829" imgH="840406" progId="MS_ClipArt_Gallery.2">
                      <p:embed/>
                    </p:oleObj>
                  </mc:Choice>
                  <mc:Fallback>
                    <p:oleObj name="Clip" r:id="rId9"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510" name="Object 44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0" imgW="1268295" imgH="1199426" progId="MS_ClipArt_Gallery.2">
                      <p:embed/>
                    </p:oleObj>
                  </mc:Choice>
                  <mc:Fallback>
                    <p:oleObj name="Clip" r:id="rId10"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3368" name="Group 442"/>
            <p:cNvGrpSpPr>
              <a:grpSpLocks/>
            </p:cNvGrpSpPr>
            <p:nvPr/>
          </p:nvGrpSpPr>
          <p:grpSpPr bwMode="auto">
            <a:xfrm>
              <a:off x="3452" y="2445"/>
              <a:ext cx="139" cy="194"/>
              <a:chOff x="2556" y="2689"/>
              <a:chExt cx="183" cy="255"/>
            </a:xfrm>
          </p:grpSpPr>
          <p:pic>
            <p:nvPicPr>
              <p:cNvPr id="53492" name="Picture 443" descr="31u_bnrz[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493" name="Freeform 444"/>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494" name="Freeform 445"/>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495" name="Freeform 446"/>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496" name="Freeform 447"/>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497" name="Freeform 448"/>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498" name="Freeform 449"/>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499" name="Freeform 450"/>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500" name="Freeform 451"/>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501" name="Freeform 452"/>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502" name="Freeform 453"/>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503" name="Freeform 454"/>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504" name="Freeform 455"/>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505" name="Freeform 456"/>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506" name="Freeform 457"/>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507" name="Freeform 458"/>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508" name="Freeform 459"/>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grpSp>
        <p:graphicFrame>
          <p:nvGraphicFramePr>
            <p:cNvPr id="53369" name="Object 460"/>
            <p:cNvGraphicFramePr>
              <a:graphicFrameLocks noChangeAspect="1"/>
            </p:cNvGraphicFramePr>
            <p:nvPr/>
          </p:nvGraphicFramePr>
          <p:xfrm>
            <a:off x="3694" y="2240"/>
            <a:ext cx="207" cy="173"/>
          </p:xfrm>
          <a:graphic>
            <a:graphicData uri="http://schemas.openxmlformats.org/presentationml/2006/ole">
              <mc:AlternateContent xmlns:mc="http://schemas.openxmlformats.org/markup-compatibility/2006">
                <mc:Choice xmlns:v="urn:schemas-microsoft-com:vml" Requires="v">
                  <p:oleObj name="Clip" r:id="rId12" imgW="1307263" imgH="1084139" progId="MS_ClipArt_Gallery.2">
                    <p:embed/>
                  </p:oleObj>
                </mc:Choice>
                <mc:Fallback>
                  <p:oleObj name="Clip" r:id="rId12" imgW="1307263" imgH="1084139" progId="MS_ClipArt_Gallery.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94" y="2240"/>
                          <a:ext cx="2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370" name="Line 461"/>
            <p:cNvSpPr>
              <a:spLocks noChangeShapeType="1"/>
            </p:cNvSpPr>
            <p:nvPr/>
          </p:nvSpPr>
          <p:spPr bwMode="auto">
            <a:xfrm>
              <a:off x="4084" y="1820"/>
              <a:ext cx="321"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3371" name="Line 462"/>
            <p:cNvSpPr>
              <a:spLocks noChangeShapeType="1"/>
            </p:cNvSpPr>
            <p:nvPr/>
          </p:nvSpPr>
          <p:spPr bwMode="auto">
            <a:xfrm>
              <a:off x="3811" y="1712"/>
              <a:ext cx="96"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3372" name="Freeform 463"/>
            <p:cNvSpPr>
              <a:spLocks/>
            </p:cNvSpPr>
            <p:nvPr/>
          </p:nvSpPr>
          <p:spPr bwMode="auto">
            <a:xfrm>
              <a:off x="3382" y="2976"/>
              <a:ext cx="1877" cy="917"/>
            </a:xfrm>
            <a:custGeom>
              <a:avLst/>
              <a:gdLst>
                <a:gd name="T0" fmla="*/ 889 w 1877"/>
                <a:gd name="T1" fmla="*/ 23 h 917"/>
                <a:gd name="T2" fmla="*/ 692 w 1877"/>
                <a:gd name="T3" fmla="*/ 109 h 917"/>
                <a:gd name="T4" fmla="*/ 415 w 1877"/>
                <a:gd name="T5" fmla="*/ 91 h 917"/>
                <a:gd name="T6" fmla="*/ 112 w 1877"/>
                <a:gd name="T7" fmla="*/ 170 h 917"/>
                <a:gd name="T8" fmla="*/ 50 w 1877"/>
                <a:gd name="T9" fmla="*/ 353 h 917"/>
                <a:gd name="T10" fmla="*/ 14 w 1877"/>
                <a:gd name="T11" fmla="*/ 528 h 917"/>
                <a:gd name="T12" fmla="*/ 139 w 1877"/>
                <a:gd name="T13" fmla="*/ 650 h 917"/>
                <a:gd name="T14" fmla="*/ 505 w 1877"/>
                <a:gd name="T15" fmla="*/ 781 h 917"/>
                <a:gd name="T16" fmla="*/ 933 w 1877"/>
                <a:gd name="T17" fmla="*/ 886 h 917"/>
                <a:gd name="T18" fmla="*/ 1370 w 1877"/>
                <a:gd name="T19" fmla="*/ 901 h 917"/>
                <a:gd name="T20" fmla="*/ 1676 w 1877"/>
                <a:gd name="T21" fmla="*/ 793 h 917"/>
                <a:gd name="T22" fmla="*/ 1860 w 1877"/>
                <a:gd name="T23" fmla="*/ 624 h 917"/>
                <a:gd name="T24" fmla="*/ 1776 w 1877"/>
                <a:gd name="T25" fmla="*/ 219 h 917"/>
                <a:gd name="T26" fmla="*/ 1503 w 1877"/>
                <a:gd name="T27" fmla="*/ 100 h 917"/>
                <a:gd name="T28" fmla="*/ 1200 w 1877"/>
                <a:gd name="T29" fmla="*/ 13 h 917"/>
                <a:gd name="T30" fmla="*/ 889 w 1877"/>
                <a:gd name="T31" fmla="*/ 23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373" name="Line 464"/>
            <p:cNvSpPr>
              <a:spLocks noChangeShapeType="1"/>
            </p:cNvSpPr>
            <p:nvPr/>
          </p:nvSpPr>
          <p:spPr bwMode="auto">
            <a:xfrm rot="-5400000">
              <a:off x="4791" y="3440"/>
              <a:ext cx="330" cy="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nvGrpSpPr>
            <p:cNvPr id="53374" name="Group 465"/>
            <p:cNvGrpSpPr>
              <a:grpSpLocks/>
            </p:cNvGrpSpPr>
            <p:nvPr/>
          </p:nvGrpSpPr>
          <p:grpSpPr bwMode="auto">
            <a:xfrm>
              <a:off x="4736" y="3526"/>
              <a:ext cx="125" cy="230"/>
              <a:chOff x="4180" y="783"/>
              <a:chExt cx="150" cy="307"/>
            </a:xfrm>
          </p:grpSpPr>
          <p:sp>
            <p:nvSpPr>
              <p:cNvPr id="53484" name="AutoShape 466"/>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3485" name="Rectangle 467"/>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3486" name="Rectangle 46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3487" name="AutoShape 46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3488" name="Line 470"/>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489" name="Line 471"/>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490" name="Rectangle 47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3491" name="Rectangle 473"/>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sp>
          <p:nvSpPr>
            <p:cNvPr id="53375" name="Line 474"/>
            <p:cNvSpPr>
              <a:spLocks noChangeShapeType="1"/>
            </p:cNvSpPr>
            <p:nvPr/>
          </p:nvSpPr>
          <p:spPr bwMode="auto">
            <a:xfrm rot="5400000" flipV="1">
              <a:off x="4883" y="3617"/>
              <a:ext cx="2" cy="5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376" name="Line 475"/>
            <p:cNvSpPr>
              <a:spLocks noChangeShapeType="1"/>
            </p:cNvSpPr>
            <p:nvPr/>
          </p:nvSpPr>
          <p:spPr bwMode="auto">
            <a:xfrm rot="-5400000">
              <a:off x="5000" y="3413"/>
              <a:ext cx="0" cy="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nvGrpSpPr>
            <p:cNvPr id="53377" name="Group 476"/>
            <p:cNvGrpSpPr>
              <a:grpSpLocks/>
            </p:cNvGrpSpPr>
            <p:nvPr/>
          </p:nvGrpSpPr>
          <p:grpSpPr bwMode="auto">
            <a:xfrm>
              <a:off x="4735" y="3230"/>
              <a:ext cx="316" cy="148"/>
              <a:chOff x="3600" y="219"/>
              <a:chExt cx="360" cy="175"/>
            </a:xfrm>
          </p:grpSpPr>
          <p:sp>
            <p:nvSpPr>
              <p:cNvPr id="53471" name="Oval 47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3472" name="Line 47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473" name="Line 47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474" name="Rectangle 48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3475" name="Oval 48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3476" name="Group 482"/>
              <p:cNvGrpSpPr>
                <a:grpSpLocks/>
              </p:cNvGrpSpPr>
              <p:nvPr/>
            </p:nvGrpSpPr>
            <p:grpSpPr bwMode="auto">
              <a:xfrm>
                <a:off x="3686" y="244"/>
                <a:ext cx="177" cy="66"/>
                <a:chOff x="2848" y="848"/>
                <a:chExt cx="140" cy="98"/>
              </a:xfrm>
            </p:grpSpPr>
            <p:sp>
              <p:nvSpPr>
                <p:cNvPr id="53481" name="Line 48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482" name="Line 48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483" name="Line 48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3477" name="Group 486"/>
              <p:cNvGrpSpPr>
                <a:grpSpLocks/>
              </p:cNvGrpSpPr>
              <p:nvPr/>
            </p:nvGrpSpPr>
            <p:grpSpPr bwMode="auto">
              <a:xfrm flipV="1">
                <a:off x="3686" y="243"/>
                <a:ext cx="177" cy="66"/>
                <a:chOff x="2848" y="848"/>
                <a:chExt cx="140" cy="98"/>
              </a:xfrm>
            </p:grpSpPr>
            <p:sp>
              <p:nvSpPr>
                <p:cNvPr id="53478" name="Line 48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479" name="Line 48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480" name="Line 48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53378" name="Group 490"/>
            <p:cNvGrpSpPr>
              <a:grpSpLocks/>
            </p:cNvGrpSpPr>
            <p:nvPr/>
          </p:nvGrpSpPr>
          <p:grpSpPr bwMode="auto">
            <a:xfrm>
              <a:off x="4221" y="3056"/>
              <a:ext cx="316" cy="148"/>
              <a:chOff x="3600" y="219"/>
              <a:chExt cx="360" cy="175"/>
            </a:xfrm>
          </p:grpSpPr>
          <p:sp>
            <p:nvSpPr>
              <p:cNvPr id="53458" name="Oval 49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3459" name="Line 49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460" name="Line 49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461" name="Rectangle 49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3462" name="Oval 49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3463" name="Group 496"/>
              <p:cNvGrpSpPr>
                <a:grpSpLocks/>
              </p:cNvGrpSpPr>
              <p:nvPr/>
            </p:nvGrpSpPr>
            <p:grpSpPr bwMode="auto">
              <a:xfrm>
                <a:off x="3686" y="244"/>
                <a:ext cx="177" cy="66"/>
                <a:chOff x="2848" y="848"/>
                <a:chExt cx="140" cy="98"/>
              </a:xfrm>
            </p:grpSpPr>
            <p:sp>
              <p:nvSpPr>
                <p:cNvPr id="53468" name="Line 49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469" name="Line 49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470" name="Line 49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3464" name="Group 500"/>
              <p:cNvGrpSpPr>
                <a:grpSpLocks/>
              </p:cNvGrpSpPr>
              <p:nvPr/>
            </p:nvGrpSpPr>
            <p:grpSpPr bwMode="auto">
              <a:xfrm flipV="1">
                <a:off x="3686" y="243"/>
                <a:ext cx="177" cy="66"/>
                <a:chOff x="2848" y="848"/>
                <a:chExt cx="140" cy="98"/>
              </a:xfrm>
            </p:grpSpPr>
            <p:sp>
              <p:nvSpPr>
                <p:cNvPr id="53465" name="Line 50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466" name="Line 50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467" name="Line 50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53379" name="Group 504"/>
            <p:cNvGrpSpPr>
              <a:grpSpLocks/>
            </p:cNvGrpSpPr>
            <p:nvPr/>
          </p:nvGrpSpPr>
          <p:grpSpPr bwMode="auto">
            <a:xfrm>
              <a:off x="3802" y="3248"/>
              <a:ext cx="316" cy="148"/>
              <a:chOff x="3600" y="219"/>
              <a:chExt cx="360" cy="175"/>
            </a:xfrm>
          </p:grpSpPr>
          <p:sp>
            <p:nvSpPr>
              <p:cNvPr id="53445" name="Oval 50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3446" name="Line 50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447" name="Line 50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448" name="Rectangle 50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3449" name="Oval 50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3450" name="Group 510"/>
              <p:cNvGrpSpPr>
                <a:grpSpLocks/>
              </p:cNvGrpSpPr>
              <p:nvPr/>
            </p:nvGrpSpPr>
            <p:grpSpPr bwMode="auto">
              <a:xfrm>
                <a:off x="3686" y="244"/>
                <a:ext cx="177" cy="66"/>
                <a:chOff x="2848" y="848"/>
                <a:chExt cx="140" cy="98"/>
              </a:xfrm>
            </p:grpSpPr>
            <p:sp>
              <p:nvSpPr>
                <p:cNvPr id="53455" name="Line 5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456" name="Line 5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457" name="Line 5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3451" name="Group 514"/>
              <p:cNvGrpSpPr>
                <a:grpSpLocks/>
              </p:cNvGrpSpPr>
              <p:nvPr/>
            </p:nvGrpSpPr>
            <p:grpSpPr bwMode="auto">
              <a:xfrm flipV="1">
                <a:off x="3686" y="243"/>
                <a:ext cx="177" cy="66"/>
                <a:chOff x="2848" y="848"/>
                <a:chExt cx="140" cy="98"/>
              </a:xfrm>
            </p:grpSpPr>
            <p:sp>
              <p:nvSpPr>
                <p:cNvPr id="53452" name="Line 5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453" name="Line 5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454" name="Line 5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sp>
          <p:nvSpPr>
            <p:cNvPr id="53380" name="Line 518"/>
            <p:cNvSpPr>
              <a:spLocks noChangeShapeType="1"/>
            </p:cNvSpPr>
            <p:nvPr/>
          </p:nvSpPr>
          <p:spPr bwMode="auto">
            <a:xfrm>
              <a:off x="4504" y="3189"/>
              <a:ext cx="22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3381" name="Line 519"/>
            <p:cNvSpPr>
              <a:spLocks noChangeShapeType="1"/>
            </p:cNvSpPr>
            <p:nvPr/>
          </p:nvSpPr>
          <p:spPr bwMode="auto">
            <a:xfrm flipV="1">
              <a:off x="4093" y="3197"/>
              <a:ext cx="175"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3382" name="Line 520"/>
            <p:cNvSpPr>
              <a:spLocks noChangeShapeType="1"/>
            </p:cNvSpPr>
            <p:nvPr/>
          </p:nvSpPr>
          <p:spPr bwMode="auto">
            <a:xfrm flipV="1">
              <a:off x="4120" y="3325"/>
              <a:ext cx="6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3383" name="Line 521"/>
            <p:cNvSpPr>
              <a:spLocks noChangeShapeType="1"/>
            </p:cNvSpPr>
            <p:nvPr/>
          </p:nvSpPr>
          <p:spPr bwMode="auto">
            <a:xfrm flipH="1">
              <a:off x="3676" y="3165"/>
              <a:ext cx="160" cy="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3384" name="Line 522"/>
            <p:cNvSpPr>
              <a:spLocks noChangeShapeType="1"/>
            </p:cNvSpPr>
            <p:nvPr/>
          </p:nvSpPr>
          <p:spPr bwMode="auto">
            <a:xfrm>
              <a:off x="3692" y="3197"/>
              <a:ext cx="1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3385" name="Line 523"/>
            <p:cNvSpPr>
              <a:spLocks noChangeShapeType="1"/>
            </p:cNvSpPr>
            <p:nvPr/>
          </p:nvSpPr>
          <p:spPr bwMode="auto">
            <a:xfrm>
              <a:off x="3604" y="3409"/>
              <a:ext cx="9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3386" name="Line 524"/>
            <p:cNvSpPr>
              <a:spLocks noChangeShapeType="1"/>
            </p:cNvSpPr>
            <p:nvPr/>
          </p:nvSpPr>
          <p:spPr bwMode="auto">
            <a:xfrm>
              <a:off x="3763" y="3459"/>
              <a:ext cx="30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3387" name="Line 525"/>
            <p:cNvSpPr>
              <a:spLocks noChangeShapeType="1"/>
            </p:cNvSpPr>
            <p:nvPr/>
          </p:nvSpPr>
          <p:spPr bwMode="auto">
            <a:xfrm flipH="1">
              <a:off x="3914" y="3401"/>
              <a:ext cx="34" cy="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3388" name="Line 526"/>
            <p:cNvSpPr>
              <a:spLocks noChangeShapeType="1"/>
            </p:cNvSpPr>
            <p:nvPr/>
          </p:nvSpPr>
          <p:spPr bwMode="auto">
            <a:xfrm>
              <a:off x="3796" y="3457"/>
              <a:ext cx="1"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3389" name="Line 527"/>
            <p:cNvSpPr>
              <a:spLocks noChangeShapeType="1"/>
            </p:cNvSpPr>
            <p:nvPr/>
          </p:nvSpPr>
          <p:spPr bwMode="auto">
            <a:xfrm flipH="1" flipV="1">
              <a:off x="4046" y="3462"/>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aphicFrame>
          <p:nvGraphicFramePr>
            <p:cNvPr id="53390" name="Object 528"/>
            <p:cNvGraphicFramePr>
              <a:graphicFrameLocks noChangeAspect="1"/>
            </p:cNvGraphicFramePr>
            <p:nvPr/>
          </p:nvGraphicFramePr>
          <p:xfrm>
            <a:off x="3451" y="3335"/>
            <a:ext cx="216" cy="180"/>
          </p:xfrm>
          <a:graphic>
            <a:graphicData uri="http://schemas.openxmlformats.org/presentationml/2006/ole">
              <mc:AlternateContent xmlns:mc="http://schemas.openxmlformats.org/markup-compatibility/2006">
                <mc:Choice xmlns:v="urn:schemas-microsoft-com:vml" Requires="v">
                  <p:oleObj name="Clip" r:id="rId14" imgW="1307263" imgH="1084139" progId="MS_ClipArt_Gallery.2">
                    <p:embed/>
                  </p:oleObj>
                </mc:Choice>
                <mc:Fallback>
                  <p:oleObj name="Clip" r:id="rId14" imgW="1307263" imgH="1084139" progId="MS_ClipArt_Gallery.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51" y="3335"/>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91" name="Object 529"/>
            <p:cNvGraphicFramePr>
              <a:graphicFrameLocks noChangeAspect="1"/>
            </p:cNvGraphicFramePr>
            <p:nvPr/>
          </p:nvGraphicFramePr>
          <p:xfrm>
            <a:off x="3555" y="3135"/>
            <a:ext cx="216" cy="180"/>
          </p:xfrm>
          <a:graphic>
            <a:graphicData uri="http://schemas.openxmlformats.org/presentationml/2006/ole">
              <mc:AlternateContent xmlns:mc="http://schemas.openxmlformats.org/markup-compatibility/2006">
                <mc:Choice xmlns:v="urn:schemas-microsoft-com:vml" Requires="v">
                  <p:oleObj name="Clip" r:id="rId15" imgW="1307263" imgH="1084139" progId="MS_ClipArt_Gallery.2">
                    <p:embed/>
                  </p:oleObj>
                </mc:Choice>
                <mc:Fallback>
                  <p:oleObj name="Clip" r:id="rId15" imgW="1307263" imgH="1084139" progId="MS_ClipArt_Gallery.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55" y="3135"/>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92" name="Object 530"/>
            <p:cNvGraphicFramePr>
              <a:graphicFrameLocks noChangeAspect="1"/>
            </p:cNvGraphicFramePr>
            <p:nvPr/>
          </p:nvGraphicFramePr>
          <p:xfrm>
            <a:off x="3723" y="3495"/>
            <a:ext cx="216" cy="180"/>
          </p:xfrm>
          <a:graphic>
            <a:graphicData uri="http://schemas.openxmlformats.org/presentationml/2006/ole">
              <mc:AlternateContent xmlns:mc="http://schemas.openxmlformats.org/markup-compatibility/2006">
                <mc:Choice xmlns:v="urn:schemas-microsoft-com:vml" Requires="v">
                  <p:oleObj name="Clip" r:id="rId16" imgW="1307263" imgH="1084139" progId="MS_ClipArt_Gallery.2">
                    <p:embed/>
                  </p:oleObj>
                </mc:Choice>
                <mc:Fallback>
                  <p:oleObj name="Clip" r:id="rId16" imgW="1307263" imgH="1084139" progId="MS_ClipArt_Gallery.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23" y="3495"/>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93" name="Object 531"/>
            <p:cNvGraphicFramePr>
              <a:graphicFrameLocks noChangeAspect="1"/>
            </p:cNvGraphicFramePr>
            <p:nvPr/>
          </p:nvGraphicFramePr>
          <p:xfrm>
            <a:off x="3937" y="3497"/>
            <a:ext cx="216" cy="180"/>
          </p:xfrm>
          <a:graphic>
            <a:graphicData uri="http://schemas.openxmlformats.org/presentationml/2006/ole">
              <mc:AlternateContent xmlns:mc="http://schemas.openxmlformats.org/markup-compatibility/2006">
                <mc:Choice xmlns:v="urn:schemas-microsoft-com:vml" Requires="v">
                  <p:oleObj name="Clip" r:id="rId17" imgW="1307263" imgH="1084139" progId="MS_ClipArt_Gallery.2">
                    <p:embed/>
                  </p:oleObj>
                </mc:Choice>
                <mc:Fallback>
                  <p:oleObj name="Clip" r:id="rId17" imgW="1307263" imgH="1084139" progId="MS_ClipArt_Gallery.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37" y="3497"/>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3394" name="Group 532"/>
            <p:cNvGrpSpPr>
              <a:grpSpLocks/>
            </p:cNvGrpSpPr>
            <p:nvPr/>
          </p:nvGrpSpPr>
          <p:grpSpPr bwMode="auto">
            <a:xfrm>
              <a:off x="4509" y="3576"/>
              <a:ext cx="172" cy="215"/>
              <a:chOff x="2870" y="1518"/>
              <a:chExt cx="292" cy="320"/>
            </a:xfrm>
          </p:grpSpPr>
          <p:graphicFrame>
            <p:nvGraphicFramePr>
              <p:cNvPr id="53443" name="Object 53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8" imgW="826829" imgH="840406" progId="MS_ClipArt_Gallery.2">
                      <p:embed/>
                    </p:oleObj>
                  </mc:Choice>
                  <mc:Fallback>
                    <p:oleObj name="Clip" r:id="rId18"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444" name="Object 53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9" imgW="1268295" imgH="1199426" progId="MS_ClipArt_Gallery.2">
                      <p:embed/>
                    </p:oleObj>
                  </mc:Choice>
                  <mc:Fallback>
                    <p:oleObj name="Clip" r:id="rId19"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3395" name="Group 535"/>
            <p:cNvGrpSpPr>
              <a:grpSpLocks/>
            </p:cNvGrpSpPr>
            <p:nvPr/>
          </p:nvGrpSpPr>
          <p:grpSpPr bwMode="auto">
            <a:xfrm>
              <a:off x="4225" y="3608"/>
              <a:ext cx="220" cy="203"/>
              <a:chOff x="2870" y="1518"/>
              <a:chExt cx="292" cy="320"/>
            </a:xfrm>
          </p:grpSpPr>
          <p:graphicFrame>
            <p:nvGraphicFramePr>
              <p:cNvPr id="53441" name="Object 53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0" imgW="826829" imgH="840406" progId="MS_ClipArt_Gallery.2">
                      <p:embed/>
                    </p:oleObj>
                  </mc:Choice>
                  <mc:Fallback>
                    <p:oleObj name="Clip" r:id="rId20"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442" name="Object 53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1" imgW="1268295" imgH="1199426" progId="MS_ClipArt_Gallery.2">
                      <p:embed/>
                    </p:oleObj>
                  </mc:Choice>
                  <mc:Fallback>
                    <p:oleObj name="Clip" r:id="rId21"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3396" name="Group 538"/>
            <p:cNvGrpSpPr>
              <a:grpSpLocks/>
            </p:cNvGrpSpPr>
            <p:nvPr/>
          </p:nvGrpSpPr>
          <p:grpSpPr bwMode="auto">
            <a:xfrm>
              <a:off x="4324" y="3364"/>
              <a:ext cx="183" cy="255"/>
              <a:chOff x="2556" y="2689"/>
              <a:chExt cx="183" cy="255"/>
            </a:xfrm>
          </p:grpSpPr>
          <p:pic>
            <p:nvPicPr>
              <p:cNvPr id="53424" name="Picture 539" descr="31u_bnrz[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425" name="Freeform 540"/>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426" name="Freeform 541"/>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427" name="Freeform 542"/>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428" name="Freeform 543"/>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429" name="Freeform 544"/>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430" name="Freeform 545"/>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431" name="Freeform 546"/>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432" name="Freeform 547"/>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433" name="Freeform 548"/>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434" name="Freeform 549"/>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435" name="Freeform 550"/>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436" name="Freeform 551"/>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437" name="Freeform 552"/>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438" name="Freeform 553"/>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439" name="Freeform 554"/>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440" name="Freeform 555"/>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grpSp>
        <p:sp>
          <p:nvSpPr>
            <p:cNvPr id="53397" name="Line 556"/>
            <p:cNvSpPr>
              <a:spLocks noChangeShapeType="1"/>
            </p:cNvSpPr>
            <p:nvPr/>
          </p:nvSpPr>
          <p:spPr bwMode="auto">
            <a:xfrm>
              <a:off x="4097" y="3373"/>
              <a:ext cx="317" cy="1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3398" name="Line 557"/>
            <p:cNvSpPr>
              <a:spLocks noChangeShapeType="1"/>
            </p:cNvSpPr>
            <p:nvPr/>
          </p:nvSpPr>
          <p:spPr bwMode="auto">
            <a:xfrm>
              <a:off x="3750" y="3332"/>
              <a:ext cx="5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nvGrpSpPr>
            <p:cNvPr id="53399" name="Group 558"/>
            <p:cNvGrpSpPr>
              <a:grpSpLocks/>
            </p:cNvGrpSpPr>
            <p:nvPr/>
          </p:nvGrpSpPr>
          <p:grpSpPr bwMode="auto">
            <a:xfrm>
              <a:off x="4995" y="3370"/>
              <a:ext cx="131" cy="258"/>
              <a:chOff x="4180" y="783"/>
              <a:chExt cx="150" cy="307"/>
            </a:xfrm>
          </p:grpSpPr>
          <p:sp>
            <p:nvSpPr>
              <p:cNvPr id="53416" name="AutoShape 559"/>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3417" name="Rectangle 560"/>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3418" name="Rectangle 561"/>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3419" name="AutoShape 562"/>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3420" name="Line 563"/>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421" name="Line 564"/>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422" name="Rectangle 565"/>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3423" name="Rectangle 566"/>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sp>
          <p:nvSpPr>
            <p:cNvPr id="53400" name="Line 567"/>
            <p:cNvSpPr>
              <a:spLocks noChangeShapeType="1"/>
            </p:cNvSpPr>
            <p:nvPr/>
          </p:nvSpPr>
          <p:spPr bwMode="auto">
            <a:xfrm flipH="1">
              <a:off x="3806" y="2401"/>
              <a:ext cx="2"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3401" name="Line 568"/>
            <p:cNvSpPr>
              <a:spLocks noChangeShapeType="1"/>
            </p:cNvSpPr>
            <p:nvPr/>
          </p:nvSpPr>
          <p:spPr bwMode="auto">
            <a:xfrm flipV="1">
              <a:off x="4623" y="1760"/>
              <a:ext cx="78"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3402" name="Line 569"/>
            <p:cNvSpPr>
              <a:spLocks noChangeShapeType="1"/>
            </p:cNvSpPr>
            <p:nvPr/>
          </p:nvSpPr>
          <p:spPr bwMode="auto">
            <a:xfrm>
              <a:off x="4514" y="1869"/>
              <a:ext cx="0"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3403" name="Line 570"/>
            <p:cNvSpPr>
              <a:spLocks noChangeShapeType="1"/>
            </p:cNvSpPr>
            <p:nvPr/>
          </p:nvSpPr>
          <p:spPr bwMode="auto">
            <a:xfrm flipV="1">
              <a:off x="4630" y="1804"/>
              <a:ext cx="166"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3404" name="Line 571"/>
            <p:cNvSpPr>
              <a:spLocks noChangeShapeType="1"/>
            </p:cNvSpPr>
            <p:nvPr/>
          </p:nvSpPr>
          <p:spPr bwMode="auto">
            <a:xfrm>
              <a:off x="4852" y="1803"/>
              <a:ext cx="0" cy="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3405" name="Line 572"/>
            <p:cNvSpPr>
              <a:spLocks noChangeShapeType="1"/>
            </p:cNvSpPr>
            <p:nvPr/>
          </p:nvSpPr>
          <p:spPr bwMode="auto">
            <a:xfrm>
              <a:off x="4634" y="1996"/>
              <a:ext cx="11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3406" name="Line 573"/>
            <p:cNvSpPr>
              <a:spLocks noChangeShapeType="1"/>
            </p:cNvSpPr>
            <p:nvPr/>
          </p:nvSpPr>
          <p:spPr bwMode="auto">
            <a:xfrm flipV="1">
              <a:off x="3560" y="2542"/>
              <a:ext cx="106"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3407" name="Line 574"/>
            <p:cNvSpPr>
              <a:spLocks noChangeShapeType="1"/>
            </p:cNvSpPr>
            <p:nvPr/>
          </p:nvSpPr>
          <p:spPr bwMode="auto">
            <a:xfrm flipV="1">
              <a:off x="4895" y="1614"/>
              <a:ext cx="150" cy="1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3408" name="Line 575"/>
            <p:cNvSpPr>
              <a:spLocks noChangeShapeType="1"/>
            </p:cNvSpPr>
            <p:nvPr/>
          </p:nvSpPr>
          <p:spPr bwMode="auto">
            <a:xfrm>
              <a:off x="4983" y="1990"/>
              <a:ext cx="1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3409" name="Line 576"/>
            <p:cNvSpPr>
              <a:spLocks noChangeShapeType="1"/>
            </p:cNvSpPr>
            <p:nvPr/>
          </p:nvSpPr>
          <p:spPr bwMode="auto">
            <a:xfrm flipH="1">
              <a:off x="4445" y="2038"/>
              <a:ext cx="62" cy="4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3410" name="Line 577"/>
            <p:cNvSpPr>
              <a:spLocks noChangeShapeType="1"/>
            </p:cNvSpPr>
            <p:nvPr/>
          </p:nvSpPr>
          <p:spPr bwMode="auto">
            <a:xfrm flipH="1">
              <a:off x="4817" y="2038"/>
              <a:ext cx="70" cy="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3411" name="Text Box 578"/>
            <p:cNvSpPr txBox="1">
              <a:spLocks noChangeArrowheads="1"/>
            </p:cNvSpPr>
            <p:nvPr/>
          </p:nvSpPr>
          <p:spPr bwMode="auto">
            <a:xfrm>
              <a:off x="3229" y="2006"/>
              <a:ext cx="10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800">
                  <a:solidFill>
                    <a:srgbClr val="000000"/>
                  </a:solidFill>
                  <a:latin typeface="Comic Sans MS" pitchFamily="66" charset="0"/>
                  <a:ea typeface="+mn-ea"/>
                </a:rPr>
                <a:t>Home network</a:t>
              </a:r>
            </a:p>
          </p:txBody>
        </p:sp>
        <p:sp>
          <p:nvSpPr>
            <p:cNvPr id="53412" name="Text Box 579"/>
            <p:cNvSpPr txBox="1">
              <a:spLocks noChangeArrowheads="1"/>
            </p:cNvSpPr>
            <p:nvPr/>
          </p:nvSpPr>
          <p:spPr bwMode="auto">
            <a:xfrm>
              <a:off x="3515" y="2852"/>
              <a:ext cx="155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800">
                  <a:solidFill>
                    <a:srgbClr val="000000"/>
                  </a:solidFill>
                  <a:latin typeface="Comic Sans MS" pitchFamily="66" charset="0"/>
                  <a:ea typeface="+mn-ea"/>
                </a:rPr>
                <a:t>Institutional network</a:t>
              </a:r>
            </a:p>
          </p:txBody>
        </p:sp>
        <p:sp>
          <p:nvSpPr>
            <p:cNvPr id="53413" name="Text Box 580"/>
            <p:cNvSpPr txBox="1">
              <a:spLocks noChangeArrowheads="1"/>
            </p:cNvSpPr>
            <p:nvPr/>
          </p:nvSpPr>
          <p:spPr bwMode="auto">
            <a:xfrm>
              <a:off x="3234" y="1065"/>
              <a:ext cx="114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800">
                  <a:solidFill>
                    <a:srgbClr val="000000"/>
                  </a:solidFill>
                  <a:latin typeface="Comic Sans MS" pitchFamily="66" charset="0"/>
                  <a:ea typeface="+mn-ea"/>
                </a:rPr>
                <a:t>Mobile network</a:t>
              </a:r>
            </a:p>
          </p:txBody>
        </p:sp>
        <p:sp>
          <p:nvSpPr>
            <p:cNvPr id="53414" name="Text Box 581"/>
            <p:cNvSpPr txBox="1">
              <a:spLocks noChangeArrowheads="1"/>
            </p:cNvSpPr>
            <p:nvPr/>
          </p:nvSpPr>
          <p:spPr bwMode="auto">
            <a:xfrm>
              <a:off x="4369" y="1368"/>
              <a:ext cx="8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800">
                  <a:solidFill>
                    <a:srgbClr val="000000"/>
                  </a:solidFill>
                  <a:latin typeface="Comic Sans MS" pitchFamily="66" charset="0"/>
                  <a:ea typeface="+mn-ea"/>
                </a:rPr>
                <a:t>Global ISP</a:t>
              </a:r>
            </a:p>
          </p:txBody>
        </p:sp>
        <p:sp>
          <p:nvSpPr>
            <p:cNvPr id="53415" name="Text Box 582"/>
            <p:cNvSpPr txBox="1">
              <a:spLocks noChangeArrowheads="1"/>
            </p:cNvSpPr>
            <p:nvPr/>
          </p:nvSpPr>
          <p:spPr bwMode="auto">
            <a:xfrm>
              <a:off x="4240" y="2240"/>
              <a:ext cx="9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800">
                  <a:solidFill>
                    <a:srgbClr val="000000"/>
                  </a:solidFill>
                  <a:latin typeface="Comic Sans MS" pitchFamily="66" charset="0"/>
                  <a:ea typeface="+mn-ea"/>
                </a:rPr>
                <a:t>Regional ISP</a:t>
              </a:r>
            </a:p>
          </p:txBody>
        </p:sp>
      </p:grpSp>
      <p:grpSp>
        <p:nvGrpSpPr>
          <p:cNvPr id="4745" name="Group 674"/>
          <p:cNvGrpSpPr>
            <a:grpSpLocks/>
          </p:cNvGrpSpPr>
          <p:nvPr/>
        </p:nvGrpSpPr>
        <p:grpSpPr bwMode="auto">
          <a:xfrm>
            <a:off x="465138" y="5464175"/>
            <a:ext cx="800100" cy="506413"/>
            <a:chOff x="293" y="3442"/>
            <a:chExt cx="504" cy="319"/>
          </a:xfrm>
        </p:grpSpPr>
        <p:grpSp>
          <p:nvGrpSpPr>
            <p:cNvPr id="53330" name="Group 585"/>
            <p:cNvGrpSpPr>
              <a:grpSpLocks/>
            </p:cNvGrpSpPr>
            <p:nvPr/>
          </p:nvGrpSpPr>
          <p:grpSpPr bwMode="auto">
            <a:xfrm>
              <a:off x="383" y="3442"/>
              <a:ext cx="228" cy="108"/>
              <a:chOff x="3600" y="219"/>
              <a:chExt cx="360" cy="175"/>
            </a:xfrm>
          </p:grpSpPr>
          <p:sp>
            <p:nvSpPr>
              <p:cNvPr id="53332" name="Oval 58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3333" name="Line 58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334" name="Line 58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335" name="Rectangle 58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3336" name="Oval 59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3337" name="Group 591"/>
              <p:cNvGrpSpPr>
                <a:grpSpLocks/>
              </p:cNvGrpSpPr>
              <p:nvPr/>
            </p:nvGrpSpPr>
            <p:grpSpPr bwMode="auto">
              <a:xfrm>
                <a:off x="3686" y="244"/>
                <a:ext cx="177" cy="66"/>
                <a:chOff x="2848" y="848"/>
                <a:chExt cx="140" cy="98"/>
              </a:xfrm>
            </p:grpSpPr>
            <p:sp>
              <p:nvSpPr>
                <p:cNvPr id="53342" name="Line 59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343" name="Line 59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344" name="Line 59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3338" name="Group 595"/>
              <p:cNvGrpSpPr>
                <a:grpSpLocks/>
              </p:cNvGrpSpPr>
              <p:nvPr/>
            </p:nvGrpSpPr>
            <p:grpSpPr bwMode="auto">
              <a:xfrm flipV="1">
                <a:off x="3686" y="243"/>
                <a:ext cx="177" cy="66"/>
                <a:chOff x="2848" y="848"/>
                <a:chExt cx="140" cy="98"/>
              </a:xfrm>
            </p:grpSpPr>
            <p:sp>
              <p:nvSpPr>
                <p:cNvPr id="53339" name="Line 59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340" name="Line 59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341" name="Line 59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sp>
          <p:nvSpPr>
            <p:cNvPr id="53331" name="Text Box 662"/>
            <p:cNvSpPr txBox="1">
              <a:spLocks noChangeArrowheads="1"/>
            </p:cNvSpPr>
            <p:nvPr/>
          </p:nvSpPr>
          <p:spPr bwMode="auto">
            <a:xfrm>
              <a:off x="293" y="3549"/>
              <a:ext cx="5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600">
                  <a:solidFill>
                    <a:srgbClr val="000000"/>
                  </a:solidFill>
                  <a:latin typeface="Comic Sans MS" pitchFamily="66" charset="0"/>
                  <a:ea typeface="+mn-ea"/>
                </a:rPr>
                <a:t>router</a:t>
              </a:r>
            </a:p>
          </p:txBody>
        </p:sp>
      </p:grpSp>
      <p:grpSp>
        <p:nvGrpSpPr>
          <p:cNvPr id="4749" name="Group 672"/>
          <p:cNvGrpSpPr>
            <a:grpSpLocks/>
          </p:cNvGrpSpPr>
          <p:nvPr/>
        </p:nvGrpSpPr>
        <p:grpSpPr bwMode="auto">
          <a:xfrm>
            <a:off x="146050" y="1325563"/>
            <a:ext cx="1458913" cy="1893887"/>
            <a:chOff x="92" y="835"/>
            <a:chExt cx="919" cy="1193"/>
          </a:xfrm>
        </p:grpSpPr>
        <p:grpSp>
          <p:nvGrpSpPr>
            <p:cNvPr id="53312" name="Group 599"/>
            <p:cNvGrpSpPr>
              <a:grpSpLocks/>
            </p:cNvGrpSpPr>
            <p:nvPr/>
          </p:nvGrpSpPr>
          <p:grpSpPr bwMode="auto">
            <a:xfrm>
              <a:off x="92" y="1416"/>
              <a:ext cx="220" cy="245"/>
              <a:chOff x="2870" y="1518"/>
              <a:chExt cx="292" cy="320"/>
            </a:xfrm>
          </p:grpSpPr>
          <p:graphicFrame>
            <p:nvGraphicFramePr>
              <p:cNvPr id="53328" name="Object 60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2" imgW="826829" imgH="840406" progId="MS_ClipArt_Gallery.2">
                      <p:embed/>
                    </p:oleObj>
                  </mc:Choice>
                  <mc:Fallback>
                    <p:oleObj name="Clip" r:id="rId22"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29" name="Object 60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3" imgW="1268295" imgH="1199426" progId="MS_ClipArt_Gallery.2">
                      <p:embed/>
                    </p:oleObj>
                  </mc:Choice>
                  <mc:Fallback>
                    <p:oleObj name="Clip" r:id="rId23"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3313" name="Object 602"/>
            <p:cNvGraphicFramePr>
              <a:graphicFrameLocks noChangeAspect="1"/>
            </p:cNvGraphicFramePr>
            <p:nvPr/>
          </p:nvGraphicFramePr>
          <p:xfrm>
            <a:off x="131" y="843"/>
            <a:ext cx="207" cy="173"/>
          </p:xfrm>
          <a:graphic>
            <a:graphicData uri="http://schemas.openxmlformats.org/presentationml/2006/ole">
              <mc:AlternateContent xmlns:mc="http://schemas.openxmlformats.org/markup-compatibility/2006">
                <mc:Choice xmlns:v="urn:schemas-microsoft-com:vml" Requires="v">
                  <p:oleObj name="Clip" r:id="rId24" imgW="1307263" imgH="1084139" progId="MS_ClipArt_Gallery.2">
                    <p:embed/>
                  </p:oleObj>
                </mc:Choice>
                <mc:Fallback>
                  <p:oleObj name="Clip" r:id="rId24" imgW="1307263" imgH="1084139" progId="MS_ClipArt_Gallery.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1" y="843"/>
                          <a:ext cx="2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3314" name="Group 603"/>
            <p:cNvGrpSpPr>
              <a:grpSpLocks/>
            </p:cNvGrpSpPr>
            <p:nvPr/>
          </p:nvGrpSpPr>
          <p:grpSpPr bwMode="auto">
            <a:xfrm>
              <a:off x="171" y="1105"/>
              <a:ext cx="148" cy="241"/>
              <a:chOff x="4180" y="783"/>
              <a:chExt cx="150" cy="307"/>
            </a:xfrm>
          </p:grpSpPr>
          <p:sp>
            <p:nvSpPr>
              <p:cNvPr id="53320" name="AutoShape 604"/>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3321" name="Rectangle 605"/>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3322" name="Rectangle 60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3323" name="AutoShape 60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3324" name="Line 608"/>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325" name="Line 609"/>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3326" name="Rectangle 61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3327" name="Rectangle 611"/>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pic>
          <p:nvPicPr>
            <p:cNvPr id="53315" name="Picture 661" descr="imgyjav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 y="1763"/>
              <a:ext cx="23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316" name="Text Box 663"/>
            <p:cNvSpPr txBox="1">
              <a:spLocks noChangeArrowheads="1"/>
            </p:cNvSpPr>
            <p:nvPr/>
          </p:nvSpPr>
          <p:spPr bwMode="auto">
            <a:xfrm>
              <a:off x="348" y="835"/>
              <a:ext cx="2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600">
                  <a:solidFill>
                    <a:srgbClr val="000000"/>
                  </a:solidFill>
                  <a:latin typeface="Comic Sans MS" pitchFamily="66" charset="0"/>
                  <a:ea typeface="+mn-ea"/>
                </a:rPr>
                <a:t>PC</a:t>
              </a:r>
            </a:p>
          </p:txBody>
        </p:sp>
        <p:sp>
          <p:nvSpPr>
            <p:cNvPr id="53317" name="Text Box 664"/>
            <p:cNvSpPr txBox="1">
              <a:spLocks noChangeArrowheads="1"/>
            </p:cNvSpPr>
            <p:nvPr/>
          </p:nvSpPr>
          <p:spPr bwMode="auto">
            <a:xfrm>
              <a:off x="334" y="1107"/>
              <a:ext cx="5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600">
                  <a:solidFill>
                    <a:srgbClr val="000000"/>
                  </a:solidFill>
                  <a:latin typeface="Comic Sans MS" pitchFamily="66" charset="0"/>
                  <a:ea typeface="+mn-ea"/>
                </a:rPr>
                <a:t>server</a:t>
              </a:r>
            </a:p>
          </p:txBody>
        </p:sp>
        <p:sp>
          <p:nvSpPr>
            <p:cNvPr id="53318" name="Text Box 665"/>
            <p:cNvSpPr txBox="1">
              <a:spLocks noChangeArrowheads="1"/>
            </p:cNvSpPr>
            <p:nvPr/>
          </p:nvSpPr>
          <p:spPr bwMode="auto">
            <a:xfrm>
              <a:off x="345" y="1437"/>
              <a:ext cx="601"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nSpc>
                  <a:spcPct val="75000"/>
                </a:lnSpc>
              </a:pPr>
              <a:r>
                <a:rPr lang="en-US" sz="1600">
                  <a:solidFill>
                    <a:srgbClr val="000000"/>
                  </a:solidFill>
                  <a:latin typeface="Comic Sans MS" pitchFamily="66" charset="0"/>
                  <a:ea typeface="+mn-ea"/>
                </a:rPr>
                <a:t>wireless</a:t>
              </a:r>
            </a:p>
            <a:p>
              <a:pPr>
                <a:lnSpc>
                  <a:spcPct val="75000"/>
                </a:lnSpc>
              </a:pPr>
              <a:r>
                <a:rPr lang="en-US" sz="1600">
                  <a:solidFill>
                    <a:srgbClr val="000000"/>
                  </a:solidFill>
                  <a:latin typeface="Comic Sans MS" pitchFamily="66" charset="0"/>
                  <a:ea typeface="+mn-ea"/>
                </a:rPr>
                <a:t>laptop</a:t>
              </a:r>
            </a:p>
          </p:txBody>
        </p:sp>
        <p:sp>
          <p:nvSpPr>
            <p:cNvPr id="53319" name="Text Box 667"/>
            <p:cNvSpPr txBox="1">
              <a:spLocks noChangeArrowheads="1"/>
            </p:cNvSpPr>
            <p:nvPr/>
          </p:nvSpPr>
          <p:spPr bwMode="auto">
            <a:xfrm>
              <a:off x="359" y="1738"/>
              <a:ext cx="65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nSpc>
                  <a:spcPct val="75000"/>
                </a:lnSpc>
              </a:pPr>
              <a:r>
                <a:rPr lang="en-US" sz="1600">
                  <a:solidFill>
                    <a:srgbClr val="000000"/>
                  </a:solidFill>
                  <a:latin typeface="Comic Sans MS" pitchFamily="66" charset="0"/>
                  <a:ea typeface="+mn-ea"/>
                </a:rPr>
                <a:t>cellular </a:t>
              </a:r>
            </a:p>
            <a:p>
              <a:pPr>
                <a:lnSpc>
                  <a:spcPct val="75000"/>
                </a:lnSpc>
              </a:pPr>
              <a:r>
                <a:rPr lang="en-US" sz="1600">
                  <a:solidFill>
                    <a:srgbClr val="000000"/>
                  </a:solidFill>
                  <a:latin typeface="Comic Sans MS" pitchFamily="66" charset="0"/>
                  <a:ea typeface="+mn-ea"/>
                </a:rPr>
                <a:t>handheld</a:t>
              </a:r>
            </a:p>
          </p:txBody>
        </p:sp>
      </p:grpSp>
      <p:grpSp>
        <p:nvGrpSpPr>
          <p:cNvPr id="4752" name="Group 673"/>
          <p:cNvGrpSpPr>
            <a:grpSpLocks/>
          </p:cNvGrpSpPr>
          <p:nvPr/>
        </p:nvGrpSpPr>
        <p:grpSpPr bwMode="auto">
          <a:xfrm>
            <a:off x="338138" y="3865563"/>
            <a:ext cx="1431925" cy="992187"/>
            <a:chOff x="213" y="2435"/>
            <a:chExt cx="902" cy="625"/>
          </a:xfrm>
        </p:grpSpPr>
        <p:grpSp>
          <p:nvGrpSpPr>
            <p:cNvPr id="53260" name="Group 612"/>
            <p:cNvGrpSpPr>
              <a:grpSpLocks/>
            </p:cNvGrpSpPr>
            <p:nvPr/>
          </p:nvGrpSpPr>
          <p:grpSpPr bwMode="auto">
            <a:xfrm>
              <a:off x="213" y="2446"/>
              <a:ext cx="149" cy="213"/>
              <a:chOff x="2556" y="2689"/>
              <a:chExt cx="183" cy="255"/>
            </a:xfrm>
          </p:grpSpPr>
          <p:pic>
            <p:nvPicPr>
              <p:cNvPr id="53295" name="Picture 613" descr="31u_bnrz[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96" name="Freeform 614"/>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297" name="Freeform 615"/>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298" name="Freeform 616"/>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299" name="Freeform 617"/>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300" name="Freeform 618"/>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301" name="Freeform 619"/>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302" name="Freeform 620"/>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303" name="Freeform 621"/>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304" name="Freeform 622"/>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305" name="Freeform 623"/>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306" name="Freeform 624"/>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307" name="Freeform 625"/>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308" name="Freeform 626"/>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309" name="Freeform 627"/>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310" name="Freeform 628"/>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3311" name="Freeform 629"/>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grpSp>
        <p:grpSp>
          <p:nvGrpSpPr>
            <p:cNvPr id="53261" name="Group 630"/>
            <p:cNvGrpSpPr>
              <a:grpSpLocks/>
            </p:cNvGrpSpPr>
            <p:nvPr/>
          </p:nvGrpSpPr>
          <p:grpSpPr bwMode="auto">
            <a:xfrm>
              <a:off x="382" y="2435"/>
              <a:ext cx="139" cy="238"/>
              <a:chOff x="3796" y="1043"/>
              <a:chExt cx="865" cy="1237"/>
            </a:xfrm>
          </p:grpSpPr>
          <p:sp>
            <p:nvSpPr>
              <p:cNvPr id="53265" name="Line 631"/>
              <p:cNvSpPr>
                <a:spLocks noChangeShapeType="1"/>
              </p:cNvSpPr>
              <p:nvPr/>
            </p:nvSpPr>
            <p:spPr bwMode="auto">
              <a:xfrm flipH="1">
                <a:off x="3992" y="1481"/>
                <a:ext cx="235" cy="7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266" name="Line 632"/>
              <p:cNvSpPr>
                <a:spLocks noChangeShapeType="1"/>
              </p:cNvSpPr>
              <p:nvPr/>
            </p:nvSpPr>
            <p:spPr bwMode="auto">
              <a:xfrm>
                <a:off x="4227" y="1481"/>
                <a:ext cx="236"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267" name="Line 633"/>
              <p:cNvSpPr>
                <a:spLocks noChangeShapeType="1"/>
              </p:cNvSpPr>
              <p:nvPr/>
            </p:nvSpPr>
            <p:spPr bwMode="auto">
              <a:xfrm>
                <a:off x="3992" y="2201"/>
                <a:ext cx="235"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268" name="Line 634"/>
              <p:cNvSpPr>
                <a:spLocks noChangeShapeType="1"/>
              </p:cNvSpPr>
              <p:nvPr/>
            </p:nvSpPr>
            <p:spPr bwMode="auto">
              <a:xfrm flipH="1">
                <a:off x="4227" y="2201"/>
                <a:ext cx="236"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269" name="Line 635"/>
              <p:cNvSpPr>
                <a:spLocks noChangeShapeType="1"/>
              </p:cNvSpPr>
              <p:nvPr/>
            </p:nvSpPr>
            <p:spPr bwMode="auto">
              <a:xfrm>
                <a:off x="4227" y="1497"/>
                <a:ext cx="0" cy="7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270" name="Line 636"/>
              <p:cNvSpPr>
                <a:spLocks noChangeShapeType="1"/>
              </p:cNvSpPr>
              <p:nvPr/>
            </p:nvSpPr>
            <p:spPr bwMode="auto">
              <a:xfrm flipV="1">
                <a:off x="3992" y="2127"/>
                <a:ext cx="235" cy="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271" name="Line 637"/>
              <p:cNvSpPr>
                <a:spLocks noChangeShapeType="1"/>
              </p:cNvSpPr>
              <p:nvPr/>
            </p:nvSpPr>
            <p:spPr bwMode="auto">
              <a:xfrm flipH="1" flipV="1">
                <a:off x="4227" y="2127"/>
                <a:ext cx="236" cy="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272" name="Line 638"/>
              <p:cNvSpPr>
                <a:spLocks noChangeShapeType="1"/>
              </p:cNvSpPr>
              <p:nvPr/>
            </p:nvSpPr>
            <p:spPr bwMode="auto">
              <a:xfrm>
                <a:off x="4092" y="1890"/>
                <a:ext cx="135"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273" name="Line 639"/>
              <p:cNvSpPr>
                <a:spLocks noChangeShapeType="1"/>
              </p:cNvSpPr>
              <p:nvPr/>
            </p:nvSpPr>
            <p:spPr bwMode="auto">
              <a:xfrm flipV="1">
                <a:off x="4227" y="1890"/>
                <a:ext cx="143"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274" name="Line 640"/>
              <p:cNvSpPr>
                <a:spLocks noChangeShapeType="1"/>
              </p:cNvSpPr>
              <p:nvPr/>
            </p:nvSpPr>
            <p:spPr bwMode="auto">
              <a:xfrm>
                <a:off x="4047" y="1996"/>
                <a:ext cx="175"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275" name="Line 641"/>
              <p:cNvSpPr>
                <a:spLocks noChangeShapeType="1"/>
              </p:cNvSpPr>
              <p:nvPr/>
            </p:nvSpPr>
            <p:spPr bwMode="auto">
              <a:xfrm flipV="1">
                <a:off x="4227" y="2012"/>
                <a:ext cx="176" cy="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276" name="Line 642"/>
              <p:cNvSpPr>
                <a:spLocks noChangeShapeType="1"/>
              </p:cNvSpPr>
              <p:nvPr/>
            </p:nvSpPr>
            <p:spPr bwMode="auto">
              <a:xfrm flipV="1">
                <a:off x="4227" y="1782"/>
                <a:ext cx="90" cy="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277" name="Line 643"/>
              <p:cNvSpPr>
                <a:spLocks noChangeShapeType="1"/>
              </p:cNvSpPr>
              <p:nvPr/>
            </p:nvSpPr>
            <p:spPr bwMode="auto">
              <a:xfrm flipV="1">
                <a:off x="4227" y="1632"/>
                <a:ext cx="57" cy="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278" name="Line 644"/>
              <p:cNvSpPr>
                <a:spLocks noChangeShapeType="1"/>
              </p:cNvSpPr>
              <p:nvPr/>
            </p:nvSpPr>
            <p:spPr bwMode="auto">
              <a:xfrm>
                <a:off x="4126" y="1772"/>
                <a:ext cx="109"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279" name="Line 645"/>
              <p:cNvSpPr>
                <a:spLocks noChangeShapeType="1"/>
              </p:cNvSpPr>
              <p:nvPr/>
            </p:nvSpPr>
            <p:spPr bwMode="auto">
              <a:xfrm>
                <a:off x="4175" y="1625"/>
                <a:ext cx="63"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grpSp>
            <p:nvGrpSpPr>
              <p:cNvPr id="53280" name="Group 646"/>
              <p:cNvGrpSpPr>
                <a:grpSpLocks/>
              </p:cNvGrpSpPr>
              <p:nvPr/>
            </p:nvGrpSpPr>
            <p:grpSpPr bwMode="auto">
              <a:xfrm>
                <a:off x="4269" y="1415"/>
                <a:ext cx="392" cy="137"/>
                <a:chOff x="4227" y="1360"/>
                <a:chExt cx="863" cy="270"/>
              </a:xfrm>
            </p:grpSpPr>
            <p:sp>
              <p:nvSpPr>
                <p:cNvPr id="53291" name="Line 647"/>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292" name="Line 648"/>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293" name="Line 649"/>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294" name="Line 650"/>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grpSp>
          <p:grpSp>
            <p:nvGrpSpPr>
              <p:cNvPr id="53281" name="Group 651"/>
              <p:cNvGrpSpPr>
                <a:grpSpLocks/>
              </p:cNvGrpSpPr>
              <p:nvPr/>
            </p:nvGrpSpPr>
            <p:grpSpPr bwMode="auto">
              <a:xfrm rot="5700496">
                <a:off x="4053" y="1170"/>
                <a:ext cx="392" cy="137"/>
                <a:chOff x="4227" y="1360"/>
                <a:chExt cx="863" cy="270"/>
              </a:xfrm>
            </p:grpSpPr>
            <p:sp>
              <p:nvSpPr>
                <p:cNvPr id="53287" name="Line 652"/>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288" name="Line 653"/>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289" name="Line 654"/>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290" name="Line 655"/>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grpSp>
          <p:grpSp>
            <p:nvGrpSpPr>
              <p:cNvPr id="53282" name="Group 656"/>
              <p:cNvGrpSpPr>
                <a:grpSpLocks/>
              </p:cNvGrpSpPr>
              <p:nvPr/>
            </p:nvGrpSpPr>
            <p:grpSpPr bwMode="auto">
              <a:xfrm rot="10800000">
                <a:off x="3796" y="1402"/>
                <a:ext cx="392" cy="137"/>
                <a:chOff x="4227" y="1360"/>
                <a:chExt cx="863" cy="270"/>
              </a:xfrm>
            </p:grpSpPr>
            <p:sp>
              <p:nvSpPr>
                <p:cNvPr id="53283" name="Line 657"/>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284" name="Line 658"/>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285" name="Line 659"/>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3286" name="Line 660"/>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grpSp>
        </p:grpSp>
        <p:sp>
          <p:nvSpPr>
            <p:cNvPr id="53262" name="Text Box 666"/>
            <p:cNvSpPr txBox="1">
              <a:spLocks noChangeArrowheads="1"/>
            </p:cNvSpPr>
            <p:nvPr/>
          </p:nvSpPr>
          <p:spPr bwMode="auto">
            <a:xfrm>
              <a:off x="564" y="2770"/>
              <a:ext cx="447"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nSpc>
                  <a:spcPct val="75000"/>
                </a:lnSpc>
              </a:pPr>
              <a:r>
                <a:rPr lang="en-US" sz="1600">
                  <a:solidFill>
                    <a:srgbClr val="000000"/>
                  </a:solidFill>
                  <a:latin typeface="Comic Sans MS" pitchFamily="66" charset="0"/>
                  <a:ea typeface="+mn-ea"/>
                </a:rPr>
                <a:t>wired</a:t>
              </a:r>
            </a:p>
            <a:p>
              <a:pPr>
                <a:lnSpc>
                  <a:spcPct val="75000"/>
                </a:lnSpc>
              </a:pPr>
              <a:r>
                <a:rPr lang="en-US" sz="1600">
                  <a:solidFill>
                    <a:srgbClr val="000000"/>
                  </a:solidFill>
                  <a:latin typeface="Comic Sans MS" pitchFamily="66" charset="0"/>
                  <a:ea typeface="+mn-ea"/>
                </a:rPr>
                <a:t>links</a:t>
              </a:r>
            </a:p>
          </p:txBody>
        </p:sp>
        <p:sp>
          <p:nvSpPr>
            <p:cNvPr id="53263" name="Line 668"/>
            <p:cNvSpPr>
              <a:spLocks noChangeShapeType="1"/>
            </p:cNvSpPr>
            <p:nvPr/>
          </p:nvSpPr>
          <p:spPr bwMode="auto">
            <a:xfrm>
              <a:off x="243" y="2838"/>
              <a:ext cx="276"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3264" name="Text Box 669"/>
            <p:cNvSpPr txBox="1">
              <a:spLocks noChangeArrowheads="1"/>
            </p:cNvSpPr>
            <p:nvPr/>
          </p:nvSpPr>
          <p:spPr bwMode="auto">
            <a:xfrm>
              <a:off x="569" y="2465"/>
              <a:ext cx="54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nSpc>
                  <a:spcPct val="75000"/>
                </a:lnSpc>
              </a:pPr>
              <a:r>
                <a:rPr lang="en-US" sz="1600">
                  <a:solidFill>
                    <a:srgbClr val="000000"/>
                  </a:solidFill>
                  <a:latin typeface="Comic Sans MS" pitchFamily="66" charset="0"/>
                  <a:ea typeface="+mn-ea"/>
                </a:rPr>
                <a:t>access </a:t>
              </a:r>
            </a:p>
            <a:p>
              <a:pPr>
                <a:lnSpc>
                  <a:spcPct val="75000"/>
                </a:lnSpc>
              </a:pPr>
              <a:r>
                <a:rPr lang="en-US" sz="1600">
                  <a:solidFill>
                    <a:srgbClr val="000000"/>
                  </a:solidFill>
                  <a:latin typeface="Comic Sans MS" pitchFamily="66" charset="0"/>
                  <a:ea typeface="+mn-ea"/>
                </a:rPr>
                <a:t>points</a:t>
              </a:r>
            </a:p>
          </p:txBody>
        </p:sp>
      </p:grpSp>
      <p:sp>
        <p:nvSpPr>
          <p:cNvPr id="4766" name="Rectangle 670"/>
          <p:cNvSpPr>
            <a:spLocks noChangeArrowheads="1"/>
          </p:cNvSpPr>
          <p:nvPr/>
        </p:nvSpPr>
        <p:spPr bwMode="auto">
          <a:xfrm>
            <a:off x="1381125" y="3289300"/>
            <a:ext cx="3368675"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spcBef>
                <a:spcPct val="20000"/>
              </a:spcBef>
              <a:buClr>
                <a:srgbClr val="3333CC"/>
              </a:buClr>
              <a:buSzPct val="85000"/>
              <a:buFont typeface="Wingdings" pitchFamily="2" charset="2"/>
              <a:buChar char="q"/>
            </a:pPr>
            <a:r>
              <a:rPr lang="en-US" i="1">
                <a:solidFill>
                  <a:srgbClr val="FF0000"/>
                </a:solidFill>
                <a:latin typeface="Arial Narrow" pitchFamily="34" charset="0"/>
                <a:ea typeface="+mn-ea"/>
                <a:cs typeface="Arial" pitchFamily="34" charset="0"/>
              </a:rPr>
              <a:t>communication links</a:t>
            </a:r>
            <a:endParaRPr lang="en-US">
              <a:solidFill>
                <a:srgbClr val="000000"/>
              </a:solidFill>
              <a:latin typeface="Arial Narrow" pitchFamily="34" charset="0"/>
              <a:ea typeface="+mn-ea"/>
              <a:cs typeface="Arial" pitchFamily="34" charset="0"/>
            </a:endParaRPr>
          </a:p>
          <a:p>
            <a:pPr marL="742950" lvl="1" indent="-285750" eaLnBrk="0" hangingPunct="0">
              <a:spcBef>
                <a:spcPct val="20000"/>
              </a:spcBef>
              <a:buClr>
                <a:srgbClr val="3333CC"/>
              </a:buClr>
              <a:buSzPct val="75000"/>
              <a:buFont typeface="Wingdings" pitchFamily="2" charset="2"/>
              <a:buChar char="v"/>
            </a:pPr>
            <a:r>
              <a:rPr lang="en-US">
                <a:solidFill>
                  <a:srgbClr val="000000"/>
                </a:solidFill>
                <a:latin typeface="Arial Narrow" pitchFamily="34" charset="0"/>
                <a:ea typeface="+mn-ea"/>
                <a:cs typeface="Arial" pitchFamily="34" charset="0"/>
              </a:rPr>
              <a:t>fiber, copper, radio, satellite</a:t>
            </a:r>
          </a:p>
          <a:p>
            <a:pPr marL="742950" lvl="1" indent="-285750" eaLnBrk="0" hangingPunct="0">
              <a:spcBef>
                <a:spcPct val="20000"/>
              </a:spcBef>
              <a:buClr>
                <a:srgbClr val="3333CC"/>
              </a:buClr>
              <a:buSzPct val="75000"/>
              <a:buFont typeface="Wingdings" pitchFamily="2" charset="2"/>
              <a:buChar char="v"/>
            </a:pPr>
            <a:r>
              <a:rPr lang="en-US">
                <a:solidFill>
                  <a:srgbClr val="000000"/>
                </a:solidFill>
                <a:latin typeface="Arial Narrow" pitchFamily="34" charset="0"/>
                <a:ea typeface="+mn-ea"/>
                <a:cs typeface="Arial" pitchFamily="34" charset="0"/>
              </a:rPr>
              <a:t>transmission rate = </a:t>
            </a:r>
            <a:r>
              <a:rPr lang="en-US" i="1">
                <a:solidFill>
                  <a:srgbClr val="FF0000"/>
                </a:solidFill>
                <a:latin typeface="Arial Narrow" pitchFamily="34" charset="0"/>
                <a:ea typeface="+mn-ea"/>
                <a:cs typeface="Arial" pitchFamily="34" charset="0"/>
              </a:rPr>
              <a:t>bandwidth</a:t>
            </a:r>
            <a:endParaRPr lang="en-US">
              <a:solidFill>
                <a:srgbClr val="000000"/>
              </a:solidFill>
              <a:latin typeface="Arial Narrow" pitchFamily="34" charset="0"/>
              <a:ea typeface="+mn-ea"/>
              <a:cs typeface="Arial" pitchFamily="34" charset="0"/>
            </a:endParaRPr>
          </a:p>
        </p:txBody>
      </p:sp>
      <p:sp>
        <p:nvSpPr>
          <p:cNvPr id="4767" name="Rectangle 671"/>
          <p:cNvSpPr>
            <a:spLocks noChangeArrowheads="1"/>
          </p:cNvSpPr>
          <p:nvPr/>
        </p:nvSpPr>
        <p:spPr bwMode="auto">
          <a:xfrm>
            <a:off x="1439863" y="5307013"/>
            <a:ext cx="3779837"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spcBef>
                <a:spcPct val="20000"/>
              </a:spcBef>
              <a:buClr>
                <a:srgbClr val="3333CC"/>
              </a:buClr>
              <a:buSzPct val="85000"/>
              <a:buFont typeface="Wingdings" pitchFamily="2" charset="2"/>
              <a:buChar char="q"/>
            </a:pPr>
            <a:r>
              <a:rPr lang="en-US" i="1">
                <a:solidFill>
                  <a:srgbClr val="FF0000"/>
                </a:solidFill>
                <a:latin typeface="Arial Narrow" pitchFamily="34" charset="0"/>
                <a:ea typeface="+mn-ea"/>
                <a:cs typeface="Arial" pitchFamily="34" charset="0"/>
              </a:rPr>
              <a:t>routers:</a:t>
            </a:r>
            <a:r>
              <a:rPr lang="en-US">
                <a:solidFill>
                  <a:srgbClr val="000000"/>
                </a:solidFill>
                <a:latin typeface="Arial Narrow" pitchFamily="34" charset="0"/>
                <a:ea typeface="+mn-ea"/>
                <a:cs typeface="Arial" pitchFamily="34" charset="0"/>
              </a:rPr>
              <a:t> forward packets (chunks of data)</a:t>
            </a:r>
          </a:p>
        </p:txBody>
      </p:sp>
    </p:spTree>
    <p:extLst>
      <p:ext uri="{BB962C8B-B14F-4D97-AF65-F5344CB8AC3E}">
        <p14:creationId xmlns:p14="http://schemas.microsoft.com/office/powerpoint/2010/main" val="10267337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4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5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6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766" grpId="0"/>
      <p:bldP spid="476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577850" y="228600"/>
            <a:ext cx="7772400" cy="1143000"/>
          </a:xfrm>
        </p:spPr>
        <p:txBody>
          <a:bodyPr/>
          <a:lstStyle/>
          <a:p>
            <a:r>
              <a:rPr lang="en-US">
                <a:latin typeface="Helvetica" pitchFamily="34" charset="0"/>
              </a:rPr>
              <a:t>Internet:Switches and route</a:t>
            </a:r>
          </a:p>
        </p:txBody>
      </p:sp>
      <p:sp>
        <p:nvSpPr>
          <p:cNvPr id="5" name="Footer Placeholder 4"/>
          <p:cNvSpPr>
            <a:spLocks noGrp="1"/>
          </p:cNvSpPr>
          <p:nvPr>
            <p:ph type="ftr" sz="quarter" idx="11"/>
          </p:nvPr>
        </p:nvSpPr>
        <p:spPr/>
        <p:txBody>
          <a:bodyPr/>
          <a:lstStyle/>
          <a:p>
            <a:pPr>
              <a:defRPr/>
            </a:pPr>
            <a:r>
              <a:rPr lang="en-US" dirty="0">
                <a:solidFill>
                  <a:srgbClr val="000000"/>
                </a:solidFill>
              </a:rPr>
              <a:t> Introduction</a:t>
            </a:r>
            <a:endParaRPr lang="en-US" dirty="0">
              <a:solidFill>
                <a:srgbClr val="000000"/>
              </a:solidFill>
              <a:latin typeface="Times New Roman" pitchFamily="18" charset="0"/>
            </a:endParaRPr>
          </a:p>
        </p:txBody>
      </p:sp>
      <p:sp>
        <p:nvSpPr>
          <p:cNvPr id="54276" name="Slide Number Placeholder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FBCA2A0F-E2A2-43C3-8ED7-0546519BAA61}" type="slidenum">
              <a:rPr lang="en-US" sz="1400" smtClean="0">
                <a:solidFill>
                  <a:srgbClr val="000000"/>
                </a:solidFill>
              </a:rPr>
              <a:pPr>
                <a:defRPr/>
              </a:pPr>
              <a:t>62</a:t>
            </a:fld>
            <a:endParaRPr lang="en-US" sz="1400">
              <a:solidFill>
                <a:srgbClr val="000000"/>
              </a:solidFill>
            </a:endParaRPr>
          </a:p>
        </p:txBody>
      </p:sp>
      <p:sp>
        <p:nvSpPr>
          <p:cNvPr id="54277" name="Rectangle 6"/>
          <p:cNvSpPr>
            <a:spLocks noChangeArrowheads="1"/>
          </p:cNvSpPr>
          <p:nvPr/>
        </p:nvSpPr>
        <p:spPr bwMode="auto">
          <a:xfrm>
            <a:off x="515938" y="1354138"/>
            <a:ext cx="76977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solidFill>
                  <a:srgbClr val="242424"/>
                </a:solidFill>
                <a:latin typeface="Helvetica" pitchFamily="34" charset="0"/>
                <a:ea typeface="+mn-ea"/>
                <a:cs typeface="Arial" pitchFamily="34" charset="0"/>
              </a:rPr>
              <a:t>The two most prominent types of </a:t>
            </a:r>
            <a:r>
              <a:rPr lang="en-US">
                <a:solidFill>
                  <a:srgbClr val="000000"/>
                </a:solidFill>
                <a:latin typeface="Helvetica" pitchFamily="34" charset="0"/>
                <a:ea typeface="+mn-ea"/>
                <a:cs typeface="Arial" pitchFamily="34" charset="0"/>
              </a:rPr>
              <a:t>packet switches </a:t>
            </a:r>
            <a:r>
              <a:rPr lang="en-US">
                <a:solidFill>
                  <a:srgbClr val="242424"/>
                </a:solidFill>
                <a:latin typeface="Helvetica" pitchFamily="34" charset="0"/>
                <a:ea typeface="+mn-ea"/>
                <a:cs typeface="Arial" pitchFamily="34" charset="0"/>
              </a:rPr>
              <a:t>in today's Internet are </a:t>
            </a:r>
            <a:r>
              <a:rPr lang="en-US">
                <a:solidFill>
                  <a:srgbClr val="FF0000"/>
                </a:solidFill>
                <a:latin typeface="Helvetica" pitchFamily="34" charset="0"/>
                <a:ea typeface="+mn-ea"/>
                <a:cs typeface="Arial" pitchFamily="34" charset="0"/>
              </a:rPr>
              <a:t>routers</a:t>
            </a:r>
            <a:r>
              <a:rPr lang="en-US">
                <a:solidFill>
                  <a:srgbClr val="242424"/>
                </a:solidFill>
                <a:latin typeface="Helvetica" pitchFamily="34" charset="0"/>
                <a:ea typeface="+mn-ea"/>
                <a:cs typeface="Arial" pitchFamily="34" charset="0"/>
              </a:rPr>
              <a:t> and </a:t>
            </a:r>
            <a:r>
              <a:rPr lang="en-US">
                <a:solidFill>
                  <a:srgbClr val="FF0000"/>
                </a:solidFill>
                <a:latin typeface="Helvetica" pitchFamily="34" charset="0"/>
                <a:ea typeface="+mn-ea"/>
                <a:cs typeface="Arial" pitchFamily="34" charset="0"/>
              </a:rPr>
              <a:t>link-layer switches</a:t>
            </a:r>
            <a:r>
              <a:rPr lang="en-US">
                <a:solidFill>
                  <a:srgbClr val="242424"/>
                </a:solidFill>
                <a:latin typeface="Helvetica" pitchFamily="34" charset="0"/>
                <a:ea typeface="+mn-ea"/>
                <a:cs typeface="Arial" pitchFamily="34" charset="0"/>
              </a:rPr>
              <a:t>.</a:t>
            </a:r>
            <a:endParaRPr lang="en-US">
              <a:solidFill>
                <a:srgbClr val="000000"/>
              </a:solidFill>
              <a:latin typeface="Helvetica" pitchFamily="34" charset="0"/>
              <a:ea typeface="+mn-ea"/>
              <a:cs typeface="Arial" pitchFamily="34" charset="0"/>
            </a:endParaRPr>
          </a:p>
        </p:txBody>
      </p:sp>
      <p:sp>
        <p:nvSpPr>
          <p:cNvPr id="54278" name="Rectangle 7"/>
          <p:cNvSpPr>
            <a:spLocks noChangeArrowheads="1"/>
          </p:cNvSpPr>
          <p:nvPr/>
        </p:nvSpPr>
        <p:spPr bwMode="auto">
          <a:xfrm>
            <a:off x="515938" y="2603500"/>
            <a:ext cx="83185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b="1">
                <a:solidFill>
                  <a:srgbClr val="00B050"/>
                </a:solidFill>
                <a:latin typeface="Helvetica" pitchFamily="34" charset="0"/>
                <a:ea typeface="+mn-ea"/>
                <a:cs typeface="Arial" pitchFamily="34" charset="0"/>
              </a:rPr>
              <a:t>Link- layer </a:t>
            </a:r>
            <a:r>
              <a:rPr lang="en-US">
                <a:solidFill>
                  <a:srgbClr val="00B050"/>
                </a:solidFill>
                <a:latin typeface="Helvetica" pitchFamily="34" charset="0"/>
                <a:ea typeface="+mn-ea"/>
                <a:cs typeface="Arial" pitchFamily="34" charset="0"/>
              </a:rPr>
              <a:t>switches are typically used in </a:t>
            </a:r>
            <a:r>
              <a:rPr lang="en-US" b="1">
                <a:solidFill>
                  <a:srgbClr val="00B050"/>
                </a:solidFill>
                <a:latin typeface="Helvetica" pitchFamily="34" charset="0"/>
                <a:ea typeface="+mn-ea"/>
                <a:cs typeface="Arial" pitchFamily="34" charset="0"/>
              </a:rPr>
              <a:t>access networks</a:t>
            </a:r>
            <a:r>
              <a:rPr lang="en-US">
                <a:solidFill>
                  <a:srgbClr val="C00000"/>
                </a:solidFill>
                <a:latin typeface="Helvetica" pitchFamily="34" charset="0"/>
                <a:ea typeface="+mn-ea"/>
                <a:cs typeface="Arial" pitchFamily="34" charset="0"/>
              </a:rPr>
              <a:t>, while </a:t>
            </a:r>
            <a:r>
              <a:rPr lang="en-US" b="1">
                <a:solidFill>
                  <a:srgbClr val="C00000"/>
                </a:solidFill>
                <a:latin typeface="Helvetica" pitchFamily="34" charset="0"/>
                <a:ea typeface="+mn-ea"/>
                <a:cs typeface="Arial" pitchFamily="34" charset="0"/>
              </a:rPr>
              <a:t>routers</a:t>
            </a:r>
            <a:r>
              <a:rPr lang="en-US">
                <a:solidFill>
                  <a:srgbClr val="C00000"/>
                </a:solidFill>
                <a:latin typeface="Helvetica" pitchFamily="34" charset="0"/>
                <a:ea typeface="+mn-ea"/>
                <a:cs typeface="Arial" pitchFamily="34" charset="0"/>
              </a:rPr>
              <a:t> are typically used in the </a:t>
            </a:r>
            <a:r>
              <a:rPr lang="en-US" b="1">
                <a:solidFill>
                  <a:srgbClr val="C00000"/>
                </a:solidFill>
                <a:latin typeface="Helvetica" pitchFamily="34" charset="0"/>
                <a:ea typeface="+mn-ea"/>
                <a:cs typeface="Arial" pitchFamily="34" charset="0"/>
              </a:rPr>
              <a:t>network core</a:t>
            </a:r>
            <a:r>
              <a:rPr lang="en-US">
                <a:solidFill>
                  <a:srgbClr val="C00000"/>
                </a:solidFill>
                <a:latin typeface="Helvetica" pitchFamily="34" charset="0"/>
                <a:ea typeface="+mn-ea"/>
                <a:cs typeface="Arial" pitchFamily="34" charset="0"/>
              </a:rPr>
              <a:t>.</a:t>
            </a:r>
          </a:p>
        </p:txBody>
      </p:sp>
      <p:sp>
        <p:nvSpPr>
          <p:cNvPr id="54279" name="Rectangle 8"/>
          <p:cNvSpPr>
            <a:spLocks noChangeArrowheads="1"/>
          </p:cNvSpPr>
          <p:nvPr/>
        </p:nvSpPr>
        <p:spPr bwMode="auto">
          <a:xfrm>
            <a:off x="530225" y="4427538"/>
            <a:ext cx="8186738"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0" hangingPunct="0"/>
            <a:r>
              <a:rPr lang="en-US">
                <a:solidFill>
                  <a:srgbClr val="000000"/>
                </a:solidFill>
                <a:latin typeface="Helvetica" pitchFamily="34" charset="0"/>
                <a:ea typeface="+mn-ea"/>
                <a:cs typeface="Arial" pitchFamily="34" charset="0"/>
              </a:rPr>
              <a:t>The sequence of communication links and packet switches traversed by a packet from the sending end  system to the receiving end system is known as a </a:t>
            </a:r>
            <a:r>
              <a:rPr lang="en-US" b="1">
                <a:solidFill>
                  <a:srgbClr val="C00000"/>
                </a:solidFill>
                <a:latin typeface="Helvetica" pitchFamily="34" charset="0"/>
                <a:ea typeface="+mn-ea"/>
                <a:cs typeface="Arial" pitchFamily="34" charset="0"/>
              </a:rPr>
              <a:t>route</a:t>
            </a:r>
            <a:r>
              <a:rPr lang="en-US">
                <a:solidFill>
                  <a:srgbClr val="000000"/>
                </a:solidFill>
                <a:latin typeface="Helvetica" pitchFamily="34" charset="0"/>
                <a:ea typeface="+mn-ea"/>
                <a:cs typeface="Arial" pitchFamily="34" charset="0"/>
              </a:rPr>
              <a:t> or </a:t>
            </a:r>
            <a:r>
              <a:rPr lang="en-US" b="1">
                <a:solidFill>
                  <a:srgbClr val="C00000"/>
                </a:solidFill>
                <a:latin typeface="Helvetica" pitchFamily="34" charset="0"/>
                <a:ea typeface="+mn-ea"/>
                <a:cs typeface="Arial" pitchFamily="34" charset="0"/>
              </a:rPr>
              <a:t>path</a:t>
            </a:r>
            <a:r>
              <a:rPr lang="en-US">
                <a:solidFill>
                  <a:srgbClr val="000000"/>
                </a:solidFill>
                <a:latin typeface="Helvetica" pitchFamily="34" charset="0"/>
                <a:ea typeface="+mn-ea"/>
                <a:cs typeface="Arial" pitchFamily="34" charset="0"/>
              </a:rPr>
              <a:t> through the network.</a:t>
            </a:r>
          </a:p>
        </p:txBody>
      </p:sp>
    </p:spTree>
    <p:extLst>
      <p:ext uri="{BB962C8B-B14F-4D97-AF65-F5344CB8AC3E}">
        <p14:creationId xmlns:p14="http://schemas.microsoft.com/office/powerpoint/2010/main" val="34215710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itle 1"/>
          <p:cNvSpPr>
            <a:spLocks noGrp="1"/>
          </p:cNvSpPr>
          <p:nvPr>
            <p:ph type="title"/>
          </p:nvPr>
        </p:nvSpPr>
        <p:spPr>
          <a:xfrm>
            <a:off x="533400" y="228600"/>
            <a:ext cx="7772400" cy="858838"/>
          </a:xfrm>
        </p:spPr>
        <p:txBody>
          <a:bodyPr/>
          <a:lstStyle/>
          <a:p>
            <a:r>
              <a:rPr lang="en-US"/>
              <a:t>A Network of Networks</a:t>
            </a:r>
          </a:p>
        </p:txBody>
      </p:sp>
      <p:sp>
        <p:nvSpPr>
          <p:cNvPr id="3" name="Footer Placeholder 2"/>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charset="0"/>
            </a:endParaRPr>
          </a:p>
        </p:txBody>
      </p:sp>
      <p:sp>
        <p:nvSpPr>
          <p:cNvPr id="206852" name="Slide Number Placeholder 3"/>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3201DF65-97C3-44F6-92F0-89493E16CC41}" type="slidenum">
              <a:rPr lang="en-US" sz="1400">
                <a:solidFill>
                  <a:srgbClr val="000000"/>
                </a:solidFill>
              </a:rPr>
              <a:pPr>
                <a:defRPr/>
              </a:pPr>
              <a:t>63</a:t>
            </a:fld>
            <a:endParaRPr lang="en-US" sz="1400">
              <a:solidFill>
                <a:srgbClr val="000000"/>
              </a:solidFill>
            </a:endParaRPr>
          </a:p>
        </p:txBody>
      </p:sp>
      <p:sp>
        <p:nvSpPr>
          <p:cNvPr id="5" name="Content Placeholder 2"/>
          <p:cNvSpPr txBox="1">
            <a:spLocks/>
          </p:cNvSpPr>
          <p:nvPr/>
        </p:nvSpPr>
        <p:spPr>
          <a:xfrm>
            <a:off x="660400" y="1377950"/>
            <a:ext cx="7772400" cy="4927600"/>
          </a:xfrm>
          <a:prstGeom prst="rect">
            <a:avLst/>
          </a:prstGeom>
        </p:spPr>
        <p:txBody>
          <a:bodyPr/>
          <a:lstStyle/>
          <a:p>
            <a:pPr marL="342900" indent="-342900" algn="just" eaLnBrk="0" fontAlgn="base" hangingPunct="0">
              <a:spcBef>
                <a:spcPct val="20000"/>
              </a:spcBef>
              <a:spcAft>
                <a:spcPct val="0"/>
              </a:spcAft>
              <a:buClr>
                <a:srgbClr val="3333CC"/>
              </a:buClr>
              <a:buSzPct val="85000"/>
              <a:buFont typeface="Wingdings" pitchFamily="2" charset="2"/>
              <a:buChar char="q"/>
              <a:defRPr/>
            </a:pPr>
            <a:r>
              <a:rPr lang="en-US" sz="2400" kern="0" dirty="0">
                <a:solidFill>
                  <a:srgbClr val="000000"/>
                </a:solidFill>
                <a:latin typeface="CMSS12"/>
                <a:cs typeface="CMSS12"/>
              </a:rPr>
              <a:t>The end systems (PCs, smart phones, Web servers, mail servers, and so on) connect into the Internet via an access ISP.</a:t>
            </a:r>
          </a:p>
          <a:p>
            <a:pPr marL="342900" indent="-342900" algn="just" eaLnBrk="0" fontAlgn="base" hangingPunct="0">
              <a:spcBef>
                <a:spcPct val="20000"/>
              </a:spcBef>
              <a:spcAft>
                <a:spcPct val="0"/>
              </a:spcAft>
              <a:buClr>
                <a:srgbClr val="3333CC"/>
              </a:buClr>
              <a:buSzPct val="85000"/>
              <a:buFont typeface="Wingdings" pitchFamily="2" charset="2"/>
              <a:buChar char="q"/>
              <a:defRPr/>
            </a:pPr>
            <a:r>
              <a:rPr lang="en-US" sz="2400" kern="0" dirty="0">
                <a:solidFill>
                  <a:srgbClr val="000000"/>
                </a:solidFill>
                <a:latin typeface="CMSS12"/>
                <a:cs typeface="CMSS12"/>
              </a:rPr>
              <a:t>The </a:t>
            </a:r>
            <a:r>
              <a:rPr lang="en-US" sz="2400" kern="0" dirty="0">
                <a:solidFill>
                  <a:srgbClr val="FF0000"/>
                </a:solidFill>
                <a:latin typeface="CMSS12"/>
                <a:cs typeface="CMSS12"/>
              </a:rPr>
              <a:t>access ISPs themselves must be interconnected</a:t>
            </a:r>
          </a:p>
          <a:p>
            <a:pPr marL="342900" indent="-342900" algn="just" eaLnBrk="0" fontAlgn="base" hangingPunct="0">
              <a:spcBef>
                <a:spcPct val="20000"/>
              </a:spcBef>
              <a:spcAft>
                <a:spcPct val="0"/>
              </a:spcAft>
              <a:buClr>
                <a:srgbClr val="3333CC"/>
              </a:buClr>
              <a:buSzPct val="85000"/>
              <a:buFont typeface="Wingdings" pitchFamily="2" charset="2"/>
              <a:buChar char="q"/>
              <a:defRPr/>
            </a:pPr>
            <a:r>
              <a:rPr lang="en-US" sz="2400" kern="0" dirty="0">
                <a:solidFill>
                  <a:srgbClr val="000000"/>
                </a:solidFill>
                <a:latin typeface="CMSS12"/>
                <a:cs typeface="CMSS12"/>
              </a:rPr>
              <a:t>A </a:t>
            </a:r>
            <a:r>
              <a:rPr lang="en-US" sz="2400" kern="0" dirty="0" err="1">
                <a:solidFill>
                  <a:srgbClr val="FF0000"/>
                </a:solidFill>
                <a:latin typeface="CMSS12"/>
                <a:cs typeface="CMSS12"/>
              </a:rPr>
              <a:t>PoP</a:t>
            </a:r>
            <a:r>
              <a:rPr lang="en-US" sz="2400" kern="0" dirty="0">
                <a:solidFill>
                  <a:srgbClr val="000000"/>
                </a:solidFill>
                <a:latin typeface="CMSS12"/>
                <a:cs typeface="CMSS12"/>
              </a:rPr>
              <a:t> is simply a group of one or more routers (at the same location) in the provider’s network where customer ISPs can connect into the provider ISP.</a:t>
            </a:r>
          </a:p>
          <a:p>
            <a:pPr marL="342900" indent="-342900" algn="just" eaLnBrk="0" fontAlgn="base" hangingPunct="0">
              <a:spcBef>
                <a:spcPct val="20000"/>
              </a:spcBef>
              <a:spcAft>
                <a:spcPct val="0"/>
              </a:spcAft>
              <a:buClr>
                <a:srgbClr val="3333CC"/>
              </a:buClr>
              <a:buSzPct val="85000"/>
              <a:buFont typeface="Wingdings" pitchFamily="2" charset="2"/>
              <a:buChar char="q"/>
              <a:defRPr/>
            </a:pPr>
            <a:r>
              <a:rPr lang="en-US" sz="2400" kern="0" dirty="0">
                <a:solidFill>
                  <a:srgbClr val="000000"/>
                </a:solidFill>
                <a:latin typeface="CMSS12"/>
                <a:cs typeface="CMSS12"/>
              </a:rPr>
              <a:t>Any ISP (except for tier-1 ISPs) may choose to </a:t>
            </a:r>
            <a:r>
              <a:rPr lang="en-US" sz="2400" kern="0" dirty="0">
                <a:solidFill>
                  <a:srgbClr val="FF0000"/>
                </a:solidFill>
                <a:latin typeface="CMSS12"/>
                <a:cs typeface="CMSS12"/>
              </a:rPr>
              <a:t>multi-home</a:t>
            </a:r>
            <a:r>
              <a:rPr lang="en-US" sz="2400" kern="0" dirty="0">
                <a:solidFill>
                  <a:srgbClr val="000000"/>
                </a:solidFill>
                <a:latin typeface="CMSS12"/>
                <a:cs typeface="CMSS12"/>
              </a:rPr>
              <a:t>, that is, to connect to </a:t>
            </a:r>
            <a:r>
              <a:rPr lang="en-US" sz="2400" kern="0" dirty="0">
                <a:solidFill>
                  <a:srgbClr val="FF0000"/>
                </a:solidFill>
                <a:latin typeface="CMSS12"/>
                <a:cs typeface="CMSS12"/>
              </a:rPr>
              <a:t>two or more provider ISPs.</a:t>
            </a:r>
          </a:p>
        </p:txBody>
      </p:sp>
    </p:spTree>
    <p:extLst>
      <p:ext uri="{BB962C8B-B14F-4D97-AF65-F5344CB8AC3E}">
        <p14:creationId xmlns:p14="http://schemas.microsoft.com/office/powerpoint/2010/main" val="1806896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itle 1"/>
          <p:cNvSpPr>
            <a:spLocks noGrp="1"/>
          </p:cNvSpPr>
          <p:nvPr>
            <p:ph type="title"/>
          </p:nvPr>
        </p:nvSpPr>
        <p:spPr>
          <a:xfrm>
            <a:off x="533400" y="228600"/>
            <a:ext cx="7772400" cy="858838"/>
          </a:xfrm>
        </p:spPr>
        <p:txBody>
          <a:bodyPr/>
          <a:lstStyle/>
          <a:p>
            <a:r>
              <a:rPr lang="en-US"/>
              <a:t>A Network of Networks</a:t>
            </a:r>
          </a:p>
        </p:txBody>
      </p:sp>
      <p:sp>
        <p:nvSpPr>
          <p:cNvPr id="3" name="Footer Placeholder 2"/>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charset="0"/>
            </a:endParaRPr>
          </a:p>
        </p:txBody>
      </p:sp>
      <p:sp>
        <p:nvSpPr>
          <p:cNvPr id="207876" name="Slide Number Placeholder 3"/>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06DB7E2D-A5FF-4CF7-ABA4-68C92512215C}" type="slidenum">
              <a:rPr lang="en-US" sz="1400">
                <a:solidFill>
                  <a:srgbClr val="000000"/>
                </a:solidFill>
              </a:rPr>
              <a:pPr>
                <a:defRPr/>
              </a:pPr>
              <a:t>64</a:t>
            </a:fld>
            <a:endParaRPr lang="en-US" sz="1400">
              <a:solidFill>
                <a:srgbClr val="000000"/>
              </a:solidFill>
            </a:endParaRPr>
          </a:p>
        </p:txBody>
      </p:sp>
      <p:sp>
        <p:nvSpPr>
          <p:cNvPr id="5" name="Content Placeholder 2"/>
          <p:cNvSpPr txBox="1">
            <a:spLocks/>
          </p:cNvSpPr>
          <p:nvPr/>
        </p:nvSpPr>
        <p:spPr>
          <a:xfrm>
            <a:off x="660400" y="1157288"/>
            <a:ext cx="7772400" cy="4927600"/>
          </a:xfrm>
          <a:prstGeom prst="rect">
            <a:avLst/>
          </a:prstGeom>
        </p:spPr>
        <p:txBody>
          <a:bodyPr/>
          <a:lstStyle/>
          <a:p>
            <a:pPr algn="just" eaLnBrk="0" fontAlgn="base" hangingPunct="0">
              <a:spcBef>
                <a:spcPct val="20000"/>
              </a:spcBef>
              <a:spcAft>
                <a:spcPct val="0"/>
              </a:spcAft>
              <a:buClr>
                <a:srgbClr val="3333CC"/>
              </a:buClr>
              <a:buSzPct val="85000"/>
              <a:defRPr/>
            </a:pPr>
            <a:r>
              <a:rPr lang="en-US" sz="2800" dirty="0">
                <a:solidFill>
                  <a:srgbClr val="000099"/>
                </a:solidFill>
                <a:latin typeface="Lucida Console" pitchFamily="49" charset="0"/>
                <a:cs typeface="Arial" pitchFamily="34" charset="0"/>
              </a:rPr>
              <a:t>Network Structure 1</a:t>
            </a:r>
          </a:p>
          <a:p>
            <a:pPr eaLnBrk="0" fontAlgn="base" hangingPunct="0">
              <a:spcBef>
                <a:spcPct val="0"/>
              </a:spcBef>
              <a:spcAft>
                <a:spcPct val="0"/>
              </a:spcAft>
              <a:defRPr/>
            </a:pPr>
            <a:endParaRPr lang="en-US" sz="2400" dirty="0">
              <a:solidFill>
                <a:srgbClr val="000000"/>
              </a:solidFill>
              <a:latin typeface="Arial Narrow" pitchFamily="34" charset="0"/>
              <a:cs typeface="Arial" pitchFamily="34" charset="0"/>
            </a:endParaRPr>
          </a:p>
          <a:p>
            <a:pPr marL="342900" indent="-342900" eaLnBrk="0" fontAlgn="base" hangingPunct="0">
              <a:spcBef>
                <a:spcPct val="0"/>
              </a:spcBef>
              <a:spcAft>
                <a:spcPct val="0"/>
              </a:spcAft>
              <a:buFont typeface="Wingdings" pitchFamily="2" charset="2"/>
              <a:buChar char="q"/>
              <a:defRPr/>
            </a:pPr>
            <a:r>
              <a:rPr lang="en-US" sz="2400" dirty="0">
                <a:solidFill>
                  <a:srgbClr val="000000"/>
                </a:solidFill>
                <a:latin typeface="Arial Narrow" pitchFamily="34" charset="0"/>
                <a:cs typeface="Arial" pitchFamily="34" charset="0"/>
              </a:rPr>
              <a:t>interconnects all of the access ISPs with a </a:t>
            </a:r>
            <a:r>
              <a:rPr lang="en-US" sz="2400" b="1" i="1" dirty="0">
                <a:solidFill>
                  <a:srgbClr val="FF0000"/>
                </a:solidFill>
                <a:latin typeface="Arial Narrow" pitchFamily="34" charset="0"/>
                <a:cs typeface="Arial" pitchFamily="34" charset="0"/>
              </a:rPr>
              <a:t>single global transit ISP</a:t>
            </a:r>
            <a:r>
              <a:rPr lang="en-US" sz="2400" b="1" dirty="0">
                <a:solidFill>
                  <a:srgbClr val="FF0000"/>
                </a:solidFill>
                <a:latin typeface="Arial Narrow" pitchFamily="34" charset="0"/>
                <a:cs typeface="Arial" pitchFamily="34" charset="0"/>
              </a:rPr>
              <a:t>.</a:t>
            </a:r>
          </a:p>
          <a:p>
            <a:pPr marL="342900" indent="-342900" eaLnBrk="0" fontAlgn="base" hangingPunct="0">
              <a:spcBef>
                <a:spcPct val="0"/>
              </a:spcBef>
              <a:spcAft>
                <a:spcPct val="0"/>
              </a:spcAft>
              <a:buFont typeface="Wingdings" pitchFamily="2" charset="2"/>
              <a:buChar char="q"/>
              <a:defRPr/>
            </a:pPr>
            <a:endParaRPr lang="en-US" sz="2400" dirty="0">
              <a:solidFill>
                <a:srgbClr val="000000"/>
              </a:solidFill>
              <a:latin typeface="Arial Narrow" pitchFamily="34" charset="0"/>
              <a:cs typeface="Arial" pitchFamily="34" charset="0"/>
            </a:endParaRPr>
          </a:p>
          <a:p>
            <a:pPr marL="342900" indent="-342900" eaLnBrk="0" fontAlgn="base" hangingPunct="0">
              <a:spcBef>
                <a:spcPct val="0"/>
              </a:spcBef>
              <a:spcAft>
                <a:spcPct val="0"/>
              </a:spcAft>
              <a:buFont typeface="Wingdings" pitchFamily="2" charset="2"/>
              <a:buChar char="q"/>
              <a:defRPr/>
            </a:pPr>
            <a:r>
              <a:rPr lang="en-US" sz="2400" kern="0" dirty="0">
                <a:solidFill>
                  <a:srgbClr val="000000"/>
                </a:solidFill>
                <a:latin typeface="Arial Narrow" pitchFamily="34" charset="0"/>
                <a:cs typeface="CMSS12"/>
              </a:rPr>
              <a:t>global transit ISP is a </a:t>
            </a:r>
            <a:r>
              <a:rPr lang="en-US" sz="2400" b="1" kern="0" dirty="0">
                <a:solidFill>
                  <a:srgbClr val="FF0000"/>
                </a:solidFill>
                <a:latin typeface="Arial Narrow" pitchFamily="34" charset="0"/>
                <a:cs typeface="CMSS12"/>
              </a:rPr>
              <a:t>network of routers and communication links</a:t>
            </a:r>
            <a:r>
              <a:rPr lang="en-US" sz="2400" kern="0" dirty="0">
                <a:solidFill>
                  <a:srgbClr val="000000"/>
                </a:solidFill>
                <a:latin typeface="Arial Narrow" pitchFamily="34" charset="0"/>
                <a:cs typeface="CMSS12"/>
              </a:rPr>
              <a:t> that not only </a:t>
            </a:r>
            <a:r>
              <a:rPr lang="en-US" sz="2400" kern="0" dirty="0">
                <a:solidFill>
                  <a:srgbClr val="FF0000"/>
                </a:solidFill>
                <a:latin typeface="Arial Narrow" pitchFamily="34" charset="0"/>
                <a:cs typeface="CMSS12"/>
              </a:rPr>
              <a:t>spans the globe</a:t>
            </a:r>
            <a:r>
              <a:rPr lang="en-US" sz="2400" kern="0" dirty="0">
                <a:solidFill>
                  <a:srgbClr val="000000"/>
                </a:solidFill>
                <a:latin typeface="Arial Narrow" pitchFamily="34" charset="0"/>
                <a:cs typeface="CMSS12"/>
              </a:rPr>
              <a:t>, but also has </a:t>
            </a:r>
            <a:r>
              <a:rPr lang="en-US" sz="2400" kern="0" dirty="0">
                <a:solidFill>
                  <a:srgbClr val="00B0F0"/>
                </a:solidFill>
                <a:latin typeface="Arial Narrow" pitchFamily="34" charset="0"/>
                <a:cs typeface="CMSS12"/>
              </a:rPr>
              <a:t>at least one router</a:t>
            </a:r>
            <a:r>
              <a:rPr lang="en-US" sz="2400" kern="0" dirty="0">
                <a:solidFill>
                  <a:srgbClr val="000000"/>
                </a:solidFill>
                <a:latin typeface="Arial Narrow" pitchFamily="34" charset="0"/>
                <a:cs typeface="CMSS12"/>
              </a:rPr>
              <a:t> near each of the hundreds of thousands of access ISPs.</a:t>
            </a:r>
          </a:p>
          <a:p>
            <a:pPr eaLnBrk="0" fontAlgn="base" hangingPunct="0">
              <a:spcBef>
                <a:spcPct val="0"/>
              </a:spcBef>
              <a:spcAft>
                <a:spcPct val="0"/>
              </a:spcAft>
              <a:defRPr/>
            </a:pPr>
            <a:endParaRPr lang="en-US" sz="2400" kern="0" dirty="0">
              <a:solidFill>
                <a:srgbClr val="000000"/>
              </a:solidFill>
              <a:latin typeface="Arial Narrow" pitchFamily="34" charset="0"/>
              <a:cs typeface="CMSS12"/>
            </a:endParaRPr>
          </a:p>
          <a:p>
            <a:pPr marL="342900" indent="-342900" eaLnBrk="0" fontAlgn="base" hangingPunct="0">
              <a:spcBef>
                <a:spcPct val="0"/>
              </a:spcBef>
              <a:spcAft>
                <a:spcPct val="0"/>
              </a:spcAft>
              <a:buFont typeface="Wingdings" pitchFamily="2" charset="2"/>
              <a:buChar char="q"/>
              <a:defRPr/>
            </a:pPr>
            <a:r>
              <a:rPr lang="en-US" sz="2400" dirty="0">
                <a:solidFill>
                  <a:srgbClr val="000000"/>
                </a:solidFill>
                <a:latin typeface="Arial Narrow" pitchFamily="34" charset="0"/>
                <a:cs typeface="Arial" pitchFamily="34" charset="0"/>
              </a:rPr>
              <a:t>To be profitable, it would naturally </a:t>
            </a:r>
            <a:r>
              <a:rPr lang="en-US" sz="2400" dirty="0">
                <a:solidFill>
                  <a:srgbClr val="00B0F0"/>
                </a:solidFill>
                <a:latin typeface="Arial Narrow" pitchFamily="34" charset="0"/>
                <a:cs typeface="Arial" pitchFamily="34" charset="0"/>
              </a:rPr>
              <a:t>charge each of the access ISPs for connectivity</a:t>
            </a:r>
          </a:p>
          <a:p>
            <a:pPr marL="342900" indent="-342900" eaLnBrk="0" fontAlgn="base" hangingPunct="0">
              <a:spcBef>
                <a:spcPct val="0"/>
              </a:spcBef>
              <a:spcAft>
                <a:spcPct val="0"/>
              </a:spcAft>
              <a:buFont typeface="Wingdings" pitchFamily="2" charset="2"/>
              <a:buChar char="q"/>
              <a:defRPr/>
            </a:pPr>
            <a:endParaRPr lang="en-US" sz="2400" dirty="0">
              <a:solidFill>
                <a:srgbClr val="000000"/>
              </a:solidFill>
              <a:latin typeface="Arial Narrow" pitchFamily="34" charset="0"/>
              <a:cs typeface="Arial" pitchFamily="34" charset="0"/>
            </a:endParaRPr>
          </a:p>
          <a:p>
            <a:pPr marL="342900" indent="-342900" eaLnBrk="0" fontAlgn="base" hangingPunct="0">
              <a:spcBef>
                <a:spcPct val="0"/>
              </a:spcBef>
              <a:spcAft>
                <a:spcPct val="0"/>
              </a:spcAft>
              <a:buFont typeface="Wingdings" pitchFamily="2" charset="2"/>
              <a:buChar char="q"/>
              <a:defRPr/>
            </a:pPr>
            <a:r>
              <a:rPr lang="en-US" sz="2400" dirty="0">
                <a:solidFill>
                  <a:srgbClr val="000000"/>
                </a:solidFill>
                <a:latin typeface="Arial Narrow" pitchFamily="34" charset="0"/>
                <a:cs typeface="Arial" pitchFamily="34" charset="0"/>
              </a:rPr>
              <a:t>the access ISP is said to be a </a:t>
            </a:r>
            <a:r>
              <a:rPr lang="en-US" sz="2400" b="1" dirty="0">
                <a:solidFill>
                  <a:srgbClr val="FF0000"/>
                </a:solidFill>
                <a:latin typeface="Arial Narrow" pitchFamily="34" charset="0"/>
                <a:cs typeface="Arial" pitchFamily="34" charset="0"/>
              </a:rPr>
              <a:t>customer </a:t>
            </a:r>
            <a:r>
              <a:rPr lang="en-US" sz="2400" dirty="0">
                <a:solidFill>
                  <a:srgbClr val="000000"/>
                </a:solidFill>
                <a:latin typeface="Arial Narrow" pitchFamily="34" charset="0"/>
                <a:cs typeface="Arial" pitchFamily="34" charset="0"/>
              </a:rPr>
              <a:t>and the global transit ISP is said to be a </a:t>
            </a:r>
            <a:r>
              <a:rPr lang="en-US" sz="2400" b="1" dirty="0">
                <a:solidFill>
                  <a:srgbClr val="FF0000"/>
                </a:solidFill>
                <a:latin typeface="Arial Narrow" pitchFamily="34" charset="0"/>
                <a:cs typeface="Arial" pitchFamily="34" charset="0"/>
              </a:rPr>
              <a:t>provider</a:t>
            </a:r>
            <a:r>
              <a:rPr lang="en-US" sz="2400" dirty="0">
                <a:solidFill>
                  <a:srgbClr val="000000"/>
                </a:solidFill>
                <a:latin typeface="Arial Narrow" pitchFamily="34" charset="0"/>
                <a:cs typeface="Arial" pitchFamily="34" charset="0"/>
              </a:rPr>
              <a:t>.</a:t>
            </a:r>
            <a:endParaRPr lang="en-US" sz="2400" kern="0" dirty="0">
              <a:solidFill>
                <a:srgbClr val="000000"/>
              </a:solidFill>
              <a:latin typeface="Arial Narrow" pitchFamily="34" charset="0"/>
              <a:cs typeface="CMSS12"/>
            </a:endParaRPr>
          </a:p>
        </p:txBody>
      </p:sp>
    </p:spTree>
    <p:extLst>
      <p:ext uri="{BB962C8B-B14F-4D97-AF65-F5344CB8AC3E}">
        <p14:creationId xmlns:p14="http://schemas.microsoft.com/office/powerpoint/2010/main" val="19578768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Footer Placeholder 3"/>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charset="0"/>
            </a:endParaRPr>
          </a:p>
        </p:txBody>
      </p:sp>
      <p:sp>
        <p:nvSpPr>
          <p:cNvPr id="208899" name="Slide Number Placeholder 4"/>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ADC36E4A-FA86-4017-8027-911CBC38BC60}" type="slidenum">
              <a:rPr lang="en-US" sz="1400">
                <a:solidFill>
                  <a:srgbClr val="000000"/>
                </a:solidFill>
              </a:rPr>
              <a:pPr>
                <a:defRPr/>
              </a:pPr>
              <a:t>65</a:t>
            </a:fld>
            <a:endParaRPr lang="en-US" sz="1400">
              <a:solidFill>
                <a:srgbClr val="000000"/>
              </a:solidFill>
            </a:endParaRPr>
          </a:p>
        </p:txBody>
      </p:sp>
      <p:sp>
        <p:nvSpPr>
          <p:cNvPr id="208900" name="Rectangle 2"/>
          <p:cNvSpPr>
            <a:spLocks noGrp="1" noChangeArrowheads="1"/>
          </p:cNvSpPr>
          <p:nvPr>
            <p:ph type="title"/>
          </p:nvPr>
        </p:nvSpPr>
        <p:spPr/>
        <p:txBody>
          <a:bodyPr/>
          <a:lstStyle/>
          <a:p>
            <a:r>
              <a:rPr lang="en-US"/>
              <a:t>Tier-1 ISP: e.g., Sprint</a:t>
            </a:r>
          </a:p>
        </p:txBody>
      </p:sp>
      <p:sp>
        <p:nvSpPr>
          <p:cNvPr id="208901" name="Text Box 3"/>
          <p:cNvSpPr txBox="1">
            <a:spLocks noChangeArrowheads="1"/>
          </p:cNvSpPr>
          <p:nvPr/>
        </p:nvSpPr>
        <p:spPr bwMode="auto">
          <a:xfrm>
            <a:off x="695329" y="1435100"/>
            <a:ext cx="4278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fontAlgn="base">
              <a:spcBef>
                <a:spcPct val="0"/>
              </a:spcBef>
              <a:spcAft>
                <a:spcPct val="0"/>
              </a:spcAft>
            </a:pPr>
            <a:r>
              <a:rPr lang="en-US">
                <a:solidFill>
                  <a:srgbClr val="000000"/>
                </a:solidFill>
                <a:latin typeface="Comic Sans MS" pitchFamily="66" charset="0"/>
              </a:rPr>
              <a:t>Sprint US backbone network</a:t>
            </a:r>
            <a:endParaRPr lang="en-US">
              <a:solidFill>
                <a:srgbClr val="000000"/>
              </a:solidFill>
            </a:endParaRPr>
          </a:p>
        </p:txBody>
      </p:sp>
      <p:grpSp>
        <p:nvGrpSpPr>
          <p:cNvPr id="208902" name="Group 6"/>
          <p:cNvGrpSpPr>
            <a:grpSpLocks/>
          </p:cNvGrpSpPr>
          <p:nvPr/>
        </p:nvGrpSpPr>
        <p:grpSpPr bwMode="auto">
          <a:xfrm>
            <a:off x="609600" y="2474913"/>
            <a:ext cx="7842250" cy="4216400"/>
            <a:chOff x="0" y="1030"/>
            <a:chExt cx="5760" cy="3290"/>
          </a:xfrm>
        </p:grpSpPr>
        <p:pic>
          <p:nvPicPr>
            <p:cNvPr id="209021" name="Picture 7" descr="Us09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36"/>
              <a:ext cx="5760" cy="3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022" name="Picture 8"/>
            <p:cNvPicPr>
              <a:picLocks noChangeAspect="1" noChangeArrowheads="1"/>
            </p:cNvPicPr>
            <p:nvPr/>
          </p:nvPicPr>
          <p:blipFill>
            <a:blip r:embed="rId4">
              <a:extLst>
                <a:ext uri="{28A0092B-C50C-407E-A947-70E740481C1C}">
                  <a14:useLocalDpi xmlns:a14="http://schemas.microsoft.com/office/drawing/2010/main" val="0"/>
                </a:ext>
              </a:extLst>
            </a:blip>
            <a:srcRect r="52026" b="43443"/>
            <a:stretch>
              <a:fillRect/>
            </a:stretch>
          </p:blipFill>
          <p:spPr bwMode="auto">
            <a:xfrm>
              <a:off x="128" y="3936"/>
              <a:ext cx="121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9023" name="Group 9"/>
            <p:cNvGrpSpPr>
              <a:grpSpLocks/>
            </p:cNvGrpSpPr>
            <p:nvPr/>
          </p:nvGrpSpPr>
          <p:grpSpPr bwMode="auto">
            <a:xfrm>
              <a:off x="236" y="1030"/>
              <a:ext cx="4756" cy="2999"/>
              <a:chOff x="236" y="1030"/>
              <a:chExt cx="4756" cy="2999"/>
            </a:xfrm>
          </p:grpSpPr>
          <p:sp>
            <p:nvSpPr>
              <p:cNvPr id="209059" name="Arc 10"/>
              <p:cNvSpPr>
                <a:spLocks/>
              </p:cNvSpPr>
              <p:nvPr/>
            </p:nvSpPr>
            <p:spPr bwMode="auto">
              <a:xfrm rot="10800000" flipV="1">
                <a:off x="4138" y="2572"/>
                <a:ext cx="583" cy="665"/>
              </a:xfrm>
              <a:custGeom>
                <a:avLst/>
                <a:gdLst>
                  <a:gd name="T0" fmla="*/ 0 w 24885"/>
                  <a:gd name="T1" fmla="*/ 0 h 21600"/>
                  <a:gd name="T2" fmla="*/ 0 w 24885"/>
                  <a:gd name="T3" fmla="*/ 0 h 21600"/>
                  <a:gd name="T4" fmla="*/ 0 w 24885"/>
                  <a:gd name="T5" fmla="*/ 0 h 21600"/>
                  <a:gd name="T6" fmla="*/ 0 60000 65536"/>
                  <a:gd name="T7" fmla="*/ 0 60000 65536"/>
                  <a:gd name="T8" fmla="*/ 0 60000 65536"/>
                  <a:gd name="T9" fmla="*/ 0 w 24885"/>
                  <a:gd name="T10" fmla="*/ 0 h 21600"/>
                  <a:gd name="T11" fmla="*/ 24885 w 24885"/>
                  <a:gd name="T12" fmla="*/ 21600 h 21600"/>
                </a:gdLst>
                <a:ahLst/>
                <a:cxnLst>
                  <a:cxn ang="T6">
                    <a:pos x="T0" y="T1"/>
                  </a:cxn>
                  <a:cxn ang="T7">
                    <a:pos x="T2" y="T3"/>
                  </a:cxn>
                  <a:cxn ang="T8">
                    <a:pos x="T4" y="T5"/>
                  </a:cxn>
                </a:cxnLst>
                <a:rect l="T9" t="T10" r="T11" b="T12"/>
                <a:pathLst>
                  <a:path w="24885" h="21600" fill="none" extrusionOk="0">
                    <a:moveTo>
                      <a:pt x="0" y="251"/>
                    </a:moveTo>
                    <a:cubicBezTo>
                      <a:pt x="1087" y="83"/>
                      <a:pt x="2185" y="-1"/>
                      <a:pt x="3285" y="-1"/>
                    </a:cubicBezTo>
                    <a:cubicBezTo>
                      <a:pt x="15214" y="-1"/>
                      <a:pt x="24885" y="9670"/>
                      <a:pt x="24885" y="21600"/>
                    </a:cubicBezTo>
                  </a:path>
                  <a:path w="24885" h="21600" stroke="0" extrusionOk="0">
                    <a:moveTo>
                      <a:pt x="0" y="251"/>
                    </a:moveTo>
                    <a:cubicBezTo>
                      <a:pt x="1087" y="83"/>
                      <a:pt x="2185" y="-1"/>
                      <a:pt x="3285" y="-1"/>
                    </a:cubicBezTo>
                    <a:cubicBezTo>
                      <a:pt x="15214" y="-1"/>
                      <a:pt x="24885" y="9670"/>
                      <a:pt x="24885" y="21600"/>
                    </a:cubicBezTo>
                    <a:lnTo>
                      <a:pt x="3285" y="21600"/>
                    </a:lnTo>
                    <a:lnTo>
                      <a:pt x="0" y="251"/>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60" name="Arc 11"/>
              <p:cNvSpPr>
                <a:spLocks/>
              </p:cNvSpPr>
              <p:nvPr/>
            </p:nvSpPr>
            <p:spPr bwMode="auto">
              <a:xfrm rot="16200000" flipV="1">
                <a:off x="3325" y="2898"/>
                <a:ext cx="582" cy="1679"/>
              </a:xfrm>
              <a:custGeom>
                <a:avLst/>
                <a:gdLst>
                  <a:gd name="T0" fmla="*/ 0 w 21600"/>
                  <a:gd name="T1" fmla="*/ 0 h 20808"/>
                  <a:gd name="T2" fmla="*/ 0 w 21600"/>
                  <a:gd name="T3" fmla="*/ 0 h 20808"/>
                  <a:gd name="T4" fmla="*/ 0 w 21600"/>
                  <a:gd name="T5" fmla="*/ 0 h 20808"/>
                  <a:gd name="T6" fmla="*/ 0 60000 65536"/>
                  <a:gd name="T7" fmla="*/ 0 60000 65536"/>
                  <a:gd name="T8" fmla="*/ 0 60000 65536"/>
                  <a:gd name="T9" fmla="*/ 0 w 21600"/>
                  <a:gd name="T10" fmla="*/ 0 h 20808"/>
                  <a:gd name="T11" fmla="*/ 21600 w 21600"/>
                  <a:gd name="T12" fmla="*/ 20808 h 20808"/>
                </a:gdLst>
                <a:ahLst/>
                <a:cxnLst>
                  <a:cxn ang="T6">
                    <a:pos x="T0" y="T1"/>
                  </a:cxn>
                  <a:cxn ang="T7">
                    <a:pos x="T2" y="T3"/>
                  </a:cxn>
                  <a:cxn ang="T8">
                    <a:pos x="T4" y="T5"/>
                  </a:cxn>
                </a:cxnLst>
                <a:rect l="T9" t="T10" r="T11" b="T12"/>
                <a:pathLst>
                  <a:path w="21600" h="20808" fill="none" extrusionOk="0">
                    <a:moveTo>
                      <a:pt x="5796" y="0"/>
                    </a:moveTo>
                    <a:cubicBezTo>
                      <a:pt x="15137" y="2602"/>
                      <a:pt x="21600" y="11111"/>
                      <a:pt x="21600" y="20808"/>
                    </a:cubicBezTo>
                  </a:path>
                  <a:path w="21600" h="20808" stroke="0" extrusionOk="0">
                    <a:moveTo>
                      <a:pt x="5796" y="0"/>
                    </a:moveTo>
                    <a:cubicBezTo>
                      <a:pt x="15137" y="2602"/>
                      <a:pt x="21600" y="11111"/>
                      <a:pt x="21600" y="20808"/>
                    </a:cubicBezTo>
                    <a:lnTo>
                      <a:pt x="0" y="20808"/>
                    </a:lnTo>
                    <a:lnTo>
                      <a:pt x="5796" y="0"/>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61" name="Freeform 12"/>
              <p:cNvSpPr>
                <a:spLocks/>
              </p:cNvSpPr>
              <p:nvPr/>
            </p:nvSpPr>
            <p:spPr bwMode="auto">
              <a:xfrm>
                <a:off x="2782" y="2327"/>
                <a:ext cx="2063" cy="1119"/>
              </a:xfrm>
              <a:custGeom>
                <a:avLst/>
                <a:gdLst>
                  <a:gd name="T0" fmla="*/ 0 w 2063"/>
                  <a:gd name="T1" fmla="*/ 1119 h 1119"/>
                  <a:gd name="T2" fmla="*/ 1281 w 2063"/>
                  <a:gd name="T3" fmla="*/ 364 h 1119"/>
                  <a:gd name="T4" fmla="*/ 1418 w 2063"/>
                  <a:gd name="T5" fmla="*/ 273 h 1119"/>
                  <a:gd name="T6" fmla="*/ 1590 w 2063"/>
                  <a:gd name="T7" fmla="*/ 191 h 1119"/>
                  <a:gd name="T8" fmla="*/ 1708 w 2063"/>
                  <a:gd name="T9" fmla="*/ 110 h 1119"/>
                  <a:gd name="T10" fmla="*/ 1827 w 2063"/>
                  <a:gd name="T11" fmla="*/ 64 h 1119"/>
                  <a:gd name="T12" fmla="*/ 1954 w 2063"/>
                  <a:gd name="T13" fmla="*/ 19 h 1119"/>
                  <a:gd name="T14" fmla="*/ 2063 w 2063"/>
                  <a:gd name="T15" fmla="*/ 0 h 1119"/>
                  <a:gd name="T16" fmla="*/ 0 60000 65536"/>
                  <a:gd name="T17" fmla="*/ 0 60000 65536"/>
                  <a:gd name="T18" fmla="*/ 0 60000 65536"/>
                  <a:gd name="T19" fmla="*/ 0 60000 65536"/>
                  <a:gd name="T20" fmla="*/ 0 60000 65536"/>
                  <a:gd name="T21" fmla="*/ 0 60000 65536"/>
                  <a:gd name="T22" fmla="*/ 0 60000 65536"/>
                  <a:gd name="T23" fmla="*/ 0 60000 65536"/>
                  <a:gd name="T24" fmla="*/ 0 w 2063"/>
                  <a:gd name="T25" fmla="*/ 0 h 1119"/>
                  <a:gd name="T26" fmla="*/ 2063 w 2063"/>
                  <a:gd name="T27" fmla="*/ 1119 h 11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63" h="1119">
                    <a:moveTo>
                      <a:pt x="0" y="1119"/>
                    </a:moveTo>
                    <a:lnTo>
                      <a:pt x="1281" y="364"/>
                    </a:lnTo>
                    <a:lnTo>
                      <a:pt x="1418" y="273"/>
                    </a:lnTo>
                    <a:lnTo>
                      <a:pt x="1590" y="191"/>
                    </a:lnTo>
                    <a:lnTo>
                      <a:pt x="1708" y="110"/>
                    </a:lnTo>
                    <a:lnTo>
                      <a:pt x="1827" y="64"/>
                    </a:lnTo>
                    <a:lnTo>
                      <a:pt x="1954" y="19"/>
                    </a:lnTo>
                    <a:lnTo>
                      <a:pt x="2063" y="0"/>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62" name="Line 13"/>
              <p:cNvSpPr>
                <a:spLocks noChangeShapeType="1"/>
              </p:cNvSpPr>
              <p:nvPr/>
            </p:nvSpPr>
            <p:spPr bwMode="auto">
              <a:xfrm flipH="1">
                <a:off x="2831" y="2734"/>
                <a:ext cx="265" cy="709"/>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63" name="Freeform 14"/>
              <p:cNvSpPr>
                <a:spLocks/>
              </p:cNvSpPr>
              <p:nvPr/>
            </p:nvSpPr>
            <p:spPr bwMode="auto">
              <a:xfrm>
                <a:off x="3672" y="2293"/>
                <a:ext cx="1190" cy="46"/>
              </a:xfrm>
              <a:custGeom>
                <a:avLst/>
                <a:gdLst>
                  <a:gd name="T0" fmla="*/ 0 w 1191"/>
                  <a:gd name="T1" fmla="*/ 0 h 45"/>
                  <a:gd name="T2" fmla="*/ 400 w 1191"/>
                  <a:gd name="T3" fmla="*/ 43 h 45"/>
                  <a:gd name="T4" fmla="*/ 573 w 1191"/>
                  <a:gd name="T5" fmla="*/ 52 h 45"/>
                  <a:gd name="T6" fmla="*/ 875 w 1191"/>
                  <a:gd name="T7" fmla="*/ 18 h 45"/>
                  <a:gd name="T8" fmla="*/ 1175 w 1191"/>
                  <a:gd name="T9" fmla="*/ 61 h 45"/>
                  <a:gd name="T10" fmla="*/ 0 60000 65536"/>
                  <a:gd name="T11" fmla="*/ 0 60000 65536"/>
                  <a:gd name="T12" fmla="*/ 0 60000 65536"/>
                  <a:gd name="T13" fmla="*/ 0 60000 65536"/>
                  <a:gd name="T14" fmla="*/ 0 60000 65536"/>
                  <a:gd name="T15" fmla="*/ 0 w 1191"/>
                  <a:gd name="T16" fmla="*/ 0 h 45"/>
                  <a:gd name="T17" fmla="*/ 1191 w 1191"/>
                  <a:gd name="T18" fmla="*/ 45 h 45"/>
                </a:gdLst>
                <a:ahLst/>
                <a:cxnLst>
                  <a:cxn ang="T10">
                    <a:pos x="T0" y="T1"/>
                  </a:cxn>
                  <a:cxn ang="T11">
                    <a:pos x="T2" y="T3"/>
                  </a:cxn>
                  <a:cxn ang="T12">
                    <a:pos x="T4" y="T5"/>
                  </a:cxn>
                  <a:cxn ang="T13">
                    <a:pos x="T6" y="T7"/>
                  </a:cxn>
                  <a:cxn ang="T14">
                    <a:pos x="T8" y="T9"/>
                  </a:cxn>
                </a:cxnLst>
                <a:rect l="T15" t="T16" r="T17" b="T18"/>
                <a:pathLst>
                  <a:path w="1191" h="45">
                    <a:moveTo>
                      <a:pt x="0" y="0"/>
                    </a:moveTo>
                    <a:lnTo>
                      <a:pt x="400" y="27"/>
                    </a:lnTo>
                    <a:lnTo>
                      <a:pt x="573" y="36"/>
                    </a:lnTo>
                    <a:lnTo>
                      <a:pt x="891" y="18"/>
                    </a:lnTo>
                    <a:lnTo>
                      <a:pt x="1191" y="45"/>
                    </a:lnTo>
                  </a:path>
                </a:pathLst>
              </a:custGeom>
              <a:noFill/>
              <a:ln w="38100">
                <a:solidFill>
                  <a:srgbClr val="9900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64" name="Arc 15"/>
              <p:cNvSpPr>
                <a:spLocks/>
              </p:cNvSpPr>
              <p:nvPr/>
            </p:nvSpPr>
            <p:spPr bwMode="auto">
              <a:xfrm flipH="1">
                <a:off x="843" y="1030"/>
                <a:ext cx="2269" cy="2386"/>
              </a:xfrm>
              <a:custGeom>
                <a:avLst/>
                <a:gdLst>
                  <a:gd name="T0" fmla="*/ 0 w 21512"/>
                  <a:gd name="T1" fmla="*/ 0 h 21390"/>
                  <a:gd name="T2" fmla="*/ 0 w 21512"/>
                  <a:gd name="T3" fmla="*/ 0 h 21390"/>
                  <a:gd name="T4" fmla="*/ 0 w 21512"/>
                  <a:gd name="T5" fmla="*/ 0 h 21390"/>
                  <a:gd name="T6" fmla="*/ 0 60000 65536"/>
                  <a:gd name="T7" fmla="*/ 0 60000 65536"/>
                  <a:gd name="T8" fmla="*/ 0 60000 65536"/>
                  <a:gd name="T9" fmla="*/ 0 w 21512"/>
                  <a:gd name="T10" fmla="*/ 0 h 21390"/>
                  <a:gd name="T11" fmla="*/ 21512 w 21512"/>
                  <a:gd name="T12" fmla="*/ 21390 h 21390"/>
                </a:gdLst>
                <a:ahLst/>
                <a:cxnLst>
                  <a:cxn ang="T6">
                    <a:pos x="T0" y="T1"/>
                  </a:cxn>
                  <a:cxn ang="T7">
                    <a:pos x="T2" y="T3"/>
                  </a:cxn>
                  <a:cxn ang="T8">
                    <a:pos x="T4" y="T5"/>
                  </a:cxn>
                </a:cxnLst>
                <a:rect l="T9" t="T10" r="T11" b="T12"/>
                <a:pathLst>
                  <a:path w="21512" h="21390" fill="none" extrusionOk="0">
                    <a:moveTo>
                      <a:pt x="21511" y="1948"/>
                    </a:moveTo>
                    <a:cubicBezTo>
                      <a:pt x="20606" y="11940"/>
                      <a:pt x="12941" y="19993"/>
                      <a:pt x="3006" y="21389"/>
                    </a:cubicBezTo>
                  </a:path>
                  <a:path w="21512" h="21390" stroke="0" extrusionOk="0">
                    <a:moveTo>
                      <a:pt x="21511" y="1948"/>
                    </a:moveTo>
                    <a:cubicBezTo>
                      <a:pt x="20606" y="11940"/>
                      <a:pt x="12941" y="19993"/>
                      <a:pt x="3006" y="21389"/>
                    </a:cubicBezTo>
                    <a:lnTo>
                      <a:pt x="0" y="0"/>
                    </a:lnTo>
                    <a:lnTo>
                      <a:pt x="21511" y="1948"/>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65" name="Arc 16"/>
              <p:cNvSpPr>
                <a:spLocks/>
              </p:cNvSpPr>
              <p:nvPr/>
            </p:nvSpPr>
            <p:spPr bwMode="auto">
              <a:xfrm flipH="1">
                <a:off x="236" y="1242"/>
                <a:ext cx="627" cy="1759"/>
              </a:xfrm>
              <a:custGeom>
                <a:avLst/>
                <a:gdLst>
                  <a:gd name="T0" fmla="*/ 0 w 21600"/>
                  <a:gd name="T1" fmla="*/ 0 h 42952"/>
                  <a:gd name="T2" fmla="*/ 0 w 21600"/>
                  <a:gd name="T3" fmla="*/ 0 h 42952"/>
                  <a:gd name="T4" fmla="*/ 0 w 21600"/>
                  <a:gd name="T5" fmla="*/ 0 h 42952"/>
                  <a:gd name="T6" fmla="*/ 0 60000 65536"/>
                  <a:gd name="T7" fmla="*/ 0 60000 65536"/>
                  <a:gd name="T8" fmla="*/ 0 60000 65536"/>
                  <a:gd name="T9" fmla="*/ 0 w 21600"/>
                  <a:gd name="T10" fmla="*/ 0 h 42952"/>
                  <a:gd name="T11" fmla="*/ 21600 w 21600"/>
                  <a:gd name="T12" fmla="*/ 42952 h 42952"/>
                </a:gdLst>
                <a:ahLst/>
                <a:cxnLst>
                  <a:cxn ang="T6">
                    <a:pos x="T0" y="T1"/>
                  </a:cxn>
                  <a:cxn ang="T7">
                    <a:pos x="T2" y="T3"/>
                  </a:cxn>
                  <a:cxn ang="T8">
                    <a:pos x="T4" y="T5"/>
                  </a:cxn>
                </a:cxnLst>
                <a:rect l="T9" t="T10" r="T11" b="T12"/>
                <a:pathLst>
                  <a:path w="21600" h="42952" fill="none" extrusionOk="0">
                    <a:moveTo>
                      <a:pt x="1283" y="0"/>
                    </a:moveTo>
                    <a:cubicBezTo>
                      <a:pt x="12694" y="679"/>
                      <a:pt x="21600" y="10131"/>
                      <a:pt x="21600" y="21562"/>
                    </a:cubicBezTo>
                    <a:cubicBezTo>
                      <a:pt x="21600" y="32329"/>
                      <a:pt x="13669" y="41452"/>
                      <a:pt x="3006" y="42951"/>
                    </a:cubicBezTo>
                  </a:path>
                  <a:path w="21600" h="42952" stroke="0" extrusionOk="0">
                    <a:moveTo>
                      <a:pt x="1283" y="0"/>
                    </a:moveTo>
                    <a:cubicBezTo>
                      <a:pt x="12694" y="679"/>
                      <a:pt x="21600" y="10131"/>
                      <a:pt x="21600" y="21562"/>
                    </a:cubicBezTo>
                    <a:cubicBezTo>
                      <a:pt x="21600" y="32329"/>
                      <a:pt x="13669" y="41452"/>
                      <a:pt x="3006" y="42951"/>
                    </a:cubicBezTo>
                    <a:lnTo>
                      <a:pt x="0" y="21562"/>
                    </a:lnTo>
                    <a:lnTo>
                      <a:pt x="1283" y="0"/>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66" name="Arc 17"/>
              <p:cNvSpPr>
                <a:spLocks/>
              </p:cNvSpPr>
              <p:nvPr/>
            </p:nvSpPr>
            <p:spPr bwMode="auto">
              <a:xfrm flipH="1">
                <a:off x="441" y="1252"/>
                <a:ext cx="845" cy="1249"/>
              </a:xfrm>
              <a:custGeom>
                <a:avLst/>
                <a:gdLst>
                  <a:gd name="T0" fmla="*/ 0 w 21600"/>
                  <a:gd name="T1" fmla="*/ 0 h 19403"/>
                  <a:gd name="T2" fmla="*/ 0 w 21600"/>
                  <a:gd name="T3" fmla="*/ 0 h 19403"/>
                  <a:gd name="T4" fmla="*/ 0 w 21600"/>
                  <a:gd name="T5" fmla="*/ 0 h 19403"/>
                  <a:gd name="T6" fmla="*/ 0 60000 65536"/>
                  <a:gd name="T7" fmla="*/ 0 60000 65536"/>
                  <a:gd name="T8" fmla="*/ 0 60000 65536"/>
                  <a:gd name="T9" fmla="*/ 0 w 21600"/>
                  <a:gd name="T10" fmla="*/ 0 h 19403"/>
                  <a:gd name="T11" fmla="*/ 21600 w 21600"/>
                  <a:gd name="T12" fmla="*/ 19403 h 19403"/>
                </a:gdLst>
                <a:ahLst/>
                <a:cxnLst>
                  <a:cxn ang="T6">
                    <a:pos x="T0" y="T1"/>
                  </a:cxn>
                  <a:cxn ang="T7">
                    <a:pos x="T2" y="T3"/>
                  </a:cxn>
                  <a:cxn ang="T8">
                    <a:pos x="T4" y="T5"/>
                  </a:cxn>
                </a:cxnLst>
                <a:rect l="T9" t="T10" r="T11" b="T12"/>
                <a:pathLst>
                  <a:path w="21600" h="19403" fill="none" extrusionOk="0">
                    <a:moveTo>
                      <a:pt x="12640" y="0"/>
                    </a:moveTo>
                    <a:cubicBezTo>
                      <a:pt x="18266" y="4060"/>
                      <a:pt x="21600" y="10576"/>
                      <a:pt x="21600" y="17515"/>
                    </a:cubicBezTo>
                    <a:cubicBezTo>
                      <a:pt x="21600" y="18145"/>
                      <a:pt x="21572" y="18775"/>
                      <a:pt x="21517" y="19403"/>
                    </a:cubicBezTo>
                  </a:path>
                  <a:path w="21600" h="19403" stroke="0" extrusionOk="0">
                    <a:moveTo>
                      <a:pt x="12640" y="0"/>
                    </a:moveTo>
                    <a:cubicBezTo>
                      <a:pt x="18266" y="4060"/>
                      <a:pt x="21600" y="10576"/>
                      <a:pt x="21600" y="17515"/>
                    </a:cubicBezTo>
                    <a:cubicBezTo>
                      <a:pt x="21600" y="18145"/>
                      <a:pt x="21572" y="18775"/>
                      <a:pt x="21517" y="19403"/>
                    </a:cubicBezTo>
                    <a:lnTo>
                      <a:pt x="0" y="17515"/>
                    </a:lnTo>
                    <a:lnTo>
                      <a:pt x="12640" y="0"/>
                    </a:lnTo>
                    <a:close/>
                  </a:path>
                </a:pathLst>
              </a:custGeom>
              <a:noFill/>
              <a:ln w="508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67" name="Line 18"/>
              <p:cNvSpPr>
                <a:spLocks noChangeShapeType="1"/>
              </p:cNvSpPr>
              <p:nvPr/>
            </p:nvSpPr>
            <p:spPr bwMode="auto">
              <a:xfrm flipV="1">
                <a:off x="457" y="2391"/>
                <a:ext cx="119" cy="78"/>
              </a:xfrm>
              <a:prstGeom prst="line">
                <a:avLst/>
              </a:prstGeom>
              <a:noFill/>
              <a:ln w="762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68" name="Line 19"/>
              <p:cNvSpPr>
                <a:spLocks noChangeShapeType="1"/>
              </p:cNvSpPr>
              <p:nvPr/>
            </p:nvSpPr>
            <p:spPr bwMode="auto">
              <a:xfrm flipV="1">
                <a:off x="491" y="2435"/>
                <a:ext cx="120" cy="82"/>
              </a:xfrm>
              <a:prstGeom prst="line">
                <a:avLst/>
              </a:prstGeom>
              <a:noFill/>
              <a:ln w="762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69" name="Arc 20"/>
              <p:cNvSpPr>
                <a:spLocks/>
              </p:cNvSpPr>
              <p:nvPr/>
            </p:nvSpPr>
            <p:spPr bwMode="auto">
              <a:xfrm flipH="1">
                <a:off x="492" y="1258"/>
                <a:ext cx="843" cy="1249"/>
              </a:xfrm>
              <a:custGeom>
                <a:avLst/>
                <a:gdLst>
                  <a:gd name="T0" fmla="*/ 0 w 21600"/>
                  <a:gd name="T1" fmla="*/ 0 h 19403"/>
                  <a:gd name="T2" fmla="*/ 0 w 21600"/>
                  <a:gd name="T3" fmla="*/ 0 h 19403"/>
                  <a:gd name="T4" fmla="*/ 0 w 21600"/>
                  <a:gd name="T5" fmla="*/ 0 h 19403"/>
                  <a:gd name="T6" fmla="*/ 0 60000 65536"/>
                  <a:gd name="T7" fmla="*/ 0 60000 65536"/>
                  <a:gd name="T8" fmla="*/ 0 60000 65536"/>
                  <a:gd name="T9" fmla="*/ 0 w 21600"/>
                  <a:gd name="T10" fmla="*/ 0 h 19403"/>
                  <a:gd name="T11" fmla="*/ 21600 w 21600"/>
                  <a:gd name="T12" fmla="*/ 19403 h 19403"/>
                </a:gdLst>
                <a:ahLst/>
                <a:cxnLst>
                  <a:cxn ang="T6">
                    <a:pos x="T0" y="T1"/>
                  </a:cxn>
                  <a:cxn ang="T7">
                    <a:pos x="T2" y="T3"/>
                  </a:cxn>
                  <a:cxn ang="T8">
                    <a:pos x="T4" y="T5"/>
                  </a:cxn>
                </a:cxnLst>
                <a:rect l="T9" t="T10" r="T11" b="T12"/>
                <a:pathLst>
                  <a:path w="21600" h="19403" fill="none" extrusionOk="0">
                    <a:moveTo>
                      <a:pt x="12640" y="0"/>
                    </a:moveTo>
                    <a:cubicBezTo>
                      <a:pt x="18266" y="4060"/>
                      <a:pt x="21600" y="10576"/>
                      <a:pt x="21600" y="17515"/>
                    </a:cubicBezTo>
                    <a:cubicBezTo>
                      <a:pt x="21600" y="18145"/>
                      <a:pt x="21572" y="18775"/>
                      <a:pt x="21517" y="19403"/>
                    </a:cubicBezTo>
                  </a:path>
                  <a:path w="21600" h="19403" stroke="0" extrusionOk="0">
                    <a:moveTo>
                      <a:pt x="12640" y="0"/>
                    </a:moveTo>
                    <a:cubicBezTo>
                      <a:pt x="18266" y="4060"/>
                      <a:pt x="21600" y="10576"/>
                      <a:pt x="21600" y="17515"/>
                    </a:cubicBezTo>
                    <a:cubicBezTo>
                      <a:pt x="21600" y="18145"/>
                      <a:pt x="21572" y="18775"/>
                      <a:pt x="21517" y="19403"/>
                    </a:cubicBezTo>
                    <a:lnTo>
                      <a:pt x="0" y="17515"/>
                    </a:lnTo>
                    <a:lnTo>
                      <a:pt x="12640" y="0"/>
                    </a:lnTo>
                    <a:close/>
                  </a:path>
                </a:pathLst>
              </a:custGeom>
              <a:noFill/>
              <a:ln w="508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70" name="Line 21"/>
              <p:cNvSpPr>
                <a:spLocks noChangeShapeType="1"/>
              </p:cNvSpPr>
              <p:nvPr/>
            </p:nvSpPr>
            <p:spPr bwMode="auto">
              <a:xfrm>
                <a:off x="464" y="2526"/>
                <a:ext cx="316" cy="465"/>
              </a:xfrm>
              <a:prstGeom prst="line">
                <a:avLst/>
              </a:prstGeom>
              <a:noFill/>
              <a:ln w="381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71" name="Line 22"/>
              <p:cNvSpPr>
                <a:spLocks noChangeShapeType="1"/>
              </p:cNvSpPr>
              <p:nvPr/>
            </p:nvSpPr>
            <p:spPr bwMode="auto">
              <a:xfrm flipV="1">
                <a:off x="597" y="1273"/>
                <a:ext cx="225" cy="1109"/>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72" name="Arc 23"/>
              <p:cNvSpPr>
                <a:spLocks/>
              </p:cNvSpPr>
              <p:nvPr/>
            </p:nvSpPr>
            <p:spPr bwMode="auto">
              <a:xfrm flipV="1">
                <a:off x="498" y="2417"/>
                <a:ext cx="4234" cy="529"/>
              </a:xfrm>
              <a:custGeom>
                <a:avLst/>
                <a:gdLst>
                  <a:gd name="T0" fmla="*/ 0 w 42724"/>
                  <a:gd name="T1" fmla="*/ 0 h 21600"/>
                  <a:gd name="T2" fmla="*/ 0 w 42724"/>
                  <a:gd name="T3" fmla="*/ 0 h 21600"/>
                  <a:gd name="T4" fmla="*/ 0 w 42724"/>
                  <a:gd name="T5" fmla="*/ 0 h 21600"/>
                  <a:gd name="T6" fmla="*/ 0 60000 65536"/>
                  <a:gd name="T7" fmla="*/ 0 60000 65536"/>
                  <a:gd name="T8" fmla="*/ 0 60000 65536"/>
                  <a:gd name="T9" fmla="*/ 0 w 42724"/>
                  <a:gd name="T10" fmla="*/ 0 h 21600"/>
                  <a:gd name="T11" fmla="*/ 42724 w 42724"/>
                  <a:gd name="T12" fmla="*/ 21600 h 21600"/>
                </a:gdLst>
                <a:ahLst/>
                <a:cxnLst>
                  <a:cxn ang="T6">
                    <a:pos x="T0" y="T1"/>
                  </a:cxn>
                  <a:cxn ang="T7">
                    <a:pos x="T2" y="T3"/>
                  </a:cxn>
                  <a:cxn ang="T8">
                    <a:pos x="T4" y="T5"/>
                  </a:cxn>
                </a:cxnLst>
                <a:rect l="T9" t="T10" r="T11" b="T12"/>
                <a:pathLst>
                  <a:path w="42724" h="21600" fill="none" extrusionOk="0">
                    <a:moveTo>
                      <a:pt x="0" y="17242"/>
                    </a:moveTo>
                    <a:cubicBezTo>
                      <a:pt x="2068" y="7203"/>
                      <a:pt x="10906" y="-1"/>
                      <a:pt x="21156" y="-1"/>
                    </a:cubicBezTo>
                    <a:cubicBezTo>
                      <a:pt x="32626" y="-1"/>
                      <a:pt x="42095" y="8965"/>
                      <a:pt x="42723" y="20418"/>
                    </a:cubicBezTo>
                  </a:path>
                  <a:path w="42724" h="21600" stroke="0" extrusionOk="0">
                    <a:moveTo>
                      <a:pt x="0" y="17242"/>
                    </a:moveTo>
                    <a:cubicBezTo>
                      <a:pt x="2068" y="7203"/>
                      <a:pt x="10906" y="-1"/>
                      <a:pt x="21156" y="-1"/>
                    </a:cubicBezTo>
                    <a:cubicBezTo>
                      <a:pt x="32626" y="-1"/>
                      <a:pt x="42095" y="8965"/>
                      <a:pt x="42723" y="20418"/>
                    </a:cubicBezTo>
                    <a:lnTo>
                      <a:pt x="21156" y="21600"/>
                    </a:lnTo>
                    <a:lnTo>
                      <a:pt x="0" y="17242"/>
                    </a:lnTo>
                    <a:close/>
                  </a:path>
                </a:pathLst>
              </a:custGeom>
              <a:noFill/>
              <a:ln w="508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73" name="Arc 24"/>
              <p:cNvSpPr>
                <a:spLocks/>
              </p:cNvSpPr>
              <p:nvPr/>
            </p:nvSpPr>
            <p:spPr bwMode="auto">
              <a:xfrm flipH="1">
                <a:off x="604" y="2298"/>
                <a:ext cx="2480" cy="1142"/>
              </a:xfrm>
              <a:custGeom>
                <a:avLst/>
                <a:gdLst>
                  <a:gd name="T0" fmla="*/ 0 w 21512"/>
                  <a:gd name="T1" fmla="*/ 0 h 21390"/>
                  <a:gd name="T2" fmla="*/ 0 w 21512"/>
                  <a:gd name="T3" fmla="*/ 0 h 21390"/>
                  <a:gd name="T4" fmla="*/ 0 w 21512"/>
                  <a:gd name="T5" fmla="*/ 0 h 21390"/>
                  <a:gd name="T6" fmla="*/ 0 60000 65536"/>
                  <a:gd name="T7" fmla="*/ 0 60000 65536"/>
                  <a:gd name="T8" fmla="*/ 0 60000 65536"/>
                  <a:gd name="T9" fmla="*/ 0 w 21512"/>
                  <a:gd name="T10" fmla="*/ 0 h 21390"/>
                  <a:gd name="T11" fmla="*/ 21512 w 21512"/>
                  <a:gd name="T12" fmla="*/ 21390 h 21390"/>
                </a:gdLst>
                <a:ahLst/>
                <a:cxnLst>
                  <a:cxn ang="T6">
                    <a:pos x="T0" y="T1"/>
                  </a:cxn>
                  <a:cxn ang="T7">
                    <a:pos x="T2" y="T3"/>
                  </a:cxn>
                  <a:cxn ang="T8">
                    <a:pos x="T4" y="T5"/>
                  </a:cxn>
                </a:cxnLst>
                <a:rect l="T9" t="T10" r="T11" b="T12"/>
                <a:pathLst>
                  <a:path w="21512" h="21390" fill="none" extrusionOk="0">
                    <a:moveTo>
                      <a:pt x="21511" y="1948"/>
                    </a:moveTo>
                    <a:cubicBezTo>
                      <a:pt x="20606" y="11940"/>
                      <a:pt x="12941" y="19993"/>
                      <a:pt x="3006" y="21389"/>
                    </a:cubicBezTo>
                  </a:path>
                  <a:path w="21512" h="21390" stroke="0" extrusionOk="0">
                    <a:moveTo>
                      <a:pt x="21511" y="1948"/>
                    </a:moveTo>
                    <a:cubicBezTo>
                      <a:pt x="20606" y="11940"/>
                      <a:pt x="12941" y="19993"/>
                      <a:pt x="3006" y="21389"/>
                    </a:cubicBezTo>
                    <a:lnTo>
                      <a:pt x="0" y="0"/>
                    </a:lnTo>
                    <a:lnTo>
                      <a:pt x="21511" y="1948"/>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74" name="Line 25"/>
              <p:cNvSpPr>
                <a:spLocks noChangeShapeType="1"/>
              </p:cNvSpPr>
              <p:nvPr/>
            </p:nvSpPr>
            <p:spPr bwMode="auto">
              <a:xfrm flipH="1" flipV="1">
                <a:off x="596" y="2414"/>
                <a:ext cx="182" cy="575"/>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75" name="Arc 26"/>
              <p:cNvSpPr>
                <a:spLocks/>
              </p:cNvSpPr>
              <p:nvPr/>
            </p:nvSpPr>
            <p:spPr bwMode="auto">
              <a:xfrm flipV="1">
                <a:off x="618" y="2396"/>
                <a:ext cx="4110" cy="492"/>
              </a:xfrm>
              <a:custGeom>
                <a:avLst/>
                <a:gdLst>
                  <a:gd name="T0" fmla="*/ 0 w 41767"/>
                  <a:gd name="T1" fmla="*/ 0 h 21600"/>
                  <a:gd name="T2" fmla="*/ 0 w 41767"/>
                  <a:gd name="T3" fmla="*/ 0 h 21600"/>
                  <a:gd name="T4" fmla="*/ 0 w 41767"/>
                  <a:gd name="T5" fmla="*/ 0 h 21600"/>
                  <a:gd name="T6" fmla="*/ 0 60000 65536"/>
                  <a:gd name="T7" fmla="*/ 0 60000 65536"/>
                  <a:gd name="T8" fmla="*/ 0 60000 65536"/>
                  <a:gd name="T9" fmla="*/ 0 w 41767"/>
                  <a:gd name="T10" fmla="*/ 0 h 21600"/>
                  <a:gd name="T11" fmla="*/ 41767 w 41767"/>
                  <a:gd name="T12" fmla="*/ 21600 h 21600"/>
                </a:gdLst>
                <a:ahLst/>
                <a:cxnLst>
                  <a:cxn ang="T6">
                    <a:pos x="T0" y="T1"/>
                  </a:cxn>
                  <a:cxn ang="T7">
                    <a:pos x="T2" y="T3"/>
                  </a:cxn>
                  <a:cxn ang="T8">
                    <a:pos x="T4" y="T5"/>
                  </a:cxn>
                </a:cxnLst>
                <a:rect l="T9" t="T10" r="T11" b="T12"/>
                <a:pathLst>
                  <a:path w="41767" h="21600" fill="none" extrusionOk="0">
                    <a:moveTo>
                      <a:pt x="0" y="20236"/>
                    </a:moveTo>
                    <a:cubicBezTo>
                      <a:pt x="719" y="8859"/>
                      <a:pt x="10157" y="-1"/>
                      <a:pt x="21557" y="-1"/>
                    </a:cubicBezTo>
                    <a:cubicBezTo>
                      <a:pt x="30545" y="-1"/>
                      <a:pt x="38594" y="5566"/>
                      <a:pt x="41766" y="13976"/>
                    </a:cubicBezTo>
                  </a:path>
                  <a:path w="41767" h="21600" stroke="0" extrusionOk="0">
                    <a:moveTo>
                      <a:pt x="0" y="20236"/>
                    </a:moveTo>
                    <a:cubicBezTo>
                      <a:pt x="719" y="8859"/>
                      <a:pt x="10157" y="-1"/>
                      <a:pt x="21557" y="-1"/>
                    </a:cubicBezTo>
                    <a:cubicBezTo>
                      <a:pt x="30545" y="-1"/>
                      <a:pt x="38594" y="5566"/>
                      <a:pt x="41766" y="13976"/>
                    </a:cubicBezTo>
                    <a:lnTo>
                      <a:pt x="21557" y="21600"/>
                    </a:lnTo>
                    <a:lnTo>
                      <a:pt x="0" y="20236"/>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76" name="Freeform 27"/>
              <p:cNvSpPr>
                <a:spLocks/>
              </p:cNvSpPr>
              <p:nvPr/>
            </p:nvSpPr>
            <p:spPr bwMode="auto">
              <a:xfrm>
                <a:off x="590" y="2327"/>
                <a:ext cx="4272" cy="146"/>
              </a:xfrm>
              <a:custGeom>
                <a:avLst/>
                <a:gdLst>
                  <a:gd name="T0" fmla="*/ 0 w 4272"/>
                  <a:gd name="T1" fmla="*/ 82 h 146"/>
                  <a:gd name="T2" fmla="*/ 1436 w 4272"/>
                  <a:gd name="T3" fmla="*/ 146 h 146"/>
                  <a:gd name="T4" fmla="*/ 2345 w 4272"/>
                  <a:gd name="T5" fmla="*/ 146 h 146"/>
                  <a:gd name="T6" fmla="*/ 3000 w 4272"/>
                  <a:gd name="T7" fmla="*/ 100 h 146"/>
                  <a:gd name="T8" fmla="*/ 3581 w 4272"/>
                  <a:gd name="T9" fmla="*/ 82 h 146"/>
                  <a:gd name="T10" fmla="*/ 4018 w 4272"/>
                  <a:gd name="T11" fmla="*/ 10 h 146"/>
                  <a:gd name="T12" fmla="*/ 4272 w 4272"/>
                  <a:gd name="T13" fmla="*/ 0 h 146"/>
                  <a:gd name="T14" fmla="*/ 0 60000 65536"/>
                  <a:gd name="T15" fmla="*/ 0 60000 65536"/>
                  <a:gd name="T16" fmla="*/ 0 60000 65536"/>
                  <a:gd name="T17" fmla="*/ 0 60000 65536"/>
                  <a:gd name="T18" fmla="*/ 0 60000 65536"/>
                  <a:gd name="T19" fmla="*/ 0 60000 65536"/>
                  <a:gd name="T20" fmla="*/ 0 60000 65536"/>
                  <a:gd name="T21" fmla="*/ 0 w 4272"/>
                  <a:gd name="T22" fmla="*/ 0 h 146"/>
                  <a:gd name="T23" fmla="*/ 4272 w 4272"/>
                  <a:gd name="T24" fmla="*/ 146 h 1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72" h="146">
                    <a:moveTo>
                      <a:pt x="0" y="82"/>
                    </a:moveTo>
                    <a:lnTo>
                      <a:pt x="1436" y="146"/>
                    </a:lnTo>
                    <a:lnTo>
                      <a:pt x="2345" y="146"/>
                    </a:lnTo>
                    <a:lnTo>
                      <a:pt x="3000" y="100"/>
                    </a:lnTo>
                    <a:lnTo>
                      <a:pt x="3581" y="82"/>
                    </a:lnTo>
                    <a:lnTo>
                      <a:pt x="4018" y="10"/>
                    </a:lnTo>
                    <a:lnTo>
                      <a:pt x="4272" y="0"/>
                    </a:lnTo>
                  </a:path>
                </a:pathLst>
              </a:custGeom>
              <a:noFill/>
              <a:ln w="508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77" name="Arc 28"/>
              <p:cNvSpPr>
                <a:spLocks/>
              </p:cNvSpPr>
              <p:nvPr/>
            </p:nvSpPr>
            <p:spPr bwMode="auto">
              <a:xfrm rot="5400000" flipH="1">
                <a:off x="1092" y="1782"/>
                <a:ext cx="481" cy="1440"/>
              </a:xfrm>
              <a:custGeom>
                <a:avLst/>
                <a:gdLst>
                  <a:gd name="T0" fmla="*/ 0 w 21600"/>
                  <a:gd name="T1" fmla="*/ 0 h 25412"/>
                  <a:gd name="T2" fmla="*/ 0 w 21600"/>
                  <a:gd name="T3" fmla="*/ 0 h 25412"/>
                  <a:gd name="T4" fmla="*/ 0 w 21600"/>
                  <a:gd name="T5" fmla="*/ 0 h 25412"/>
                  <a:gd name="T6" fmla="*/ 0 60000 65536"/>
                  <a:gd name="T7" fmla="*/ 0 60000 65536"/>
                  <a:gd name="T8" fmla="*/ 0 60000 65536"/>
                  <a:gd name="T9" fmla="*/ 0 w 21600"/>
                  <a:gd name="T10" fmla="*/ 0 h 25412"/>
                  <a:gd name="T11" fmla="*/ 21600 w 21600"/>
                  <a:gd name="T12" fmla="*/ 25412 h 25412"/>
                </a:gdLst>
                <a:ahLst/>
                <a:cxnLst>
                  <a:cxn ang="T6">
                    <a:pos x="T0" y="T1"/>
                  </a:cxn>
                  <a:cxn ang="T7">
                    <a:pos x="T2" y="T3"/>
                  </a:cxn>
                  <a:cxn ang="T8">
                    <a:pos x="T4" y="T5"/>
                  </a:cxn>
                </a:cxnLst>
                <a:rect l="T9" t="T10" r="T11" b="T12"/>
                <a:pathLst>
                  <a:path w="21600" h="25412" fill="none" extrusionOk="0">
                    <a:moveTo>
                      <a:pt x="19348" y="0"/>
                    </a:moveTo>
                    <a:cubicBezTo>
                      <a:pt x="20829" y="2983"/>
                      <a:pt x="21600" y="6269"/>
                      <a:pt x="21600" y="9601"/>
                    </a:cubicBezTo>
                    <a:cubicBezTo>
                      <a:pt x="21600" y="15598"/>
                      <a:pt x="19106" y="21325"/>
                      <a:pt x="14716" y="25411"/>
                    </a:cubicBezTo>
                  </a:path>
                  <a:path w="21600" h="25412" stroke="0" extrusionOk="0">
                    <a:moveTo>
                      <a:pt x="19348" y="0"/>
                    </a:moveTo>
                    <a:cubicBezTo>
                      <a:pt x="20829" y="2983"/>
                      <a:pt x="21600" y="6269"/>
                      <a:pt x="21600" y="9601"/>
                    </a:cubicBezTo>
                    <a:cubicBezTo>
                      <a:pt x="21600" y="15598"/>
                      <a:pt x="19106" y="21325"/>
                      <a:pt x="14716" y="25411"/>
                    </a:cubicBezTo>
                    <a:lnTo>
                      <a:pt x="0" y="9601"/>
                    </a:lnTo>
                    <a:lnTo>
                      <a:pt x="19348" y="0"/>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78" name="Arc 29"/>
              <p:cNvSpPr>
                <a:spLocks/>
              </p:cNvSpPr>
              <p:nvPr/>
            </p:nvSpPr>
            <p:spPr bwMode="auto">
              <a:xfrm rot="5400000" flipH="1">
                <a:off x="1098" y="1742"/>
                <a:ext cx="482" cy="1441"/>
              </a:xfrm>
              <a:custGeom>
                <a:avLst/>
                <a:gdLst>
                  <a:gd name="T0" fmla="*/ 0 w 21600"/>
                  <a:gd name="T1" fmla="*/ 0 h 25412"/>
                  <a:gd name="T2" fmla="*/ 0 w 21600"/>
                  <a:gd name="T3" fmla="*/ 0 h 25412"/>
                  <a:gd name="T4" fmla="*/ 0 w 21600"/>
                  <a:gd name="T5" fmla="*/ 0 h 25412"/>
                  <a:gd name="T6" fmla="*/ 0 60000 65536"/>
                  <a:gd name="T7" fmla="*/ 0 60000 65536"/>
                  <a:gd name="T8" fmla="*/ 0 60000 65536"/>
                  <a:gd name="T9" fmla="*/ 0 w 21600"/>
                  <a:gd name="T10" fmla="*/ 0 h 25412"/>
                  <a:gd name="T11" fmla="*/ 21600 w 21600"/>
                  <a:gd name="T12" fmla="*/ 25412 h 25412"/>
                </a:gdLst>
                <a:ahLst/>
                <a:cxnLst>
                  <a:cxn ang="T6">
                    <a:pos x="T0" y="T1"/>
                  </a:cxn>
                  <a:cxn ang="T7">
                    <a:pos x="T2" y="T3"/>
                  </a:cxn>
                  <a:cxn ang="T8">
                    <a:pos x="T4" y="T5"/>
                  </a:cxn>
                </a:cxnLst>
                <a:rect l="T9" t="T10" r="T11" b="T12"/>
                <a:pathLst>
                  <a:path w="21600" h="25412" fill="none" extrusionOk="0">
                    <a:moveTo>
                      <a:pt x="19348" y="0"/>
                    </a:moveTo>
                    <a:cubicBezTo>
                      <a:pt x="20829" y="2983"/>
                      <a:pt x="21600" y="6269"/>
                      <a:pt x="21600" y="9601"/>
                    </a:cubicBezTo>
                    <a:cubicBezTo>
                      <a:pt x="21600" y="15598"/>
                      <a:pt x="19106" y="21325"/>
                      <a:pt x="14716" y="25411"/>
                    </a:cubicBezTo>
                  </a:path>
                  <a:path w="21600" h="25412" stroke="0" extrusionOk="0">
                    <a:moveTo>
                      <a:pt x="19348" y="0"/>
                    </a:moveTo>
                    <a:cubicBezTo>
                      <a:pt x="20829" y="2983"/>
                      <a:pt x="21600" y="6269"/>
                      <a:pt x="21600" y="9601"/>
                    </a:cubicBezTo>
                    <a:cubicBezTo>
                      <a:pt x="21600" y="15598"/>
                      <a:pt x="19106" y="21325"/>
                      <a:pt x="14716" y="25411"/>
                    </a:cubicBezTo>
                    <a:lnTo>
                      <a:pt x="0" y="9601"/>
                    </a:lnTo>
                    <a:lnTo>
                      <a:pt x="19348" y="0"/>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79" name="Line 30"/>
              <p:cNvSpPr>
                <a:spLocks noChangeShapeType="1"/>
              </p:cNvSpPr>
              <p:nvPr/>
            </p:nvSpPr>
            <p:spPr bwMode="auto">
              <a:xfrm>
                <a:off x="2073" y="2337"/>
                <a:ext cx="981" cy="400"/>
              </a:xfrm>
              <a:prstGeom prst="line">
                <a:avLst/>
              </a:prstGeom>
              <a:noFill/>
              <a:ln w="381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80" name="Line 31"/>
              <p:cNvSpPr>
                <a:spLocks noChangeShapeType="1"/>
              </p:cNvSpPr>
              <p:nvPr/>
            </p:nvSpPr>
            <p:spPr bwMode="auto">
              <a:xfrm>
                <a:off x="2087" y="2298"/>
                <a:ext cx="982" cy="400"/>
              </a:xfrm>
              <a:prstGeom prst="line">
                <a:avLst/>
              </a:prstGeom>
              <a:noFill/>
              <a:ln w="381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81" name="Arc 32"/>
              <p:cNvSpPr>
                <a:spLocks/>
              </p:cNvSpPr>
              <p:nvPr/>
            </p:nvSpPr>
            <p:spPr bwMode="auto">
              <a:xfrm rot="5400000" flipH="1">
                <a:off x="4112" y="1687"/>
                <a:ext cx="362" cy="1302"/>
              </a:xfrm>
              <a:custGeom>
                <a:avLst/>
                <a:gdLst>
                  <a:gd name="T0" fmla="*/ 0 w 21600"/>
                  <a:gd name="T1" fmla="*/ 0 h 21845"/>
                  <a:gd name="T2" fmla="*/ 0 w 21600"/>
                  <a:gd name="T3" fmla="*/ 0 h 21845"/>
                  <a:gd name="T4" fmla="*/ 0 w 21600"/>
                  <a:gd name="T5" fmla="*/ 0 h 21845"/>
                  <a:gd name="T6" fmla="*/ 0 60000 65536"/>
                  <a:gd name="T7" fmla="*/ 0 60000 65536"/>
                  <a:gd name="T8" fmla="*/ 0 60000 65536"/>
                  <a:gd name="T9" fmla="*/ 0 w 21600"/>
                  <a:gd name="T10" fmla="*/ 0 h 21845"/>
                  <a:gd name="T11" fmla="*/ 21600 w 21600"/>
                  <a:gd name="T12" fmla="*/ 21845 h 21845"/>
                </a:gdLst>
                <a:ahLst/>
                <a:cxnLst>
                  <a:cxn ang="T6">
                    <a:pos x="T0" y="T1"/>
                  </a:cxn>
                  <a:cxn ang="T7">
                    <a:pos x="T2" y="T3"/>
                  </a:cxn>
                  <a:cxn ang="T8">
                    <a:pos x="T4" y="T5"/>
                  </a:cxn>
                </a:cxnLst>
                <a:rect l="T9" t="T10" r="T11" b="T12"/>
                <a:pathLst>
                  <a:path w="21600" h="21845" fill="none" extrusionOk="0">
                    <a:moveTo>
                      <a:pt x="20740" y="-1"/>
                    </a:moveTo>
                    <a:cubicBezTo>
                      <a:pt x="21310" y="1960"/>
                      <a:pt x="21600" y="3992"/>
                      <a:pt x="21600" y="6034"/>
                    </a:cubicBezTo>
                    <a:cubicBezTo>
                      <a:pt x="21600" y="12031"/>
                      <a:pt x="19106" y="17758"/>
                      <a:pt x="14716" y="21844"/>
                    </a:cubicBezTo>
                  </a:path>
                  <a:path w="21600" h="21845" stroke="0" extrusionOk="0">
                    <a:moveTo>
                      <a:pt x="20740" y="-1"/>
                    </a:moveTo>
                    <a:cubicBezTo>
                      <a:pt x="21310" y="1960"/>
                      <a:pt x="21600" y="3992"/>
                      <a:pt x="21600" y="6034"/>
                    </a:cubicBezTo>
                    <a:cubicBezTo>
                      <a:pt x="21600" y="12031"/>
                      <a:pt x="19106" y="17758"/>
                      <a:pt x="14716" y="21844"/>
                    </a:cubicBezTo>
                    <a:lnTo>
                      <a:pt x="0" y="6034"/>
                    </a:lnTo>
                    <a:lnTo>
                      <a:pt x="20740" y="-1"/>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82" name="Freeform 33"/>
              <p:cNvSpPr>
                <a:spLocks/>
              </p:cNvSpPr>
              <p:nvPr/>
            </p:nvSpPr>
            <p:spPr bwMode="auto">
              <a:xfrm>
                <a:off x="871" y="1236"/>
                <a:ext cx="3998" cy="1084"/>
              </a:xfrm>
              <a:custGeom>
                <a:avLst/>
                <a:gdLst>
                  <a:gd name="T0" fmla="*/ 0 w 3999"/>
                  <a:gd name="T1" fmla="*/ 0 h 1082"/>
                  <a:gd name="T2" fmla="*/ 1545 w 3999"/>
                  <a:gd name="T3" fmla="*/ 480 h 1082"/>
                  <a:gd name="T4" fmla="*/ 2683 w 3999"/>
                  <a:gd name="T5" fmla="*/ 807 h 1082"/>
                  <a:gd name="T6" fmla="*/ 3211 w 3999"/>
                  <a:gd name="T7" fmla="*/ 942 h 1082"/>
                  <a:gd name="T8" fmla="*/ 3601 w 3999"/>
                  <a:gd name="T9" fmla="*/ 1033 h 1082"/>
                  <a:gd name="T10" fmla="*/ 3983 w 3999"/>
                  <a:gd name="T11" fmla="*/ 1114 h 1082"/>
                  <a:gd name="T12" fmla="*/ 0 60000 65536"/>
                  <a:gd name="T13" fmla="*/ 0 60000 65536"/>
                  <a:gd name="T14" fmla="*/ 0 60000 65536"/>
                  <a:gd name="T15" fmla="*/ 0 60000 65536"/>
                  <a:gd name="T16" fmla="*/ 0 60000 65536"/>
                  <a:gd name="T17" fmla="*/ 0 60000 65536"/>
                  <a:gd name="T18" fmla="*/ 0 w 3999"/>
                  <a:gd name="T19" fmla="*/ 0 h 1082"/>
                  <a:gd name="T20" fmla="*/ 3999 w 3999"/>
                  <a:gd name="T21" fmla="*/ 1082 h 1082"/>
                </a:gdLst>
                <a:ahLst/>
                <a:cxnLst>
                  <a:cxn ang="T12">
                    <a:pos x="T0" y="T1"/>
                  </a:cxn>
                  <a:cxn ang="T13">
                    <a:pos x="T2" y="T3"/>
                  </a:cxn>
                  <a:cxn ang="T14">
                    <a:pos x="T4" y="T5"/>
                  </a:cxn>
                  <a:cxn ang="T15">
                    <a:pos x="T6" y="T7"/>
                  </a:cxn>
                  <a:cxn ang="T16">
                    <a:pos x="T8" y="T9"/>
                  </a:cxn>
                  <a:cxn ang="T17">
                    <a:pos x="T10" y="T11"/>
                  </a:cxn>
                </a:cxnLst>
                <a:rect l="T18" t="T19" r="T20" b="T21"/>
                <a:pathLst>
                  <a:path w="3999" h="1082">
                    <a:moveTo>
                      <a:pt x="0" y="0"/>
                    </a:moveTo>
                    <a:lnTo>
                      <a:pt x="1545" y="464"/>
                    </a:lnTo>
                    <a:lnTo>
                      <a:pt x="2699" y="791"/>
                    </a:lnTo>
                    <a:lnTo>
                      <a:pt x="3227" y="910"/>
                    </a:lnTo>
                    <a:lnTo>
                      <a:pt x="3617" y="1001"/>
                    </a:lnTo>
                    <a:lnTo>
                      <a:pt x="3999" y="1082"/>
                    </a:lnTo>
                  </a:path>
                </a:pathLst>
              </a:custGeom>
              <a:noFill/>
              <a:ln w="508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83" name="Line 34"/>
              <p:cNvSpPr>
                <a:spLocks noChangeShapeType="1"/>
              </p:cNvSpPr>
              <p:nvPr/>
            </p:nvSpPr>
            <p:spPr bwMode="auto">
              <a:xfrm>
                <a:off x="843" y="1281"/>
                <a:ext cx="2810" cy="1001"/>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84" name="Freeform 35"/>
              <p:cNvSpPr>
                <a:spLocks/>
              </p:cNvSpPr>
              <p:nvPr/>
            </p:nvSpPr>
            <p:spPr bwMode="auto">
              <a:xfrm>
                <a:off x="609" y="2092"/>
                <a:ext cx="3054" cy="281"/>
              </a:xfrm>
              <a:custGeom>
                <a:avLst/>
                <a:gdLst>
                  <a:gd name="T0" fmla="*/ 0 w 3054"/>
                  <a:gd name="T1" fmla="*/ 266 h 282"/>
                  <a:gd name="T2" fmla="*/ 173 w 3054"/>
                  <a:gd name="T3" fmla="*/ 136 h 282"/>
                  <a:gd name="T4" fmla="*/ 300 w 3054"/>
                  <a:gd name="T5" fmla="*/ 73 h 282"/>
                  <a:gd name="T6" fmla="*/ 418 w 3054"/>
                  <a:gd name="T7" fmla="*/ 46 h 282"/>
                  <a:gd name="T8" fmla="*/ 609 w 3054"/>
                  <a:gd name="T9" fmla="*/ 18 h 282"/>
                  <a:gd name="T10" fmla="*/ 900 w 3054"/>
                  <a:gd name="T11" fmla="*/ 0 h 282"/>
                  <a:gd name="T12" fmla="*/ 1236 w 3054"/>
                  <a:gd name="T13" fmla="*/ 9 h 282"/>
                  <a:gd name="T14" fmla="*/ 3054 w 3054"/>
                  <a:gd name="T15" fmla="*/ 184 h 282"/>
                  <a:gd name="T16" fmla="*/ 0 60000 65536"/>
                  <a:gd name="T17" fmla="*/ 0 60000 65536"/>
                  <a:gd name="T18" fmla="*/ 0 60000 65536"/>
                  <a:gd name="T19" fmla="*/ 0 60000 65536"/>
                  <a:gd name="T20" fmla="*/ 0 60000 65536"/>
                  <a:gd name="T21" fmla="*/ 0 60000 65536"/>
                  <a:gd name="T22" fmla="*/ 0 60000 65536"/>
                  <a:gd name="T23" fmla="*/ 0 60000 65536"/>
                  <a:gd name="T24" fmla="*/ 0 w 3054"/>
                  <a:gd name="T25" fmla="*/ 0 h 282"/>
                  <a:gd name="T26" fmla="*/ 3054 w 3054"/>
                  <a:gd name="T27" fmla="*/ 282 h 28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54" h="282">
                    <a:moveTo>
                      <a:pt x="0" y="282"/>
                    </a:moveTo>
                    <a:lnTo>
                      <a:pt x="173" y="136"/>
                    </a:lnTo>
                    <a:lnTo>
                      <a:pt x="300" y="73"/>
                    </a:lnTo>
                    <a:lnTo>
                      <a:pt x="418" y="46"/>
                    </a:lnTo>
                    <a:lnTo>
                      <a:pt x="609" y="18"/>
                    </a:lnTo>
                    <a:lnTo>
                      <a:pt x="900" y="0"/>
                    </a:lnTo>
                    <a:lnTo>
                      <a:pt x="1236" y="9"/>
                    </a:lnTo>
                    <a:lnTo>
                      <a:pt x="3054" y="200"/>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85" name="Line 36"/>
              <p:cNvSpPr>
                <a:spLocks noChangeShapeType="1"/>
              </p:cNvSpPr>
              <p:nvPr/>
            </p:nvSpPr>
            <p:spPr bwMode="auto">
              <a:xfrm>
                <a:off x="3645" y="2291"/>
                <a:ext cx="155" cy="247"/>
              </a:xfrm>
              <a:prstGeom prst="line">
                <a:avLst/>
              </a:prstGeom>
              <a:noFill/>
              <a:ln w="381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86" name="Freeform 37"/>
              <p:cNvSpPr>
                <a:spLocks/>
              </p:cNvSpPr>
              <p:nvPr/>
            </p:nvSpPr>
            <p:spPr bwMode="auto">
              <a:xfrm>
                <a:off x="3780" y="2337"/>
                <a:ext cx="1101" cy="201"/>
              </a:xfrm>
              <a:custGeom>
                <a:avLst/>
                <a:gdLst>
                  <a:gd name="T0" fmla="*/ 0 w 1100"/>
                  <a:gd name="T1" fmla="*/ 216 h 200"/>
                  <a:gd name="T2" fmla="*/ 364 w 1100"/>
                  <a:gd name="T3" fmla="*/ 179 h 200"/>
                  <a:gd name="T4" fmla="*/ 571 w 1100"/>
                  <a:gd name="T5" fmla="*/ 125 h 200"/>
                  <a:gd name="T6" fmla="*/ 789 w 1100"/>
                  <a:gd name="T7" fmla="*/ 36 h 200"/>
                  <a:gd name="T8" fmla="*/ 1116 w 1100"/>
                  <a:gd name="T9" fmla="*/ 0 h 200"/>
                  <a:gd name="T10" fmla="*/ 0 60000 65536"/>
                  <a:gd name="T11" fmla="*/ 0 60000 65536"/>
                  <a:gd name="T12" fmla="*/ 0 60000 65536"/>
                  <a:gd name="T13" fmla="*/ 0 60000 65536"/>
                  <a:gd name="T14" fmla="*/ 0 60000 65536"/>
                  <a:gd name="T15" fmla="*/ 0 w 1100"/>
                  <a:gd name="T16" fmla="*/ 0 h 200"/>
                  <a:gd name="T17" fmla="*/ 1100 w 1100"/>
                  <a:gd name="T18" fmla="*/ 200 h 200"/>
                </a:gdLst>
                <a:ahLst/>
                <a:cxnLst>
                  <a:cxn ang="T10">
                    <a:pos x="T0" y="T1"/>
                  </a:cxn>
                  <a:cxn ang="T11">
                    <a:pos x="T2" y="T3"/>
                  </a:cxn>
                  <a:cxn ang="T12">
                    <a:pos x="T4" y="T5"/>
                  </a:cxn>
                  <a:cxn ang="T13">
                    <a:pos x="T6" y="T7"/>
                  </a:cxn>
                  <a:cxn ang="T14">
                    <a:pos x="T8" y="T9"/>
                  </a:cxn>
                </a:cxnLst>
                <a:rect l="T15" t="T16" r="T17" b="T18"/>
                <a:pathLst>
                  <a:path w="1100" h="200">
                    <a:moveTo>
                      <a:pt x="0" y="200"/>
                    </a:moveTo>
                    <a:lnTo>
                      <a:pt x="364" y="163"/>
                    </a:lnTo>
                    <a:lnTo>
                      <a:pt x="555" y="109"/>
                    </a:lnTo>
                    <a:lnTo>
                      <a:pt x="773" y="36"/>
                    </a:lnTo>
                    <a:lnTo>
                      <a:pt x="1100" y="0"/>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87" name="Arc 38"/>
              <p:cNvSpPr>
                <a:spLocks/>
              </p:cNvSpPr>
              <p:nvPr/>
            </p:nvSpPr>
            <p:spPr bwMode="auto">
              <a:xfrm flipH="1">
                <a:off x="3063" y="2583"/>
                <a:ext cx="1686" cy="436"/>
              </a:xfrm>
              <a:custGeom>
                <a:avLst/>
                <a:gdLst>
                  <a:gd name="T0" fmla="*/ 0 w 42712"/>
                  <a:gd name="T1" fmla="*/ 0 h 25938"/>
                  <a:gd name="T2" fmla="*/ 0 w 42712"/>
                  <a:gd name="T3" fmla="*/ 0 h 25938"/>
                  <a:gd name="T4" fmla="*/ 0 w 42712"/>
                  <a:gd name="T5" fmla="*/ 0 h 25938"/>
                  <a:gd name="T6" fmla="*/ 0 60000 65536"/>
                  <a:gd name="T7" fmla="*/ 0 60000 65536"/>
                  <a:gd name="T8" fmla="*/ 0 60000 65536"/>
                  <a:gd name="T9" fmla="*/ 0 w 42712"/>
                  <a:gd name="T10" fmla="*/ 0 h 25938"/>
                  <a:gd name="T11" fmla="*/ 42712 w 42712"/>
                  <a:gd name="T12" fmla="*/ 25938 h 25938"/>
                </a:gdLst>
                <a:ahLst/>
                <a:cxnLst>
                  <a:cxn ang="T6">
                    <a:pos x="T0" y="T1"/>
                  </a:cxn>
                  <a:cxn ang="T7">
                    <a:pos x="T2" y="T3"/>
                  </a:cxn>
                  <a:cxn ang="T8">
                    <a:pos x="T4" y="T5"/>
                  </a:cxn>
                </a:cxnLst>
                <a:rect l="T9" t="T10" r="T11" b="T12"/>
                <a:pathLst>
                  <a:path w="42712" h="25938" fill="none" extrusionOk="0">
                    <a:moveTo>
                      <a:pt x="42711" y="8903"/>
                    </a:moveTo>
                    <a:cubicBezTo>
                      <a:pt x="40562" y="18843"/>
                      <a:pt x="31769" y="25937"/>
                      <a:pt x="21600" y="25937"/>
                    </a:cubicBezTo>
                    <a:cubicBezTo>
                      <a:pt x="9670" y="25938"/>
                      <a:pt x="0" y="16267"/>
                      <a:pt x="0" y="4338"/>
                    </a:cubicBezTo>
                    <a:cubicBezTo>
                      <a:pt x="0" y="2880"/>
                      <a:pt x="147" y="1427"/>
                      <a:pt x="440" y="0"/>
                    </a:cubicBezTo>
                  </a:path>
                  <a:path w="42712" h="25938" stroke="0" extrusionOk="0">
                    <a:moveTo>
                      <a:pt x="42711" y="8903"/>
                    </a:moveTo>
                    <a:cubicBezTo>
                      <a:pt x="40562" y="18843"/>
                      <a:pt x="31769" y="25937"/>
                      <a:pt x="21600" y="25937"/>
                    </a:cubicBezTo>
                    <a:cubicBezTo>
                      <a:pt x="9670" y="25938"/>
                      <a:pt x="0" y="16267"/>
                      <a:pt x="0" y="4338"/>
                    </a:cubicBezTo>
                    <a:cubicBezTo>
                      <a:pt x="0" y="2880"/>
                      <a:pt x="147" y="1427"/>
                      <a:pt x="440" y="0"/>
                    </a:cubicBezTo>
                    <a:lnTo>
                      <a:pt x="21600" y="4338"/>
                    </a:lnTo>
                    <a:lnTo>
                      <a:pt x="42711" y="8903"/>
                    </a:lnTo>
                    <a:close/>
                  </a:path>
                </a:pathLst>
              </a:custGeom>
              <a:noFill/>
              <a:ln w="38100">
                <a:solidFill>
                  <a:srgbClr val="9900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88" name="Arc 39"/>
              <p:cNvSpPr>
                <a:spLocks/>
              </p:cNvSpPr>
              <p:nvPr/>
            </p:nvSpPr>
            <p:spPr bwMode="auto">
              <a:xfrm flipV="1">
                <a:off x="3955" y="2453"/>
                <a:ext cx="855" cy="783"/>
              </a:xfrm>
              <a:custGeom>
                <a:avLst/>
                <a:gdLst>
                  <a:gd name="T0" fmla="*/ 0 w 21600"/>
                  <a:gd name="T1" fmla="*/ 0 h 28475"/>
                  <a:gd name="T2" fmla="*/ 0 w 21600"/>
                  <a:gd name="T3" fmla="*/ 0 h 28475"/>
                  <a:gd name="T4" fmla="*/ 0 w 21600"/>
                  <a:gd name="T5" fmla="*/ 0 h 28475"/>
                  <a:gd name="T6" fmla="*/ 0 60000 65536"/>
                  <a:gd name="T7" fmla="*/ 0 60000 65536"/>
                  <a:gd name="T8" fmla="*/ 0 60000 65536"/>
                  <a:gd name="T9" fmla="*/ 0 w 21600"/>
                  <a:gd name="T10" fmla="*/ 0 h 28475"/>
                  <a:gd name="T11" fmla="*/ 21600 w 21600"/>
                  <a:gd name="T12" fmla="*/ 28475 h 28475"/>
                </a:gdLst>
                <a:ahLst/>
                <a:cxnLst>
                  <a:cxn ang="T6">
                    <a:pos x="T0" y="T1"/>
                  </a:cxn>
                  <a:cxn ang="T7">
                    <a:pos x="T2" y="T3"/>
                  </a:cxn>
                  <a:cxn ang="T8">
                    <a:pos x="T4" y="T5"/>
                  </a:cxn>
                </a:cxnLst>
                <a:rect l="T9" t="T10" r="T11" b="T12"/>
                <a:pathLst>
                  <a:path w="21600" h="28475" fill="none" extrusionOk="0">
                    <a:moveTo>
                      <a:pt x="4634" y="0"/>
                    </a:moveTo>
                    <a:cubicBezTo>
                      <a:pt x="14542" y="2176"/>
                      <a:pt x="21600" y="10953"/>
                      <a:pt x="21600" y="21097"/>
                    </a:cubicBezTo>
                    <a:cubicBezTo>
                      <a:pt x="21600" y="23613"/>
                      <a:pt x="21160" y="26110"/>
                      <a:pt x="20300" y="28474"/>
                    </a:cubicBezTo>
                  </a:path>
                  <a:path w="21600" h="28475" stroke="0" extrusionOk="0">
                    <a:moveTo>
                      <a:pt x="4634" y="0"/>
                    </a:moveTo>
                    <a:cubicBezTo>
                      <a:pt x="14542" y="2176"/>
                      <a:pt x="21600" y="10953"/>
                      <a:pt x="21600" y="21097"/>
                    </a:cubicBezTo>
                    <a:cubicBezTo>
                      <a:pt x="21600" y="23613"/>
                      <a:pt x="21160" y="26110"/>
                      <a:pt x="20300" y="28474"/>
                    </a:cubicBezTo>
                    <a:lnTo>
                      <a:pt x="0" y="21097"/>
                    </a:lnTo>
                    <a:lnTo>
                      <a:pt x="4634" y="0"/>
                    </a:lnTo>
                    <a:close/>
                  </a:path>
                </a:pathLst>
              </a:custGeom>
              <a:noFill/>
              <a:ln w="508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89" name="Arc 40"/>
              <p:cNvSpPr>
                <a:spLocks/>
              </p:cNvSpPr>
              <p:nvPr/>
            </p:nvSpPr>
            <p:spPr bwMode="auto">
              <a:xfrm flipV="1">
                <a:off x="4108" y="2430"/>
                <a:ext cx="744" cy="834"/>
              </a:xfrm>
              <a:custGeom>
                <a:avLst/>
                <a:gdLst>
                  <a:gd name="T0" fmla="*/ 0 w 21600"/>
                  <a:gd name="T1" fmla="*/ 0 h 32588"/>
                  <a:gd name="T2" fmla="*/ 0 w 21600"/>
                  <a:gd name="T3" fmla="*/ 0 h 32588"/>
                  <a:gd name="T4" fmla="*/ 0 w 21600"/>
                  <a:gd name="T5" fmla="*/ 0 h 32588"/>
                  <a:gd name="T6" fmla="*/ 0 60000 65536"/>
                  <a:gd name="T7" fmla="*/ 0 60000 65536"/>
                  <a:gd name="T8" fmla="*/ 0 60000 65536"/>
                  <a:gd name="T9" fmla="*/ 0 w 21600"/>
                  <a:gd name="T10" fmla="*/ 0 h 32588"/>
                  <a:gd name="T11" fmla="*/ 21600 w 21600"/>
                  <a:gd name="T12" fmla="*/ 32588 h 32588"/>
                </a:gdLst>
                <a:ahLst/>
                <a:cxnLst>
                  <a:cxn ang="T6">
                    <a:pos x="T0" y="T1"/>
                  </a:cxn>
                  <a:cxn ang="T7">
                    <a:pos x="T2" y="T3"/>
                  </a:cxn>
                  <a:cxn ang="T8">
                    <a:pos x="T4" y="T5"/>
                  </a:cxn>
                </a:cxnLst>
                <a:rect l="T9" t="T10" r="T11" b="T12"/>
                <a:pathLst>
                  <a:path w="21600" h="32588" fill="none" extrusionOk="0">
                    <a:moveTo>
                      <a:pt x="1445" y="0"/>
                    </a:moveTo>
                    <a:cubicBezTo>
                      <a:pt x="12788" y="761"/>
                      <a:pt x="21600" y="10183"/>
                      <a:pt x="21600" y="21552"/>
                    </a:cubicBezTo>
                    <a:cubicBezTo>
                      <a:pt x="21600" y="25436"/>
                      <a:pt x="20552" y="29248"/>
                      <a:pt x="18567" y="32587"/>
                    </a:cubicBezTo>
                  </a:path>
                  <a:path w="21600" h="32588" stroke="0" extrusionOk="0">
                    <a:moveTo>
                      <a:pt x="1445" y="0"/>
                    </a:moveTo>
                    <a:cubicBezTo>
                      <a:pt x="12788" y="761"/>
                      <a:pt x="21600" y="10183"/>
                      <a:pt x="21600" y="21552"/>
                    </a:cubicBezTo>
                    <a:cubicBezTo>
                      <a:pt x="21600" y="25436"/>
                      <a:pt x="20552" y="29248"/>
                      <a:pt x="18567" y="32587"/>
                    </a:cubicBezTo>
                    <a:lnTo>
                      <a:pt x="0" y="21552"/>
                    </a:lnTo>
                    <a:lnTo>
                      <a:pt x="1445" y="0"/>
                    </a:lnTo>
                    <a:close/>
                  </a:path>
                </a:pathLst>
              </a:custGeom>
              <a:noFill/>
              <a:ln w="762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90" name="Arc 41"/>
              <p:cNvSpPr>
                <a:spLocks/>
              </p:cNvSpPr>
              <p:nvPr/>
            </p:nvSpPr>
            <p:spPr bwMode="auto">
              <a:xfrm flipV="1">
                <a:off x="4131" y="2424"/>
                <a:ext cx="815" cy="1429"/>
              </a:xfrm>
              <a:custGeom>
                <a:avLst/>
                <a:gdLst>
                  <a:gd name="T0" fmla="*/ 0 w 21600"/>
                  <a:gd name="T1" fmla="*/ 0 h 33061"/>
                  <a:gd name="T2" fmla="*/ 0 w 21600"/>
                  <a:gd name="T3" fmla="*/ 0 h 33061"/>
                  <a:gd name="T4" fmla="*/ 0 w 21600"/>
                  <a:gd name="T5" fmla="*/ 0 h 33061"/>
                  <a:gd name="T6" fmla="*/ 0 60000 65536"/>
                  <a:gd name="T7" fmla="*/ 0 60000 65536"/>
                  <a:gd name="T8" fmla="*/ 0 60000 65536"/>
                  <a:gd name="T9" fmla="*/ 0 w 21600"/>
                  <a:gd name="T10" fmla="*/ 0 h 33061"/>
                  <a:gd name="T11" fmla="*/ 21600 w 21600"/>
                  <a:gd name="T12" fmla="*/ 33061 h 33061"/>
                </a:gdLst>
                <a:ahLst/>
                <a:cxnLst>
                  <a:cxn ang="T6">
                    <a:pos x="T0" y="T1"/>
                  </a:cxn>
                  <a:cxn ang="T7">
                    <a:pos x="T2" y="T3"/>
                  </a:cxn>
                  <a:cxn ang="T8">
                    <a:pos x="T4" y="T5"/>
                  </a:cxn>
                </a:cxnLst>
                <a:rect l="T9" t="T10" r="T11" b="T12"/>
                <a:pathLst>
                  <a:path w="21600" h="33061" fill="none" extrusionOk="0">
                    <a:moveTo>
                      <a:pt x="8827" y="0"/>
                    </a:moveTo>
                    <a:cubicBezTo>
                      <a:pt x="16598" y="3480"/>
                      <a:pt x="21600" y="11199"/>
                      <a:pt x="21600" y="19714"/>
                    </a:cubicBezTo>
                    <a:cubicBezTo>
                      <a:pt x="21600" y="24554"/>
                      <a:pt x="19974" y="29254"/>
                      <a:pt x="16982" y="33060"/>
                    </a:cubicBezTo>
                  </a:path>
                  <a:path w="21600" h="33061" stroke="0" extrusionOk="0">
                    <a:moveTo>
                      <a:pt x="8827" y="0"/>
                    </a:moveTo>
                    <a:cubicBezTo>
                      <a:pt x="16598" y="3480"/>
                      <a:pt x="21600" y="11199"/>
                      <a:pt x="21600" y="19714"/>
                    </a:cubicBezTo>
                    <a:cubicBezTo>
                      <a:pt x="21600" y="24554"/>
                      <a:pt x="19974" y="29254"/>
                      <a:pt x="16982" y="33060"/>
                    </a:cubicBezTo>
                    <a:lnTo>
                      <a:pt x="0" y="19714"/>
                    </a:lnTo>
                    <a:lnTo>
                      <a:pt x="8827" y="0"/>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91" name="Line 42"/>
              <p:cNvSpPr>
                <a:spLocks noChangeShapeType="1"/>
              </p:cNvSpPr>
              <p:nvPr/>
            </p:nvSpPr>
            <p:spPr bwMode="auto">
              <a:xfrm>
                <a:off x="4117" y="3237"/>
                <a:ext cx="372" cy="633"/>
              </a:xfrm>
              <a:prstGeom prst="line">
                <a:avLst/>
              </a:prstGeom>
              <a:noFill/>
              <a:ln w="381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92" name="Arc 43"/>
              <p:cNvSpPr>
                <a:spLocks/>
              </p:cNvSpPr>
              <p:nvPr/>
            </p:nvSpPr>
            <p:spPr bwMode="auto">
              <a:xfrm flipH="1">
                <a:off x="779" y="2349"/>
                <a:ext cx="2045" cy="1124"/>
              </a:xfrm>
              <a:custGeom>
                <a:avLst/>
                <a:gdLst>
                  <a:gd name="T0" fmla="*/ 0 w 17760"/>
                  <a:gd name="T1" fmla="*/ 0 h 21598"/>
                  <a:gd name="T2" fmla="*/ 0 w 17760"/>
                  <a:gd name="T3" fmla="*/ 0 h 21598"/>
                  <a:gd name="T4" fmla="*/ 0 w 17760"/>
                  <a:gd name="T5" fmla="*/ 0 h 21598"/>
                  <a:gd name="T6" fmla="*/ 0 60000 65536"/>
                  <a:gd name="T7" fmla="*/ 0 60000 65536"/>
                  <a:gd name="T8" fmla="*/ 0 60000 65536"/>
                  <a:gd name="T9" fmla="*/ 0 w 17760"/>
                  <a:gd name="T10" fmla="*/ 0 h 21598"/>
                  <a:gd name="T11" fmla="*/ 17760 w 17760"/>
                  <a:gd name="T12" fmla="*/ 21598 h 21598"/>
                </a:gdLst>
                <a:ahLst/>
                <a:cxnLst>
                  <a:cxn ang="T6">
                    <a:pos x="T0" y="T1"/>
                  </a:cxn>
                  <a:cxn ang="T7">
                    <a:pos x="T2" y="T3"/>
                  </a:cxn>
                  <a:cxn ang="T8">
                    <a:pos x="T4" y="T5"/>
                  </a:cxn>
                </a:cxnLst>
                <a:rect l="T9" t="T10" r="T11" b="T12"/>
                <a:pathLst>
                  <a:path w="17760" h="21598" fill="none" extrusionOk="0">
                    <a:moveTo>
                      <a:pt x="17759" y="12293"/>
                    </a:moveTo>
                    <a:cubicBezTo>
                      <a:pt x="13789" y="18029"/>
                      <a:pt x="7293" y="21494"/>
                      <a:pt x="318" y="21597"/>
                    </a:cubicBezTo>
                  </a:path>
                  <a:path w="17760" h="21598" stroke="0" extrusionOk="0">
                    <a:moveTo>
                      <a:pt x="17759" y="12293"/>
                    </a:moveTo>
                    <a:cubicBezTo>
                      <a:pt x="13789" y="18029"/>
                      <a:pt x="7293" y="21494"/>
                      <a:pt x="318" y="21597"/>
                    </a:cubicBezTo>
                    <a:lnTo>
                      <a:pt x="0" y="0"/>
                    </a:lnTo>
                    <a:lnTo>
                      <a:pt x="17759" y="12293"/>
                    </a:lnTo>
                    <a:close/>
                  </a:path>
                </a:pathLst>
              </a:custGeom>
              <a:noFill/>
              <a:ln w="508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93" name="Line 44"/>
              <p:cNvSpPr>
                <a:spLocks noChangeShapeType="1"/>
              </p:cNvSpPr>
              <p:nvPr/>
            </p:nvSpPr>
            <p:spPr bwMode="auto">
              <a:xfrm flipV="1">
                <a:off x="4777" y="2355"/>
                <a:ext cx="85" cy="62"/>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94" name="Line 45"/>
              <p:cNvSpPr>
                <a:spLocks noChangeShapeType="1"/>
              </p:cNvSpPr>
              <p:nvPr/>
            </p:nvSpPr>
            <p:spPr bwMode="auto">
              <a:xfrm flipV="1">
                <a:off x="4890" y="2214"/>
                <a:ext cx="54" cy="123"/>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95" name="Arc 46"/>
              <p:cNvSpPr>
                <a:spLocks/>
              </p:cNvSpPr>
              <p:nvPr/>
            </p:nvSpPr>
            <p:spPr bwMode="auto">
              <a:xfrm>
                <a:off x="4784" y="2193"/>
                <a:ext cx="208" cy="265"/>
              </a:xfrm>
              <a:custGeom>
                <a:avLst/>
                <a:gdLst>
                  <a:gd name="T0" fmla="*/ 0 w 31792"/>
                  <a:gd name="T1" fmla="*/ 0 h 30588"/>
                  <a:gd name="T2" fmla="*/ 0 w 31792"/>
                  <a:gd name="T3" fmla="*/ 0 h 30588"/>
                  <a:gd name="T4" fmla="*/ 0 w 31792"/>
                  <a:gd name="T5" fmla="*/ 0 h 30588"/>
                  <a:gd name="T6" fmla="*/ 0 60000 65536"/>
                  <a:gd name="T7" fmla="*/ 0 60000 65536"/>
                  <a:gd name="T8" fmla="*/ 0 60000 65536"/>
                  <a:gd name="T9" fmla="*/ 0 w 31792"/>
                  <a:gd name="T10" fmla="*/ 0 h 30588"/>
                  <a:gd name="T11" fmla="*/ 31792 w 31792"/>
                  <a:gd name="T12" fmla="*/ 30588 h 30588"/>
                </a:gdLst>
                <a:ahLst/>
                <a:cxnLst>
                  <a:cxn ang="T6">
                    <a:pos x="T0" y="T1"/>
                  </a:cxn>
                  <a:cxn ang="T7">
                    <a:pos x="T2" y="T3"/>
                  </a:cxn>
                  <a:cxn ang="T8">
                    <a:pos x="T4" y="T5"/>
                  </a:cxn>
                </a:cxnLst>
                <a:rect l="T9" t="T10" r="T11" b="T12"/>
                <a:pathLst>
                  <a:path w="31792" h="30588" fill="none" extrusionOk="0">
                    <a:moveTo>
                      <a:pt x="29833" y="-1"/>
                    </a:moveTo>
                    <a:cubicBezTo>
                      <a:pt x="31123" y="2820"/>
                      <a:pt x="31792" y="5886"/>
                      <a:pt x="31792" y="8988"/>
                    </a:cubicBezTo>
                    <a:cubicBezTo>
                      <a:pt x="31792" y="20917"/>
                      <a:pt x="22121" y="30588"/>
                      <a:pt x="10192" y="30588"/>
                    </a:cubicBezTo>
                    <a:cubicBezTo>
                      <a:pt x="6636" y="30587"/>
                      <a:pt x="3135" y="29710"/>
                      <a:pt x="-1" y="28032"/>
                    </a:cubicBezTo>
                  </a:path>
                  <a:path w="31792" h="30588" stroke="0" extrusionOk="0">
                    <a:moveTo>
                      <a:pt x="29833" y="-1"/>
                    </a:moveTo>
                    <a:cubicBezTo>
                      <a:pt x="31123" y="2820"/>
                      <a:pt x="31792" y="5886"/>
                      <a:pt x="31792" y="8988"/>
                    </a:cubicBezTo>
                    <a:cubicBezTo>
                      <a:pt x="31792" y="20917"/>
                      <a:pt x="22121" y="30588"/>
                      <a:pt x="10192" y="30588"/>
                    </a:cubicBezTo>
                    <a:cubicBezTo>
                      <a:pt x="6636" y="30587"/>
                      <a:pt x="3135" y="29710"/>
                      <a:pt x="-1" y="28032"/>
                    </a:cubicBezTo>
                    <a:lnTo>
                      <a:pt x="10192" y="8988"/>
                    </a:lnTo>
                    <a:lnTo>
                      <a:pt x="29833" y="-1"/>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96" name="Freeform 47"/>
              <p:cNvSpPr>
                <a:spLocks/>
              </p:cNvSpPr>
              <p:nvPr/>
            </p:nvSpPr>
            <p:spPr bwMode="auto">
              <a:xfrm>
                <a:off x="3651" y="2264"/>
                <a:ext cx="1189" cy="45"/>
              </a:xfrm>
              <a:custGeom>
                <a:avLst/>
                <a:gdLst>
                  <a:gd name="T0" fmla="*/ 0 w 1191"/>
                  <a:gd name="T1" fmla="*/ 0 h 45"/>
                  <a:gd name="T2" fmla="*/ 384 w 1191"/>
                  <a:gd name="T3" fmla="*/ 27 h 45"/>
                  <a:gd name="T4" fmla="*/ 557 w 1191"/>
                  <a:gd name="T5" fmla="*/ 36 h 45"/>
                  <a:gd name="T6" fmla="*/ 875 w 1191"/>
                  <a:gd name="T7" fmla="*/ 18 h 45"/>
                  <a:gd name="T8" fmla="*/ 1159 w 1191"/>
                  <a:gd name="T9" fmla="*/ 45 h 45"/>
                  <a:gd name="T10" fmla="*/ 0 60000 65536"/>
                  <a:gd name="T11" fmla="*/ 0 60000 65536"/>
                  <a:gd name="T12" fmla="*/ 0 60000 65536"/>
                  <a:gd name="T13" fmla="*/ 0 60000 65536"/>
                  <a:gd name="T14" fmla="*/ 0 60000 65536"/>
                  <a:gd name="T15" fmla="*/ 0 w 1191"/>
                  <a:gd name="T16" fmla="*/ 0 h 45"/>
                  <a:gd name="T17" fmla="*/ 1191 w 1191"/>
                  <a:gd name="T18" fmla="*/ 45 h 45"/>
                </a:gdLst>
                <a:ahLst/>
                <a:cxnLst>
                  <a:cxn ang="T10">
                    <a:pos x="T0" y="T1"/>
                  </a:cxn>
                  <a:cxn ang="T11">
                    <a:pos x="T2" y="T3"/>
                  </a:cxn>
                  <a:cxn ang="T12">
                    <a:pos x="T4" y="T5"/>
                  </a:cxn>
                  <a:cxn ang="T13">
                    <a:pos x="T6" y="T7"/>
                  </a:cxn>
                  <a:cxn ang="T14">
                    <a:pos x="T8" y="T9"/>
                  </a:cxn>
                </a:cxnLst>
                <a:rect l="T15" t="T16" r="T17" b="T18"/>
                <a:pathLst>
                  <a:path w="1191" h="45">
                    <a:moveTo>
                      <a:pt x="0" y="0"/>
                    </a:moveTo>
                    <a:lnTo>
                      <a:pt x="400" y="27"/>
                    </a:lnTo>
                    <a:lnTo>
                      <a:pt x="573" y="36"/>
                    </a:lnTo>
                    <a:lnTo>
                      <a:pt x="891" y="18"/>
                    </a:lnTo>
                    <a:lnTo>
                      <a:pt x="1191" y="45"/>
                    </a:lnTo>
                  </a:path>
                </a:pathLst>
              </a:custGeom>
              <a:noFill/>
              <a:ln w="38100">
                <a:solidFill>
                  <a:srgbClr val="9900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97" name="Line 48"/>
              <p:cNvSpPr>
                <a:spLocks noChangeShapeType="1"/>
              </p:cNvSpPr>
              <p:nvPr/>
            </p:nvSpPr>
            <p:spPr bwMode="auto">
              <a:xfrm flipH="1">
                <a:off x="3098" y="2315"/>
                <a:ext cx="548" cy="405"/>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98" name="Freeform 49"/>
              <p:cNvSpPr>
                <a:spLocks/>
              </p:cNvSpPr>
              <p:nvPr/>
            </p:nvSpPr>
            <p:spPr bwMode="auto">
              <a:xfrm>
                <a:off x="2821" y="3239"/>
                <a:ext cx="1295" cy="186"/>
              </a:xfrm>
              <a:custGeom>
                <a:avLst/>
                <a:gdLst>
                  <a:gd name="T0" fmla="*/ 0 w 2063"/>
                  <a:gd name="T1" fmla="*/ 0 h 1119"/>
                  <a:gd name="T2" fmla="*/ 1 w 2063"/>
                  <a:gd name="T3" fmla="*/ 0 h 1119"/>
                  <a:gd name="T4" fmla="*/ 1 w 2063"/>
                  <a:gd name="T5" fmla="*/ 0 h 1119"/>
                  <a:gd name="T6" fmla="*/ 1 w 2063"/>
                  <a:gd name="T7" fmla="*/ 0 h 1119"/>
                  <a:gd name="T8" fmla="*/ 1 w 2063"/>
                  <a:gd name="T9" fmla="*/ 0 h 1119"/>
                  <a:gd name="T10" fmla="*/ 1 w 2063"/>
                  <a:gd name="T11" fmla="*/ 0 h 1119"/>
                  <a:gd name="T12" fmla="*/ 1 w 2063"/>
                  <a:gd name="T13" fmla="*/ 0 h 1119"/>
                  <a:gd name="T14" fmla="*/ 1 w 2063"/>
                  <a:gd name="T15" fmla="*/ 0 h 1119"/>
                  <a:gd name="T16" fmla="*/ 0 60000 65536"/>
                  <a:gd name="T17" fmla="*/ 0 60000 65536"/>
                  <a:gd name="T18" fmla="*/ 0 60000 65536"/>
                  <a:gd name="T19" fmla="*/ 0 60000 65536"/>
                  <a:gd name="T20" fmla="*/ 0 60000 65536"/>
                  <a:gd name="T21" fmla="*/ 0 60000 65536"/>
                  <a:gd name="T22" fmla="*/ 0 60000 65536"/>
                  <a:gd name="T23" fmla="*/ 0 60000 65536"/>
                  <a:gd name="T24" fmla="*/ 0 w 2063"/>
                  <a:gd name="T25" fmla="*/ 0 h 1119"/>
                  <a:gd name="T26" fmla="*/ 2063 w 2063"/>
                  <a:gd name="T27" fmla="*/ 1119 h 11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63" h="1119">
                    <a:moveTo>
                      <a:pt x="0" y="1119"/>
                    </a:moveTo>
                    <a:lnTo>
                      <a:pt x="1281" y="364"/>
                    </a:lnTo>
                    <a:lnTo>
                      <a:pt x="1418" y="273"/>
                    </a:lnTo>
                    <a:lnTo>
                      <a:pt x="1590" y="191"/>
                    </a:lnTo>
                    <a:lnTo>
                      <a:pt x="1708" y="110"/>
                    </a:lnTo>
                    <a:lnTo>
                      <a:pt x="1827" y="64"/>
                    </a:lnTo>
                    <a:lnTo>
                      <a:pt x="1954" y="19"/>
                    </a:lnTo>
                    <a:lnTo>
                      <a:pt x="2063" y="0"/>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99" name="Arc 50"/>
              <p:cNvSpPr>
                <a:spLocks/>
              </p:cNvSpPr>
              <p:nvPr/>
            </p:nvSpPr>
            <p:spPr bwMode="auto">
              <a:xfrm flipH="1">
                <a:off x="394" y="1333"/>
                <a:ext cx="344" cy="1177"/>
              </a:xfrm>
              <a:custGeom>
                <a:avLst/>
                <a:gdLst>
                  <a:gd name="T0" fmla="*/ 0 w 28245"/>
                  <a:gd name="T1" fmla="*/ 0 h 35340"/>
                  <a:gd name="T2" fmla="*/ 0 w 28245"/>
                  <a:gd name="T3" fmla="*/ 0 h 35340"/>
                  <a:gd name="T4" fmla="*/ 0 w 28245"/>
                  <a:gd name="T5" fmla="*/ 0 h 35340"/>
                  <a:gd name="T6" fmla="*/ 0 60000 65536"/>
                  <a:gd name="T7" fmla="*/ 0 60000 65536"/>
                  <a:gd name="T8" fmla="*/ 0 60000 65536"/>
                  <a:gd name="T9" fmla="*/ 0 w 28245"/>
                  <a:gd name="T10" fmla="*/ 0 h 35340"/>
                  <a:gd name="T11" fmla="*/ 28245 w 28245"/>
                  <a:gd name="T12" fmla="*/ 35340 h 35340"/>
                </a:gdLst>
                <a:ahLst/>
                <a:cxnLst>
                  <a:cxn ang="T6">
                    <a:pos x="T0" y="T1"/>
                  </a:cxn>
                  <a:cxn ang="T7">
                    <a:pos x="T2" y="T3"/>
                  </a:cxn>
                  <a:cxn ang="T8">
                    <a:pos x="T4" y="T5"/>
                  </a:cxn>
                </a:cxnLst>
                <a:rect l="T9" t="T10" r="T11" b="T12"/>
                <a:pathLst>
                  <a:path w="28245" h="35340" fill="none" extrusionOk="0">
                    <a:moveTo>
                      <a:pt x="0" y="1047"/>
                    </a:moveTo>
                    <a:cubicBezTo>
                      <a:pt x="2146" y="353"/>
                      <a:pt x="4388" y="-1"/>
                      <a:pt x="6645" y="-1"/>
                    </a:cubicBezTo>
                    <a:cubicBezTo>
                      <a:pt x="18574" y="0"/>
                      <a:pt x="28245" y="9670"/>
                      <a:pt x="28245" y="21600"/>
                    </a:cubicBezTo>
                    <a:cubicBezTo>
                      <a:pt x="28245" y="26613"/>
                      <a:pt x="26500" y="31471"/>
                      <a:pt x="23311" y="35339"/>
                    </a:cubicBezTo>
                  </a:path>
                  <a:path w="28245" h="35340" stroke="0" extrusionOk="0">
                    <a:moveTo>
                      <a:pt x="0" y="1047"/>
                    </a:moveTo>
                    <a:cubicBezTo>
                      <a:pt x="2146" y="353"/>
                      <a:pt x="4388" y="-1"/>
                      <a:pt x="6645" y="-1"/>
                    </a:cubicBezTo>
                    <a:cubicBezTo>
                      <a:pt x="18574" y="0"/>
                      <a:pt x="28245" y="9670"/>
                      <a:pt x="28245" y="21600"/>
                    </a:cubicBezTo>
                    <a:cubicBezTo>
                      <a:pt x="28245" y="26613"/>
                      <a:pt x="26500" y="31471"/>
                      <a:pt x="23311" y="35339"/>
                    </a:cubicBezTo>
                    <a:lnTo>
                      <a:pt x="6645" y="21600"/>
                    </a:lnTo>
                    <a:lnTo>
                      <a:pt x="0" y="1047"/>
                    </a:lnTo>
                    <a:close/>
                  </a:path>
                </a:pathLst>
              </a:custGeom>
              <a:noFill/>
              <a:ln w="762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100" name="Line 51"/>
              <p:cNvSpPr>
                <a:spLocks noChangeShapeType="1"/>
              </p:cNvSpPr>
              <p:nvPr/>
            </p:nvSpPr>
            <p:spPr bwMode="auto">
              <a:xfrm flipH="1">
                <a:off x="2773" y="2728"/>
                <a:ext cx="262" cy="709"/>
              </a:xfrm>
              <a:prstGeom prst="line">
                <a:avLst/>
              </a:prstGeom>
              <a:noFill/>
              <a:ln w="762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grpSp>
        <p:grpSp>
          <p:nvGrpSpPr>
            <p:cNvPr id="209024" name="Group 52"/>
            <p:cNvGrpSpPr>
              <a:grpSpLocks/>
            </p:cNvGrpSpPr>
            <p:nvPr/>
          </p:nvGrpSpPr>
          <p:grpSpPr bwMode="auto">
            <a:xfrm>
              <a:off x="400" y="1185"/>
              <a:ext cx="4629" cy="2756"/>
              <a:chOff x="400" y="1185"/>
              <a:chExt cx="4629" cy="2756"/>
            </a:xfrm>
          </p:grpSpPr>
          <p:sp>
            <p:nvSpPr>
              <p:cNvPr id="209042" name="Oval 53"/>
              <p:cNvSpPr>
                <a:spLocks noChangeArrowheads="1"/>
              </p:cNvSpPr>
              <p:nvPr/>
            </p:nvSpPr>
            <p:spPr bwMode="auto">
              <a:xfrm>
                <a:off x="782" y="1185"/>
                <a:ext cx="138" cy="137"/>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grpSp>
            <p:nvGrpSpPr>
              <p:cNvPr id="209043" name="Group 54"/>
              <p:cNvGrpSpPr>
                <a:grpSpLocks/>
              </p:cNvGrpSpPr>
              <p:nvPr/>
            </p:nvGrpSpPr>
            <p:grpSpPr bwMode="auto">
              <a:xfrm>
                <a:off x="400" y="2121"/>
                <a:ext cx="4629" cy="1820"/>
                <a:chOff x="400" y="2121"/>
                <a:chExt cx="4629" cy="1820"/>
              </a:xfrm>
            </p:grpSpPr>
            <p:sp>
              <p:nvSpPr>
                <p:cNvPr id="209045" name="Oval 55"/>
                <p:cNvSpPr>
                  <a:spLocks noChangeArrowheads="1"/>
                </p:cNvSpPr>
                <p:nvPr/>
              </p:nvSpPr>
              <p:spPr bwMode="auto">
                <a:xfrm>
                  <a:off x="400" y="2428"/>
                  <a:ext cx="138" cy="13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46" name="Oval 56"/>
                <p:cNvSpPr>
                  <a:spLocks noChangeArrowheads="1"/>
                </p:cNvSpPr>
                <p:nvPr/>
              </p:nvSpPr>
              <p:spPr bwMode="auto">
                <a:xfrm>
                  <a:off x="2018" y="2259"/>
                  <a:ext cx="138" cy="13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47" name="Oval 57"/>
                <p:cNvSpPr>
                  <a:spLocks noChangeArrowheads="1"/>
                </p:cNvSpPr>
                <p:nvPr/>
              </p:nvSpPr>
              <p:spPr bwMode="auto">
                <a:xfrm>
                  <a:off x="532" y="2333"/>
                  <a:ext cx="139" cy="139"/>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48" name="Oval 58"/>
                <p:cNvSpPr>
                  <a:spLocks noChangeArrowheads="1"/>
                </p:cNvSpPr>
                <p:nvPr/>
              </p:nvSpPr>
              <p:spPr bwMode="auto">
                <a:xfrm>
                  <a:off x="3734" y="2479"/>
                  <a:ext cx="140" cy="137"/>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49" name="Oval 59"/>
                <p:cNvSpPr>
                  <a:spLocks noChangeArrowheads="1"/>
                </p:cNvSpPr>
                <p:nvPr/>
              </p:nvSpPr>
              <p:spPr bwMode="auto">
                <a:xfrm>
                  <a:off x="3592" y="2223"/>
                  <a:ext cx="138" cy="13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50" name="Oval 60"/>
                <p:cNvSpPr>
                  <a:spLocks noChangeArrowheads="1"/>
                </p:cNvSpPr>
                <p:nvPr/>
              </p:nvSpPr>
              <p:spPr bwMode="auto">
                <a:xfrm>
                  <a:off x="4055" y="3167"/>
                  <a:ext cx="138" cy="139"/>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51" name="Oval 61"/>
                <p:cNvSpPr>
                  <a:spLocks noChangeArrowheads="1"/>
                </p:cNvSpPr>
                <p:nvPr/>
              </p:nvSpPr>
              <p:spPr bwMode="auto">
                <a:xfrm>
                  <a:off x="4400" y="3803"/>
                  <a:ext cx="138" cy="135"/>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52" name="Oval 62"/>
                <p:cNvSpPr>
                  <a:spLocks noChangeArrowheads="1"/>
                </p:cNvSpPr>
                <p:nvPr/>
              </p:nvSpPr>
              <p:spPr bwMode="auto">
                <a:xfrm>
                  <a:off x="705" y="2924"/>
                  <a:ext cx="138" cy="139"/>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53" name="Oval 63"/>
                <p:cNvSpPr>
                  <a:spLocks noChangeArrowheads="1"/>
                </p:cNvSpPr>
                <p:nvPr/>
              </p:nvSpPr>
              <p:spPr bwMode="auto">
                <a:xfrm>
                  <a:off x="3000" y="2666"/>
                  <a:ext cx="138" cy="13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54" name="Oval 64"/>
                <p:cNvSpPr>
                  <a:spLocks noChangeArrowheads="1"/>
                </p:cNvSpPr>
                <p:nvPr/>
              </p:nvSpPr>
              <p:spPr bwMode="auto">
                <a:xfrm>
                  <a:off x="2727" y="3367"/>
                  <a:ext cx="138" cy="135"/>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55" name="Oval 65"/>
                <p:cNvSpPr>
                  <a:spLocks noChangeArrowheads="1"/>
                </p:cNvSpPr>
                <p:nvPr/>
              </p:nvSpPr>
              <p:spPr bwMode="auto">
                <a:xfrm>
                  <a:off x="4809" y="2276"/>
                  <a:ext cx="140" cy="137"/>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56" name="Oval 66"/>
                <p:cNvSpPr>
                  <a:spLocks noChangeArrowheads="1"/>
                </p:cNvSpPr>
                <p:nvPr/>
              </p:nvSpPr>
              <p:spPr bwMode="auto">
                <a:xfrm>
                  <a:off x="4664" y="2503"/>
                  <a:ext cx="138" cy="140"/>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57" name="Oval 67"/>
                <p:cNvSpPr>
                  <a:spLocks noChangeArrowheads="1"/>
                </p:cNvSpPr>
                <p:nvPr/>
              </p:nvSpPr>
              <p:spPr bwMode="auto">
                <a:xfrm>
                  <a:off x="4891" y="2121"/>
                  <a:ext cx="138" cy="137"/>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58" name="Oval 68"/>
                <p:cNvSpPr>
                  <a:spLocks noChangeArrowheads="1"/>
                </p:cNvSpPr>
                <p:nvPr/>
              </p:nvSpPr>
              <p:spPr bwMode="auto">
                <a:xfrm>
                  <a:off x="4681" y="2376"/>
                  <a:ext cx="139" cy="13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grpSp>
          <p:sp>
            <p:nvSpPr>
              <p:cNvPr id="209044" name="Oval 69"/>
              <p:cNvSpPr>
                <a:spLocks noChangeArrowheads="1"/>
              </p:cNvSpPr>
              <p:nvPr/>
            </p:nvSpPr>
            <p:spPr bwMode="auto">
              <a:xfrm>
                <a:off x="715" y="1299"/>
                <a:ext cx="139" cy="137"/>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grpSp>
        <p:grpSp>
          <p:nvGrpSpPr>
            <p:cNvPr id="209025" name="Group 70"/>
            <p:cNvGrpSpPr>
              <a:grpSpLocks/>
            </p:cNvGrpSpPr>
            <p:nvPr/>
          </p:nvGrpSpPr>
          <p:grpSpPr bwMode="auto">
            <a:xfrm>
              <a:off x="293" y="1163"/>
              <a:ext cx="5420" cy="2984"/>
              <a:chOff x="293" y="1163"/>
              <a:chExt cx="5420" cy="2984"/>
            </a:xfrm>
          </p:grpSpPr>
          <p:sp>
            <p:nvSpPr>
              <p:cNvPr id="209026" name="Text Box 71"/>
              <p:cNvSpPr txBox="1">
                <a:spLocks noChangeArrowheads="1"/>
              </p:cNvSpPr>
              <p:nvPr/>
            </p:nvSpPr>
            <p:spPr bwMode="auto">
              <a:xfrm>
                <a:off x="869" y="1163"/>
                <a:ext cx="491"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fontAlgn="base" hangingPunct="1">
                  <a:spcBef>
                    <a:spcPct val="0"/>
                  </a:spcBef>
                  <a:spcAft>
                    <a:spcPct val="0"/>
                  </a:spcAft>
                </a:pPr>
                <a:r>
                  <a:rPr lang="en-US" sz="1400" b="1">
                    <a:solidFill>
                      <a:srgbClr val="000000"/>
                    </a:solidFill>
                    <a:latin typeface="Arial Narrow" pitchFamily="34" charset="0"/>
                  </a:rPr>
                  <a:t>Seattle</a:t>
                </a:r>
              </a:p>
            </p:txBody>
          </p:sp>
          <p:sp>
            <p:nvSpPr>
              <p:cNvPr id="209027" name="Text Box 72"/>
              <p:cNvSpPr txBox="1">
                <a:spLocks noChangeArrowheads="1"/>
              </p:cNvSpPr>
              <p:nvPr/>
            </p:nvSpPr>
            <p:spPr bwMode="auto">
              <a:xfrm>
                <a:off x="3736" y="3286"/>
                <a:ext cx="503"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fontAlgn="base" hangingPunct="1">
                  <a:spcBef>
                    <a:spcPct val="0"/>
                  </a:spcBef>
                  <a:spcAft>
                    <a:spcPct val="0"/>
                  </a:spcAft>
                </a:pPr>
                <a:r>
                  <a:rPr lang="en-US" sz="1400" b="1">
                    <a:solidFill>
                      <a:srgbClr val="000000"/>
                    </a:solidFill>
                    <a:latin typeface="Arial Narrow" pitchFamily="34" charset="0"/>
                  </a:rPr>
                  <a:t>Atlanta</a:t>
                </a:r>
              </a:p>
            </p:txBody>
          </p:sp>
          <p:sp>
            <p:nvSpPr>
              <p:cNvPr id="209028" name="Text Box 73"/>
              <p:cNvSpPr txBox="1">
                <a:spLocks noChangeArrowheads="1"/>
              </p:cNvSpPr>
              <p:nvPr/>
            </p:nvSpPr>
            <p:spPr bwMode="auto">
              <a:xfrm>
                <a:off x="3133" y="2229"/>
                <a:ext cx="557"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fontAlgn="base" hangingPunct="1">
                  <a:spcBef>
                    <a:spcPct val="0"/>
                  </a:spcBef>
                  <a:spcAft>
                    <a:spcPct val="0"/>
                  </a:spcAft>
                </a:pPr>
                <a:r>
                  <a:rPr lang="en-US" sz="1400" b="1">
                    <a:solidFill>
                      <a:srgbClr val="000000"/>
                    </a:solidFill>
                    <a:latin typeface="Arial Narrow" pitchFamily="34" charset="0"/>
                  </a:rPr>
                  <a:t>Chicago</a:t>
                </a:r>
              </a:p>
            </p:txBody>
          </p:sp>
          <p:sp>
            <p:nvSpPr>
              <p:cNvPr id="209029" name="Text Box 74"/>
              <p:cNvSpPr txBox="1">
                <a:spLocks noChangeArrowheads="1"/>
              </p:cNvSpPr>
              <p:nvPr/>
            </p:nvSpPr>
            <p:spPr bwMode="auto">
              <a:xfrm>
                <a:off x="3418" y="2580"/>
                <a:ext cx="676"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fontAlgn="base" hangingPunct="1">
                  <a:spcBef>
                    <a:spcPct val="0"/>
                  </a:spcBef>
                  <a:spcAft>
                    <a:spcPct val="0"/>
                  </a:spcAft>
                </a:pPr>
                <a:r>
                  <a:rPr lang="en-US" sz="1400" b="1">
                    <a:solidFill>
                      <a:srgbClr val="000000"/>
                    </a:solidFill>
                    <a:latin typeface="Arial Narrow" pitchFamily="34" charset="0"/>
                  </a:rPr>
                  <a:t>Roachdale</a:t>
                </a:r>
              </a:p>
            </p:txBody>
          </p:sp>
          <p:sp>
            <p:nvSpPr>
              <p:cNvPr id="209030" name="Text Box 75"/>
              <p:cNvSpPr txBox="1">
                <a:spLocks noChangeArrowheads="1"/>
              </p:cNvSpPr>
              <p:nvPr/>
            </p:nvSpPr>
            <p:spPr bwMode="auto">
              <a:xfrm>
                <a:off x="397" y="2177"/>
                <a:ext cx="59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fontAlgn="base" hangingPunct="1">
                  <a:spcBef>
                    <a:spcPct val="0"/>
                  </a:spcBef>
                  <a:spcAft>
                    <a:spcPct val="0"/>
                  </a:spcAft>
                </a:pPr>
                <a:r>
                  <a:rPr lang="en-US" sz="1400" b="1">
                    <a:solidFill>
                      <a:srgbClr val="000000"/>
                    </a:solidFill>
                    <a:latin typeface="Arial Narrow" pitchFamily="34" charset="0"/>
                  </a:rPr>
                  <a:t>Stockton</a:t>
                </a:r>
              </a:p>
            </p:txBody>
          </p:sp>
          <p:sp>
            <p:nvSpPr>
              <p:cNvPr id="209031" name="Text Box 76"/>
              <p:cNvSpPr txBox="1">
                <a:spLocks noChangeArrowheads="1"/>
              </p:cNvSpPr>
              <p:nvPr/>
            </p:nvSpPr>
            <p:spPr bwMode="auto">
              <a:xfrm>
                <a:off x="293" y="2535"/>
                <a:ext cx="60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fontAlgn="base" hangingPunct="1">
                  <a:spcBef>
                    <a:spcPct val="0"/>
                  </a:spcBef>
                  <a:spcAft>
                    <a:spcPct val="0"/>
                  </a:spcAft>
                </a:pPr>
                <a:r>
                  <a:rPr lang="en-US" sz="1400" b="1">
                    <a:solidFill>
                      <a:srgbClr val="000000"/>
                    </a:solidFill>
                    <a:latin typeface="Arial Narrow" pitchFamily="34" charset="0"/>
                  </a:rPr>
                  <a:t>San Jose</a:t>
                </a:r>
              </a:p>
            </p:txBody>
          </p:sp>
          <p:sp>
            <p:nvSpPr>
              <p:cNvPr id="209032" name="Text Box 77"/>
              <p:cNvSpPr txBox="1">
                <a:spLocks noChangeArrowheads="1"/>
              </p:cNvSpPr>
              <p:nvPr/>
            </p:nvSpPr>
            <p:spPr bwMode="auto">
              <a:xfrm>
                <a:off x="653" y="3052"/>
                <a:ext cx="5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fontAlgn="base" hangingPunct="1">
                  <a:spcBef>
                    <a:spcPct val="0"/>
                  </a:spcBef>
                  <a:spcAft>
                    <a:spcPct val="0"/>
                  </a:spcAft>
                </a:pPr>
                <a:r>
                  <a:rPr lang="en-US" sz="1400" b="1">
                    <a:solidFill>
                      <a:srgbClr val="000000"/>
                    </a:solidFill>
                    <a:latin typeface="Arial Narrow" pitchFamily="34" charset="0"/>
                  </a:rPr>
                  <a:t>Anaheim</a:t>
                </a:r>
              </a:p>
            </p:txBody>
          </p:sp>
          <p:sp>
            <p:nvSpPr>
              <p:cNvPr id="209033" name="Text Box 78"/>
              <p:cNvSpPr txBox="1">
                <a:spLocks noChangeArrowheads="1"/>
              </p:cNvSpPr>
              <p:nvPr/>
            </p:nvSpPr>
            <p:spPr bwMode="auto">
              <a:xfrm>
                <a:off x="2446" y="3483"/>
                <a:ext cx="68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fontAlgn="base" hangingPunct="1">
                  <a:spcBef>
                    <a:spcPct val="0"/>
                  </a:spcBef>
                  <a:spcAft>
                    <a:spcPct val="0"/>
                  </a:spcAft>
                </a:pPr>
                <a:r>
                  <a:rPr lang="en-US" sz="1400" b="1">
                    <a:solidFill>
                      <a:srgbClr val="000000"/>
                    </a:solidFill>
                    <a:latin typeface="Arial Narrow" pitchFamily="34" charset="0"/>
                  </a:rPr>
                  <a:t>Fort Worth</a:t>
                </a:r>
              </a:p>
            </p:txBody>
          </p:sp>
          <p:sp>
            <p:nvSpPr>
              <p:cNvPr id="209034" name="Text Box 79"/>
              <p:cNvSpPr txBox="1">
                <a:spLocks noChangeArrowheads="1"/>
              </p:cNvSpPr>
              <p:nvPr/>
            </p:nvSpPr>
            <p:spPr bwMode="auto">
              <a:xfrm>
                <a:off x="4215" y="3909"/>
                <a:ext cx="546"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fontAlgn="base" hangingPunct="1">
                  <a:spcBef>
                    <a:spcPct val="0"/>
                  </a:spcBef>
                  <a:spcAft>
                    <a:spcPct val="0"/>
                  </a:spcAft>
                </a:pPr>
                <a:r>
                  <a:rPr lang="en-US" sz="1400" b="1">
                    <a:solidFill>
                      <a:srgbClr val="000000"/>
                    </a:solidFill>
                    <a:latin typeface="Arial Narrow" pitchFamily="34" charset="0"/>
                  </a:rPr>
                  <a:t>Orlando</a:t>
                </a:r>
              </a:p>
            </p:txBody>
          </p:sp>
          <p:sp>
            <p:nvSpPr>
              <p:cNvPr id="209035" name="Text Box 80"/>
              <p:cNvSpPr txBox="1">
                <a:spLocks noChangeArrowheads="1"/>
              </p:cNvSpPr>
              <p:nvPr/>
            </p:nvSpPr>
            <p:spPr bwMode="auto">
              <a:xfrm>
                <a:off x="2341" y="2660"/>
                <a:ext cx="74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fontAlgn="base" hangingPunct="1">
                  <a:spcBef>
                    <a:spcPct val="0"/>
                  </a:spcBef>
                  <a:spcAft>
                    <a:spcPct val="0"/>
                  </a:spcAft>
                </a:pPr>
                <a:r>
                  <a:rPr lang="en-US" sz="1400" b="1">
                    <a:solidFill>
                      <a:srgbClr val="000000"/>
                    </a:solidFill>
                    <a:latin typeface="Arial Narrow" pitchFamily="34" charset="0"/>
                  </a:rPr>
                  <a:t>Kansas City</a:t>
                </a:r>
              </a:p>
            </p:txBody>
          </p:sp>
          <p:sp>
            <p:nvSpPr>
              <p:cNvPr id="209036" name="Text Box 81"/>
              <p:cNvSpPr txBox="1">
                <a:spLocks noChangeArrowheads="1"/>
              </p:cNvSpPr>
              <p:nvPr/>
            </p:nvSpPr>
            <p:spPr bwMode="auto">
              <a:xfrm>
                <a:off x="2140" y="2217"/>
                <a:ext cx="647"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fontAlgn="base" hangingPunct="1">
                  <a:spcBef>
                    <a:spcPct val="0"/>
                  </a:spcBef>
                  <a:spcAft>
                    <a:spcPct val="0"/>
                  </a:spcAft>
                </a:pPr>
                <a:r>
                  <a:rPr lang="en-US" sz="1400" b="1">
                    <a:solidFill>
                      <a:srgbClr val="000000"/>
                    </a:solidFill>
                    <a:latin typeface="Arial Narrow" pitchFamily="34" charset="0"/>
                  </a:rPr>
                  <a:t>Cheyenne</a:t>
                </a:r>
              </a:p>
            </p:txBody>
          </p:sp>
          <p:sp>
            <p:nvSpPr>
              <p:cNvPr id="209037" name="Text Box 82"/>
              <p:cNvSpPr txBox="1">
                <a:spLocks noChangeArrowheads="1"/>
              </p:cNvSpPr>
              <p:nvPr/>
            </p:nvSpPr>
            <p:spPr bwMode="auto">
              <a:xfrm>
                <a:off x="5004" y="2094"/>
                <a:ext cx="624"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fontAlgn="base" hangingPunct="1">
                  <a:spcBef>
                    <a:spcPct val="0"/>
                  </a:spcBef>
                  <a:spcAft>
                    <a:spcPct val="0"/>
                  </a:spcAft>
                </a:pPr>
                <a:r>
                  <a:rPr lang="en-US" sz="1400" b="1">
                    <a:solidFill>
                      <a:srgbClr val="000000"/>
                    </a:solidFill>
                    <a:latin typeface="Arial Narrow" pitchFamily="34" charset="0"/>
                  </a:rPr>
                  <a:t>New York</a:t>
                </a:r>
              </a:p>
            </p:txBody>
          </p:sp>
          <p:sp>
            <p:nvSpPr>
              <p:cNvPr id="209038" name="Text Box 83"/>
              <p:cNvSpPr txBox="1">
                <a:spLocks noChangeArrowheads="1"/>
              </p:cNvSpPr>
              <p:nvPr/>
            </p:nvSpPr>
            <p:spPr bwMode="auto">
              <a:xfrm>
                <a:off x="4947" y="2250"/>
                <a:ext cx="766"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fontAlgn="base" hangingPunct="1">
                  <a:spcBef>
                    <a:spcPct val="0"/>
                  </a:spcBef>
                  <a:spcAft>
                    <a:spcPct val="0"/>
                  </a:spcAft>
                </a:pPr>
                <a:r>
                  <a:rPr lang="en-US" sz="1400" b="1">
                    <a:solidFill>
                      <a:srgbClr val="000000"/>
                    </a:solidFill>
                    <a:latin typeface="Arial Narrow" pitchFamily="34" charset="0"/>
                  </a:rPr>
                  <a:t>Pennsauken</a:t>
                </a:r>
              </a:p>
            </p:txBody>
          </p:sp>
          <p:sp>
            <p:nvSpPr>
              <p:cNvPr id="209039" name="Text Box 84"/>
              <p:cNvSpPr txBox="1">
                <a:spLocks noChangeArrowheads="1"/>
              </p:cNvSpPr>
              <p:nvPr/>
            </p:nvSpPr>
            <p:spPr bwMode="auto">
              <a:xfrm>
                <a:off x="4909" y="2383"/>
                <a:ext cx="42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fontAlgn="base" hangingPunct="1">
                  <a:spcBef>
                    <a:spcPct val="0"/>
                  </a:spcBef>
                  <a:spcAft>
                    <a:spcPct val="0"/>
                  </a:spcAft>
                </a:pPr>
                <a:r>
                  <a:rPr lang="en-US" sz="1400" b="1">
                    <a:solidFill>
                      <a:srgbClr val="000000"/>
                    </a:solidFill>
                    <a:latin typeface="Arial Narrow" pitchFamily="34" charset="0"/>
                  </a:rPr>
                  <a:t>Relay</a:t>
                </a:r>
              </a:p>
            </p:txBody>
          </p:sp>
          <p:sp>
            <p:nvSpPr>
              <p:cNvPr id="209040" name="Text Box 85"/>
              <p:cNvSpPr txBox="1">
                <a:spLocks noChangeArrowheads="1"/>
              </p:cNvSpPr>
              <p:nvPr/>
            </p:nvSpPr>
            <p:spPr bwMode="auto">
              <a:xfrm>
                <a:off x="4880" y="2518"/>
                <a:ext cx="635"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fontAlgn="base" hangingPunct="1">
                  <a:spcBef>
                    <a:spcPct val="0"/>
                  </a:spcBef>
                  <a:spcAft>
                    <a:spcPct val="0"/>
                  </a:spcAft>
                </a:pPr>
                <a:r>
                  <a:rPr lang="en-US" sz="1400" b="1">
                    <a:solidFill>
                      <a:srgbClr val="000000"/>
                    </a:solidFill>
                    <a:latin typeface="Arial Narrow" pitchFamily="34" charset="0"/>
                  </a:rPr>
                  <a:t>Wash. DC</a:t>
                </a:r>
              </a:p>
            </p:txBody>
          </p:sp>
          <p:sp>
            <p:nvSpPr>
              <p:cNvPr id="209041" name="Text Box 86"/>
              <p:cNvSpPr txBox="1">
                <a:spLocks noChangeArrowheads="1"/>
              </p:cNvSpPr>
              <p:nvPr/>
            </p:nvSpPr>
            <p:spPr bwMode="auto">
              <a:xfrm>
                <a:off x="798" y="1295"/>
                <a:ext cx="53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fontAlgn="base" hangingPunct="1">
                  <a:spcBef>
                    <a:spcPct val="0"/>
                  </a:spcBef>
                  <a:spcAft>
                    <a:spcPct val="0"/>
                  </a:spcAft>
                </a:pPr>
                <a:r>
                  <a:rPr lang="en-US" sz="1400" b="1">
                    <a:solidFill>
                      <a:srgbClr val="000000"/>
                    </a:solidFill>
                    <a:latin typeface="Arial Narrow" pitchFamily="34" charset="0"/>
                  </a:rPr>
                  <a:t>Tacoma</a:t>
                </a:r>
              </a:p>
            </p:txBody>
          </p:sp>
        </p:grpSp>
      </p:grpSp>
      <p:grpSp>
        <p:nvGrpSpPr>
          <p:cNvPr id="208903" name="Group 96"/>
          <p:cNvGrpSpPr>
            <a:grpSpLocks/>
          </p:cNvGrpSpPr>
          <p:nvPr/>
        </p:nvGrpSpPr>
        <p:grpSpPr bwMode="auto">
          <a:xfrm>
            <a:off x="5676904" y="1724029"/>
            <a:ext cx="2308225" cy="1069975"/>
            <a:chOff x="3626" y="1253"/>
            <a:chExt cx="1454" cy="674"/>
          </a:xfrm>
        </p:grpSpPr>
        <p:sp>
          <p:nvSpPr>
            <p:cNvPr id="209016" name="Line 91"/>
            <p:cNvSpPr>
              <a:spLocks noChangeShapeType="1"/>
            </p:cNvSpPr>
            <p:nvPr/>
          </p:nvSpPr>
          <p:spPr bwMode="auto">
            <a:xfrm>
              <a:off x="3626" y="1362"/>
              <a:ext cx="476" cy="0"/>
            </a:xfrm>
            <a:prstGeom prst="line">
              <a:avLst/>
            </a:prstGeom>
            <a:noFill/>
            <a:ln w="38100">
              <a:solidFill>
                <a:srgbClr val="9900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17" name="Line 92"/>
            <p:cNvSpPr>
              <a:spLocks noChangeShapeType="1"/>
            </p:cNvSpPr>
            <p:nvPr/>
          </p:nvSpPr>
          <p:spPr bwMode="auto">
            <a:xfrm>
              <a:off x="3643" y="1513"/>
              <a:ext cx="476" cy="0"/>
            </a:xfrm>
            <a:prstGeom prst="line">
              <a:avLst/>
            </a:prstGeom>
            <a:noFill/>
            <a:ln w="381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18" name="Line 93"/>
            <p:cNvSpPr>
              <a:spLocks noChangeShapeType="1"/>
            </p:cNvSpPr>
            <p:nvPr/>
          </p:nvSpPr>
          <p:spPr bwMode="auto">
            <a:xfrm>
              <a:off x="3643" y="1684"/>
              <a:ext cx="476" cy="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19" name="Line 94"/>
            <p:cNvSpPr>
              <a:spLocks noChangeShapeType="1"/>
            </p:cNvSpPr>
            <p:nvPr/>
          </p:nvSpPr>
          <p:spPr bwMode="auto">
            <a:xfrm>
              <a:off x="3643" y="1832"/>
              <a:ext cx="476" cy="0"/>
            </a:xfrm>
            <a:prstGeom prst="line">
              <a:avLst/>
            </a:prstGeom>
            <a:noFill/>
            <a:ln w="762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20" name="Text Box 95"/>
            <p:cNvSpPr txBox="1">
              <a:spLocks noChangeArrowheads="1"/>
            </p:cNvSpPr>
            <p:nvPr/>
          </p:nvSpPr>
          <p:spPr bwMode="auto">
            <a:xfrm>
              <a:off x="4112" y="1253"/>
              <a:ext cx="968"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fontAlgn="base" hangingPunct="1">
                <a:spcBef>
                  <a:spcPct val="0"/>
                </a:spcBef>
                <a:spcAft>
                  <a:spcPct val="0"/>
                </a:spcAft>
              </a:pPr>
              <a:r>
                <a:rPr lang="en-US" sz="1600" b="1">
                  <a:solidFill>
                    <a:srgbClr val="990099"/>
                  </a:solidFill>
                  <a:latin typeface="Arial Narrow" pitchFamily="34" charset="0"/>
                </a:rPr>
                <a:t>DS3 (45 Mbps)</a:t>
              </a:r>
            </a:p>
            <a:p>
              <a:pPr eaLnBrk="1" fontAlgn="base" hangingPunct="1">
                <a:spcBef>
                  <a:spcPct val="0"/>
                </a:spcBef>
                <a:spcAft>
                  <a:spcPct val="0"/>
                </a:spcAft>
              </a:pPr>
              <a:r>
                <a:rPr lang="en-US" sz="1600" b="1">
                  <a:solidFill>
                    <a:srgbClr val="3333CC"/>
                  </a:solidFill>
                  <a:latin typeface="Arial Narrow" pitchFamily="34" charset="0"/>
                </a:rPr>
                <a:t>OC3 (155 Mbps)</a:t>
              </a:r>
            </a:p>
            <a:p>
              <a:pPr eaLnBrk="1" fontAlgn="base" hangingPunct="1">
                <a:spcBef>
                  <a:spcPct val="0"/>
                </a:spcBef>
                <a:spcAft>
                  <a:spcPct val="0"/>
                </a:spcAft>
              </a:pPr>
              <a:r>
                <a:rPr lang="en-US" sz="1600" b="1">
                  <a:solidFill>
                    <a:srgbClr val="FF0000"/>
                  </a:solidFill>
                  <a:latin typeface="Arial Narrow" pitchFamily="34" charset="0"/>
                </a:rPr>
                <a:t>OC12 (622 Mbps)</a:t>
              </a:r>
              <a:endParaRPr lang="en-US" sz="1600" b="1">
                <a:solidFill>
                  <a:srgbClr val="000000"/>
                </a:solidFill>
                <a:latin typeface="Arial Narrow" pitchFamily="34" charset="0"/>
              </a:endParaRPr>
            </a:p>
            <a:p>
              <a:pPr eaLnBrk="1" fontAlgn="base" hangingPunct="1">
                <a:spcBef>
                  <a:spcPct val="0"/>
                </a:spcBef>
                <a:spcAft>
                  <a:spcPct val="0"/>
                </a:spcAft>
              </a:pPr>
              <a:r>
                <a:rPr lang="en-US" sz="1600" b="1">
                  <a:solidFill>
                    <a:srgbClr val="000000"/>
                  </a:solidFill>
                  <a:latin typeface="Arial Narrow" pitchFamily="34" charset="0"/>
                </a:rPr>
                <a:t>OC48 (2.4 Gbps)</a:t>
              </a:r>
            </a:p>
          </p:txBody>
        </p:sp>
      </p:grpSp>
      <p:grpSp>
        <p:nvGrpSpPr>
          <p:cNvPr id="8" name="Group 312"/>
          <p:cNvGrpSpPr>
            <a:grpSpLocks/>
          </p:cNvGrpSpPr>
          <p:nvPr/>
        </p:nvGrpSpPr>
        <p:grpSpPr bwMode="auto">
          <a:xfrm>
            <a:off x="1687517" y="2949579"/>
            <a:ext cx="3089275" cy="3046413"/>
            <a:chOff x="1063" y="1858"/>
            <a:chExt cx="1946" cy="1919"/>
          </a:xfrm>
        </p:grpSpPr>
        <p:grpSp>
          <p:nvGrpSpPr>
            <p:cNvPr id="208905" name="Group 201"/>
            <p:cNvGrpSpPr>
              <a:grpSpLocks/>
            </p:cNvGrpSpPr>
            <p:nvPr/>
          </p:nvGrpSpPr>
          <p:grpSpPr bwMode="auto">
            <a:xfrm>
              <a:off x="1449" y="1866"/>
              <a:ext cx="1560" cy="1911"/>
              <a:chOff x="2472" y="1212"/>
              <a:chExt cx="1908" cy="2232"/>
            </a:xfrm>
          </p:grpSpPr>
          <p:sp>
            <p:nvSpPr>
              <p:cNvPr id="208907" name="Rectangle 202"/>
              <p:cNvSpPr>
                <a:spLocks noChangeArrowheads="1"/>
              </p:cNvSpPr>
              <p:nvPr/>
            </p:nvSpPr>
            <p:spPr bwMode="auto">
              <a:xfrm>
                <a:off x="2472" y="1242"/>
                <a:ext cx="1908" cy="220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grpSp>
            <p:nvGrpSpPr>
              <p:cNvPr id="208908" name="Group 203"/>
              <p:cNvGrpSpPr>
                <a:grpSpLocks/>
              </p:cNvGrpSpPr>
              <p:nvPr/>
            </p:nvGrpSpPr>
            <p:grpSpPr bwMode="auto">
              <a:xfrm>
                <a:off x="2547" y="1212"/>
                <a:ext cx="1783" cy="2179"/>
                <a:chOff x="2547" y="1212"/>
                <a:chExt cx="1783" cy="2179"/>
              </a:xfrm>
            </p:grpSpPr>
            <p:grpSp>
              <p:nvGrpSpPr>
                <p:cNvPr id="208909" name="Group 204"/>
                <p:cNvGrpSpPr>
                  <a:grpSpLocks/>
                </p:cNvGrpSpPr>
                <p:nvPr/>
              </p:nvGrpSpPr>
              <p:grpSpPr bwMode="auto">
                <a:xfrm flipH="1">
                  <a:off x="2610" y="2114"/>
                  <a:ext cx="345" cy="340"/>
                  <a:chOff x="3778" y="2126"/>
                  <a:chExt cx="441" cy="340"/>
                </a:xfrm>
              </p:grpSpPr>
              <p:sp>
                <p:nvSpPr>
                  <p:cNvPr id="209013" name="Line 205"/>
                  <p:cNvSpPr>
                    <a:spLocks noChangeShapeType="1"/>
                  </p:cNvSpPr>
                  <p:nvPr/>
                </p:nvSpPr>
                <p:spPr bwMode="auto">
                  <a:xfrm>
                    <a:off x="3778" y="2278"/>
                    <a:ext cx="44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14" name="Line 206"/>
                  <p:cNvSpPr>
                    <a:spLocks noChangeShapeType="1"/>
                  </p:cNvSpPr>
                  <p:nvPr/>
                </p:nvSpPr>
                <p:spPr bwMode="auto">
                  <a:xfrm>
                    <a:off x="3778" y="2374"/>
                    <a:ext cx="44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15" name="Text Box 207"/>
                  <p:cNvSpPr txBox="1">
                    <a:spLocks noChangeArrowheads="1"/>
                  </p:cNvSpPr>
                  <p:nvPr/>
                </p:nvSpPr>
                <p:spPr bwMode="auto">
                  <a:xfrm>
                    <a:off x="3850" y="2126"/>
                    <a:ext cx="358"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fontAlgn="base">
                      <a:spcBef>
                        <a:spcPct val="0"/>
                      </a:spcBef>
                      <a:spcAft>
                        <a:spcPct val="0"/>
                      </a:spcAft>
                    </a:pPr>
                    <a:r>
                      <a:rPr lang="en-US">
                        <a:solidFill>
                          <a:srgbClr val="000000"/>
                        </a:solidFill>
                      </a:rPr>
                      <a:t>…</a:t>
                    </a:r>
                  </a:p>
                </p:txBody>
              </p:sp>
            </p:grpSp>
            <p:grpSp>
              <p:nvGrpSpPr>
                <p:cNvPr id="208910" name="Group 208"/>
                <p:cNvGrpSpPr>
                  <a:grpSpLocks/>
                </p:cNvGrpSpPr>
                <p:nvPr/>
              </p:nvGrpSpPr>
              <p:grpSpPr bwMode="auto">
                <a:xfrm flipH="1">
                  <a:off x="2867" y="2398"/>
                  <a:ext cx="949" cy="332"/>
                  <a:chOff x="2927" y="2500"/>
                  <a:chExt cx="949" cy="332"/>
                </a:xfrm>
              </p:grpSpPr>
              <p:sp>
                <p:nvSpPr>
                  <p:cNvPr id="209010" name="Line 209"/>
                  <p:cNvSpPr>
                    <a:spLocks noChangeShapeType="1"/>
                  </p:cNvSpPr>
                  <p:nvPr/>
                </p:nvSpPr>
                <p:spPr bwMode="auto">
                  <a:xfrm flipH="1">
                    <a:off x="2927" y="2515"/>
                    <a:ext cx="236" cy="3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11" name="Line 210"/>
                  <p:cNvSpPr>
                    <a:spLocks noChangeShapeType="1"/>
                  </p:cNvSpPr>
                  <p:nvPr/>
                </p:nvSpPr>
                <p:spPr bwMode="auto">
                  <a:xfrm>
                    <a:off x="3209" y="2500"/>
                    <a:ext cx="201" cy="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12" name="Line 211"/>
                  <p:cNvSpPr>
                    <a:spLocks noChangeShapeType="1"/>
                  </p:cNvSpPr>
                  <p:nvPr/>
                </p:nvSpPr>
                <p:spPr bwMode="auto">
                  <a:xfrm>
                    <a:off x="3315" y="2500"/>
                    <a:ext cx="561" cy="3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grpSp>
            <p:sp>
              <p:nvSpPr>
                <p:cNvPr id="208911" name="Line 212"/>
                <p:cNvSpPr>
                  <a:spLocks noChangeShapeType="1"/>
                </p:cNvSpPr>
                <p:nvPr/>
              </p:nvSpPr>
              <p:spPr bwMode="auto">
                <a:xfrm flipH="1" flipV="1">
                  <a:off x="3114" y="1780"/>
                  <a:ext cx="1" cy="4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12" name="Line 213"/>
                <p:cNvSpPr>
                  <a:spLocks noChangeShapeType="1"/>
                </p:cNvSpPr>
                <p:nvPr/>
              </p:nvSpPr>
              <p:spPr bwMode="auto">
                <a:xfrm flipH="1">
                  <a:off x="2831" y="2419"/>
                  <a:ext cx="236" cy="3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13" name="Line 214"/>
                <p:cNvSpPr>
                  <a:spLocks noChangeShapeType="1"/>
                </p:cNvSpPr>
                <p:nvPr/>
              </p:nvSpPr>
              <p:spPr bwMode="auto">
                <a:xfrm>
                  <a:off x="3113" y="2404"/>
                  <a:ext cx="201" cy="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14" name="Line 215"/>
                <p:cNvSpPr>
                  <a:spLocks noChangeShapeType="1"/>
                </p:cNvSpPr>
                <p:nvPr/>
              </p:nvSpPr>
              <p:spPr bwMode="auto">
                <a:xfrm>
                  <a:off x="3219" y="2404"/>
                  <a:ext cx="561" cy="3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grpSp>
              <p:nvGrpSpPr>
                <p:cNvPr id="208915" name="Group 216"/>
                <p:cNvGrpSpPr>
                  <a:grpSpLocks/>
                </p:cNvGrpSpPr>
                <p:nvPr/>
              </p:nvGrpSpPr>
              <p:grpSpPr bwMode="auto">
                <a:xfrm>
                  <a:off x="3408" y="2216"/>
                  <a:ext cx="370" cy="208"/>
                  <a:chOff x="3600" y="219"/>
                  <a:chExt cx="360" cy="175"/>
                </a:xfrm>
              </p:grpSpPr>
              <p:sp>
                <p:nvSpPr>
                  <p:cNvPr id="208997" name="Oval 217"/>
                  <p:cNvSpPr>
                    <a:spLocks noChangeArrowheads="1"/>
                  </p:cNvSpPr>
                  <p:nvPr/>
                </p:nvSpPr>
                <p:spPr bwMode="auto">
                  <a:xfrm>
                    <a:off x="3603" y="297"/>
                    <a:ext cx="357" cy="97"/>
                  </a:xfrm>
                  <a:prstGeom prst="ellipse">
                    <a:avLst/>
                  </a:prstGeom>
                  <a:solidFill>
                    <a:srgbClr val="CC66FF"/>
                  </a:solidFill>
                  <a:ln w="12700">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98" name="Line 21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99" name="Line 21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00" name="Rectangle 220"/>
                  <p:cNvSpPr>
                    <a:spLocks noChangeArrowheads="1"/>
                  </p:cNvSpPr>
                  <p:nvPr/>
                </p:nvSpPr>
                <p:spPr bwMode="auto">
                  <a:xfrm>
                    <a:off x="3603" y="289"/>
                    <a:ext cx="353" cy="59"/>
                  </a:xfrm>
                  <a:prstGeom prst="rect">
                    <a:avLst/>
                  </a:prstGeom>
                  <a:solidFill>
                    <a:srgbClr val="CC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01" name="Oval 221"/>
                  <p:cNvSpPr>
                    <a:spLocks noChangeArrowheads="1"/>
                  </p:cNvSpPr>
                  <p:nvPr/>
                </p:nvSpPr>
                <p:spPr bwMode="auto">
                  <a:xfrm>
                    <a:off x="3600" y="219"/>
                    <a:ext cx="357" cy="113"/>
                  </a:xfrm>
                  <a:prstGeom prst="ellipse">
                    <a:avLst/>
                  </a:prstGeom>
                  <a:solidFill>
                    <a:srgbClr val="CC66FF"/>
                  </a:solidFill>
                  <a:ln w="12700">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grpSp>
                <p:nvGrpSpPr>
                  <p:cNvPr id="209002" name="Group 222"/>
                  <p:cNvGrpSpPr>
                    <a:grpSpLocks/>
                  </p:cNvGrpSpPr>
                  <p:nvPr/>
                </p:nvGrpSpPr>
                <p:grpSpPr bwMode="auto">
                  <a:xfrm>
                    <a:off x="3686" y="244"/>
                    <a:ext cx="177" cy="66"/>
                    <a:chOff x="2848" y="848"/>
                    <a:chExt cx="140" cy="98"/>
                  </a:xfrm>
                </p:grpSpPr>
                <p:sp>
                  <p:nvSpPr>
                    <p:cNvPr id="209007" name="Line 223"/>
                    <p:cNvSpPr>
                      <a:spLocks noChangeShapeType="1"/>
                    </p:cNvSpPr>
                    <p:nvPr/>
                  </p:nvSpPr>
                  <p:spPr bwMode="auto">
                    <a:xfrm flipV="1">
                      <a:off x="2847" y="848"/>
                      <a:ext cx="5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08" name="Line 224"/>
                    <p:cNvSpPr>
                      <a:spLocks noChangeShapeType="1"/>
                    </p:cNvSpPr>
                    <p:nvPr/>
                  </p:nvSpPr>
                  <p:spPr bwMode="auto">
                    <a:xfrm>
                      <a:off x="2943" y="96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09" name="Line 225"/>
                    <p:cNvSpPr>
                      <a:spLocks noChangeShapeType="1"/>
                    </p:cNvSpPr>
                    <p:nvPr/>
                  </p:nvSpPr>
                  <p:spPr bwMode="auto">
                    <a:xfrm>
                      <a:off x="2894" y="849"/>
                      <a:ext cx="52" cy="9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grpSp>
              <p:grpSp>
                <p:nvGrpSpPr>
                  <p:cNvPr id="209003" name="Group 226"/>
                  <p:cNvGrpSpPr>
                    <a:grpSpLocks/>
                  </p:cNvGrpSpPr>
                  <p:nvPr/>
                </p:nvGrpSpPr>
                <p:grpSpPr bwMode="auto">
                  <a:xfrm flipV="1">
                    <a:off x="3686" y="243"/>
                    <a:ext cx="177" cy="66"/>
                    <a:chOff x="2848" y="848"/>
                    <a:chExt cx="140" cy="98"/>
                  </a:xfrm>
                </p:grpSpPr>
                <p:sp>
                  <p:nvSpPr>
                    <p:cNvPr id="209004" name="Line 227"/>
                    <p:cNvSpPr>
                      <a:spLocks noChangeShapeType="1"/>
                    </p:cNvSpPr>
                    <p:nvPr/>
                  </p:nvSpPr>
                  <p:spPr bwMode="auto">
                    <a:xfrm flipV="1">
                      <a:off x="2847" y="828"/>
                      <a:ext cx="5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05" name="Line 228"/>
                    <p:cNvSpPr>
                      <a:spLocks noChangeShapeType="1"/>
                    </p:cNvSpPr>
                    <p:nvPr/>
                  </p:nvSpPr>
                  <p:spPr bwMode="auto">
                    <a:xfrm>
                      <a:off x="2943"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9006" name="Line 229"/>
                    <p:cNvSpPr>
                      <a:spLocks noChangeShapeType="1"/>
                    </p:cNvSpPr>
                    <p:nvPr/>
                  </p:nvSpPr>
                  <p:spPr bwMode="auto">
                    <a:xfrm>
                      <a:off x="2894" y="829"/>
                      <a:ext cx="52" cy="11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grpSp>
            </p:grpSp>
            <p:grpSp>
              <p:nvGrpSpPr>
                <p:cNvPr id="208916" name="Group 230"/>
                <p:cNvGrpSpPr>
                  <a:grpSpLocks/>
                </p:cNvGrpSpPr>
                <p:nvPr/>
              </p:nvGrpSpPr>
              <p:grpSpPr bwMode="auto">
                <a:xfrm>
                  <a:off x="3606" y="2727"/>
                  <a:ext cx="369" cy="208"/>
                  <a:chOff x="3600" y="219"/>
                  <a:chExt cx="360" cy="175"/>
                </a:xfrm>
              </p:grpSpPr>
              <p:sp>
                <p:nvSpPr>
                  <p:cNvPr id="208984" name="Oval 231"/>
                  <p:cNvSpPr>
                    <a:spLocks noChangeArrowheads="1"/>
                  </p:cNvSpPr>
                  <p:nvPr/>
                </p:nvSpPr>
                <p:spPr bwMode="auto">
                  <a:xfrm>
                    <a:off x="3603" y="297"/>
                    <a:ext cx="357" cy="97"/>
                  </a:xfrm>
                  <a:prstGeom prst="ellipse">
                    <a:avLst/>
                  </a:prstGeom>
                  <a:solidFill>
                    <a:srgbClr val="CC66FF"/>
                  </a:solidFill>
                  <a:ln w="12700">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85" name="Line 232"/>
                  <p:cNvSpPr>
                    <a:spLocks noChangeShapeType="1"/>
                  </p:cNvSpPr>
                  <p:nvPr/>
                </p:nvSpPr>
                <p:spPr bwMode="auto">
                  <a:xfrm>
                    <a:off x="3603" y="297"/>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86" name="Line 233"/>
                  <p:cNvSpPr>
                    <a:spLocks noChangeShapeType="1"/>
                  </p:cNvSpPr>
                  <p:nvPr/>
                </p:nvSpPr>
                <p:spPr bwMode="auto">
                  <a:xfrm>
                    <a:off x="3960" y="297"/>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87" name="Rectangle 234"/>
                  <p:cNvSpPr>
                    <a:spLocks noChangeArrowheads="1"/>
                  </p:cNvSpPr>
                  <p:nvPr/>
                </p:nvSpPr>
                <p:spPr bwMode="auto">
                  <a:xfrm>
                    <a:off x="3603" y="297"/>
                    <a:ext cx="353" cy="59"/>
                  </a:xfrm>
                  <a:prstGeom prst="rect">
                    <a:avLst/>
                  </a:prstGeom>
                  <a:solidFill>
                    <a:srgbClr val="CC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88" name="Oval 235"/>
                  <p:cNvSpPr>
                    <a:spLocks noChangeArrowheads="1"/>
                  </p:cNvSpPr>
                  <p:nvPr/>
                </p:nvSpPr>
                <p:spPr bwMode="auto">
                  <a:xfrm>
                    <a:off x="3600" y="219"/>
                    <a:ext cx="357" cy="127"/>
                  </a:xfrm>
                  <a:prstGeom prst="ellipse">
                    <a:avLst/>
                  </a:prstGeom>
                  <a:solidFill>
                    <a:srgbClr val="CC66FF"/>
                  </a:solidFill>
                  <a:ln w="12700">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grpSp>
                <p:nvGrpSpPr>
                  <p:cNvPr id="208989" name="Group 236"/>
                  <p:cNvGrpSpPr>
                    <a:grpSpLocks/>
                  </p:cNvGrpSpPr>
                  <p:nvPr/>
                </p:nvGrpSpPr>
                <p:grpSpPr bwMode="auto">
                  <a:xfrm>
                    <a:off x="3686" y="244"/>
                    <a:ext cx="177" cy="66"/>
                    <a:chOff x="2848" y="848"/>
                    <a:chExt cx="140" cy="98"/>
                  </a:xfrm>
                </p:grpSpPr>
                <p:sp>
                  <p:nvSpPr>
                    <p:cNvPr id="208994" name="Line 237"/>
                    <p:cNvSpPr>
                      <a:spLocks noChangeShapeType="1"/>
                    </p:cNvSpPr>
                    <p:nvPr/>
                  </p:nvSpPr>
                  <p:spPr bwMode="auto">
                    <a:xfrm flipV="1">
                      <a:off x="2848" y="850"/>
                      <a:ext cx="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95" name="Line 23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96" name="Line 23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grpSp>
              <p:grpSp>
                <p:nvGrpSpPr>
                  <p:cNvPr id="208990" name="Group 240"/>
                  <p:cNvGrpSpPr>
                    <a:grpSpLocks/>
                  </p:cNvGrpSpPr>
                  <p:nvPr/>
                </p:nvGrpSpPr>
                <p:grpSpPr bwMode="auto">
                  <a:xfrm flipV="1">
                    <a:off x="3686" y="243"/>
                    <a:ext cx="177" cy="66"/>
                    <a:chOff x="2848" y="848"/>
                    <a:chExt cx="140" cy="98"/>
                  </a:xfrm>
                </p:grpSpPr>
                <p:sp>
                  <p:nvSpPr>
                    <p:cNvPr id="208991" name="Line 241"/>
                    <p:cNvSpPr>
                      <a:spLocks noChangeShapeType="1"/>
                    </p:cNvSpPr>
                    <p:nvPr/>
                  </p:nvSpPr>
                  <p:spPr bwMode="auto">
                    <a:xfrm flipV="1">
                      <a:off x="2848" y="848"/>
                      <a:ext cx="5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92" name="Line 242"/>
                    <p:cNvSpPr>
                      <a:spLocks noChangeShapeType="1"/>
                    </p:cNvSpPr>
                    <p:nvPr/>
                  </p:nvSpPr>
                  <p:spPr bwMode="auto">
                    <a:xfrm>
                      <a:off x="2944" y="944"/>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93" name="Line 243"/>
                    <p:cNvSpPr>
                      <a:spLocks noChangeShapeType="1"/>
                    </p:cNvSpPr>
                    <p:nvPr/>
                  </p:nvSpPr>
                  <p:spPr bwMode="auto">
                    <a:xfrm>
                      <a:off x="2894" y="849"/>
                      <a:ext cx="52" cy="9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grpSp>
            </p:grpSp>
            <p:grpSp>
              <p:nvGrpSpPr>
                <p:cNvPr id="208917" name="Group 244"/>
                <p:cNvGrpSpPr>
                  <a:grpSpLocks/>
                </p:cNvGrpSpPr>
                <p:nvPr/>
              </p:nvGrpSpPr>
              <p:grpSpPr bwMode="auto">
                <a:xfrm>
                  <a:off x="3124" y="2738"/>
                  <a:ext cx="370" cy="208"/>
                  <a:chOff x="3600" y="219"/>
                  <a:chExt cx="360" cy="175"/>
                </a:xfrm>
              </p:grpSpPr>
              <p:sp>
                <p:nvSpPr>
                  <p:cNvPr id="208971" name="Oval 245"/>
                  <p:cNvSpPr>
                    <a:spLocks noChangeArrowheads="1"/>
                  </p:cNvSpPr>
                  <p:nvPr/>
                </p:nvSpPr>
                <p:spPr bwMode="auto">
                  <a:xfrm>
                    <a:off x="3603" y="297"/>
                    <a:ext cx="340" cy="97"/>
                  </a:xfrm>
                  <a:prstGeom prst="ellipse">
                    <a:avLst/>
                  </a:prstGeom>
                  <a:solidFill>
                    <a:srgbClr val="CC66FF"/>
                  </a:solidFill>
                  <a:ln w="12700">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72" name="Line 24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73" name="Line 247"/>
                  <p:cNvSpPr>
                    <a:spLocks noChangeShapeType="1"/>
                  </p:cNvSpPr>
                  <p:nvPr/>
                </p:nvSpPr>
                <p:spPr bwMode="auto">
                  <a:xfrm>
                    <a:off x="3956"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74" name="Rectangle 248"/>
                  <p:cNvSpPr>
                    <a:spLocks noChangeArrowheads="1"/>
                  </p:cNvSpPr>
                  <p:nvPr/>
                </p:nvSpPr>
                <p:spPr bwMode="auto">
                  <a:xfrm>
                    <a:off x="3603" y="289"/>
                    <a:ext cx="337" cy="59"/>
                  </a:xfrm>
                  <a:prstGeom prst="rect">
                    <a:avLst/>
                  </a:prstGeom>
                  <a:solidFill>
                    <a:srgbClr val="CC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75" name="Oval 249"/>
                  <p:cNvSpPr>
                    <a:spLocks noChangeArrowheads="1"/>
                  </p:cNvSpPr>
                  <p:nvPr/>
                </p:nvSpPr>
                <p:spPr bwMode="auto">
                  <a:xfrm>
                    <a:off x="3600" y="219"/>
                    <a:ext cx="356" cy="113"/>
                  </a:xfrm>
                  <a:prstGeom prst="ellipse">
                    <a:avLst/>
                  </a:prstGeom>
                  <a:solidFill>
                    <a:srgbClr val="CC66FF"/>
                  </a:solidFill>
                  <a:ln w="12700">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grpSp>
                <p:nvGrpSpPr>
                  <p:cNvPr id="208976" name="Group 250"/>
                  <p:cNvGrpSpPr>
                    <a:grpSpLocks/>
                  </p:cNvGrpSpPr>
                  <p:nvPr/>
                </p:nvGrpSpPr>
                <p:grpSpPr bwMode="auto">
                  <a:xfrm>
                    <a:off x="3686" y="244"/>
                    <a:ext cx="177" cy="66"/>
                    <a:chOff x="2848" y="848"/>
                    <a:chExt cx="140" cy="98"/>
                  </a:xfrm>
                </p:grpSpPr>
                <p:sp>
                  <p:nvSpPr>
                    <p:cNvPr id="208981" name="Line 251"/>
                    <p:cNvSpPr>
                      <a:spLocks noChangeShapeType="1"/>
                    </p:cNvSpPr>
                    <p:nvPr/>
                  </p:nvSpPr>
                  <p:spPr bwMode="auto">
                    <a:xfrm flipV="1">
                      <a:off x="2848" y="848"/>
                      <a:ext cx="5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82" name="Line 252"/>
                    <p:cNvSpPr>
                      <a:spLocks noChangeShapeType="1"/>
                    </p:cNvSpPr>
                    <p:nvPr/>
                  </p:nvSpPr>
                  <p:spPr bwMode="auto">
                    <a:xfrm>
                      <a:off x="2944" y="96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83" name="Line 253"/>
                    <p:cNvSpPr>
                      <a:spLocks noChangeShapeType="1"/>
                    </p:cNvSpPr>
                    <p:nvPr/>
                  </p:nvSpPr>
                  <p:spPr bwMode="auto">
                    <a:xfrm>
                      <a:off x="2894" y="849"/>
                      <a:ext cx="52" cy="9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grpSp>
              <p:grpSp>
                <p:nvGrpSpPr>
                  <p:cNvPr id="208977" name="Group 254"/>
                  <p:cNvGrpSpPr>
                    <a:grpSpLocks/>
                  </p:cNvGrpSpPr>
                  <p:nvPr/>
                </p:nvGrpSpPr>
                <p:grpSpPr bwMode="auto">
                  <a:xfrm flipV="1">
                    <a:off x="3686" y="243"/>
                    <a:ext cx="177" cy="66"/>
                    <a:chOff x="2848" y="848"/>
                    <a:chExt cx="140" cy="98"/>
                  </a:xfrm>
                </p:grpSpPr>
                <p:sp>
                  <p:nvSpPr>
                    <p:cNvPr id="208978" name="Line 255"/>
                    <p:cNvSpPr>
                      <a:spLocks noChangeShapeType="1"/>
                    </p:cNvSpPr>
                    <p:nvPr/>
                  </p:nvSpPr>
                  <p:spPr bwMode="auto">
                    <a:xfrm flipV="1">
                      <a:off x="2848" y="828"/>
                      <a:ext cx="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79" name="Line 25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80" name="Line 257"/>
                    <p:cNvSpPr>
                      <a:spLocks noChangeShapeType="1"/>
                    </p:cNvSpPr>
                    <p:nvPr/>
                  </p:nvSpPr>
                  <p:spPr bwMode="auto">
                    <a:xfrm>
                      <a:off x="2894" y="829"/>
                      <a:ext cx="52" cy="11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grpSp>
            </p:grpSp>
            <p:grpSp>
              <p:nvGrpSpPr>
                <p:cNvPr id="208918" name="Group 258"/>
                <p:cNvGrpSpPr>
                  <a:grpSpLocks/>
                </p:cNvGrpSpPr>
                <p:nvPr/>
              </p:nvGrpSpPr>
              <p:grpSpPr bwMode="auto">
                <a:xfrm>
                  <a:off x="2639" y="2739"/>
                  <a:ext cx="369" cy="207"/>
                  <a:chOff x="3600" y="219"/>
                  <a:chExt cx="360" cy="175"/>
                </a:xfrm>
              </p:grpSpPr>
              <p:sp>
                <p:nvSpPr>
                  <p:cNvPr id="208958" name="Oval 259"/>
                  <p:cNvSpPr>
                    <a:spLocks noChangeArrowheads="1"/>
                  </p:cNvSpPr>
                  <p:nvPr/>
                </p:nvSpPr>
                <p:spPr bwMode="auto">
                  <a:xfrm>
                    <a:off x="3603" y="306"/>
                    <a:ext cx="357" cy="97"/>
                  </a:xfrm>
                  <a:prstGeom prst="ellipse">
                    <a:avLst/>
                  </a:prstGeom>
                  <a:solidFill>
                    <a:srgbClr val="CC66FF"/>
                  </a:solidFill>
                  <a:ln w="12700">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59" name="Line 260"/>
                  <p:cNvSpPr>
                    <a:spLocks noChangeShapeType="1"/>
                  </p:cNvSpPr>
                  <p:nvPr/>
                </p:nvSpPr>
                <p:spPr bwMode="auto">
                  <a:xfrm>
                    <a:off x="3603" y="303"/>
                    <a:ext cx="0" cy="4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60" name="Line 261"/>
                  <p:cNvSpPr>
                    <a:spLocks noChangeShapeType="1"/>
                  </p:cNvSpPr>
                  <p:nvPr/>
                </p:nvSpPr>
                <p:spPr bwMode="auto">
                  <a:xfrm>
                    <a:off x="3960" y="303"/>
                    <a:ext cx="0" cy="4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61" name="Rectangle 262"/>
                  <p:cNvSpPr>
                    <a:spLocks noChangeArrowheads="1"/>
                  </p:cNvSpPr>
                  <p:nvPr/>
                </p:nvSpPr>
                <p:spPr bwMode="auto">
                  <a:xfrm>
                    <a:off x="3603" y="303"/>
                    <a:ext cx="353" cy="45"/>
                  </a:xfrm>
                  <a:prstGeom prst="rect">
                    <a:avLst/>
                  </a:prstGeom>
                  <a:solidFill>
                    <a:srgbClr val="CC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62" name="Oval 263"/>
                  <p:cNvSpPr>
                    <a:spLocks noChangeArrowheads="1"/>
                  </p:cNvSpPr>
                  <p:nvPr/>
                </p:nvSpPr>
                <p:spPr bwMode="auto">
                  <a:xfrm>
                    <a:off x="3596" y="228"/>
                    <a:ext cx="360" cy="113"/>
                  </a:xfrm>
                  <a:prstGeom prst="ellipse">
                    <a:avLst/>
                  </a:prstGeom>
                  <a:solidFill>
                    <a:srgbClr val="CC66FF"/>
                  </a:solidFill>
                  <a:ln w="12700">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grpSp>
                <p:nvGrpSpPr>
                  <p:cNvPr id="208963" name="Group 264"/>
                  <p:cNvGrpSpPr>
                    <a:grpSpLocks/>
                  </p:cNvGrpSpPr>
                  <p:nvPr/>
                </p:nvGrpSpPr>
                <p:grpSpPr bwMode="auto">
                  <a:xfrm>
                    <a:off x="3686" y="244"/>
                    <a:ext cx="177" cy="66"/>
                    <a:chOff x="2848" y="848"/>
                    <a:chExt cx="140" cy="98"/>
                  </a:xfrm>
                </p:grpSpPr>
                <p:sp>
                  <p:nvSpPr>
                    <p:cNvPr id="208968" name="Line 265"/>
                    <p:cNvSpPr>
                      <a:spLocks noChangeShapeType="1"/>
                    </p:cNvSpPr>
                    <p:nvPr/>
                  </p:nvSpPr>
                  <p:spPr bwMode="auto">
                    <a:xfrm flipV="1">
                      <a:off x="2846" y="848"/>
                      <a:ext cx="5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69" name="Line 266"/>
                    <p:cNvSpPr>
                      <a:spLocks noChangeShapeType="1"/>
                    </p:cNvSpPr>
                    <p:nvPr/>
                  </p:nvSpPr>
                  <p:spPr bwMode="auto">
                    <a:xfrm>
                      <a:off x="2944" y="948"/>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70" name="Line 267"/>
                    <p:cNvSpPr>
                      <a:spLocks noChangeShapeType="1"/>
                    </p:cNvSpPr>
                    <p:nvPr/>
                  </p:nvSpPr>
                  <p:spPr bwMode="auto">
                    <a:xfrm>
                      <a:off x="2894" y="850"/>
                      <a:ext cx="52" cy="9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grpSp>
              <p:grpSp>
                <p:nvGrpSpPr>
                  <p:cNvPr id="208964" name="Group 268"/>
                  <p:cNvGrpSpPr>
                    <a:grpSpLocks/>
                  </p:cNvGrpSpPr>
                  <p:nvPr/>
                </p:nvGrpSpPr>
                <p:grpSpPr bwMode="auto">
                  <a:xfrm flipV="1">
                    <a:off x="3686" y="243"/>
                    <a:ext cx="177" cy="66"/>
                    <a:chOff x="2848" y="848"/>
                    <a:chExt cx="140" cy="98"/>
                  </a:xfrm>
                </p:grpSpPr>
                <p:sp>
                  <p:nvSpPr>
                    <p:cNvPr id="208965" name="Line 269"/>
                    <p:cNvSpPr>
                      <a:spLocks noChangeShapeType="1"/>
                    </p:cNvSpPr>
                    <p:nvPr/>
                  </p:nvSpPr>
                  <p:spPr bwMode="auto">
                    <a:xfrm flipV="1">
                      <a:off x="2846" y="846"/>
                      <a:ext cx="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66" name="Line 27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67" name="Line 271"/>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grpSp>
            </p:grpSp>
            <p:sp>
              <p:nvSpPr>
                <p:cNvPr id="208919" name="Text Box 272"/>
                <p:cNvSpPr txBox="1">
                  <a:spLocks noChangeArrowheads="1"/>
                </p:cNvSpPr>
                <p:nvPr/>
              </p:nvSpPr>
              <p:spPr bwMode="auto">
                <a:xfrm>
                  <a:off x="2824" y="3132"/>
                  <a:ext cx="141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fontAlgn="base" hangingPunct="1">
                    <a:spcBef>
                      <a:spcPct val="0"/>
                    </a:spcBef>
                    <a:spcAft>
                      <a:spcPct val="0"/>
                    </a:spcAft>
                  </a:pPr>
                  <a:r>
                    <a:rPr lang="en-US" sz="1600">
                      <a:solidFill>
                        <a:srgbClr val="000000"/>
                      </a:solidFill>
                      <a:latin typeface="Arial" pitchFamily="34" charset="0"/>
                    </a:rPr>
                    <a:t>to/from customers</a:t>
                  </a:r>
                </a:p>
              </p:txBody>
            </p:sp>
            <p:sp>
              <p:nvSpPr>
                <p:cNvPr id="208920" name="Text Box 273"/>
                <p:cNvSpPr txBox="1">
                  <a:spLocks noChangeArrowheads="1"/>
                </p:cNvSpPr>
                <p:nvPr/>
              </p:nvSpPr>
              <p:spPr bwMode="auto">
                <a:xfrm>
                  <a:off x="3666" y="2030"/>
                  <a:ext cx="664"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fontAlgn="base" hangingPunct="1">
                    <a:spcBef>
                      <a:spcPct val="0"/>
                    </a:spcBef>
                    <a:spcAft>
                      <a:spcPct val="0"/>
                    </a:spcAft>
                  </a:pPr>
                  <a:r>
                    <a:rPr lang="en-US" sz="1600">
                      <a:solidFill>
                        <a:srgbClr val="000000"/>
                      </a:solidFill>
                      <a:latin typeface="Arial" pitchFamily="34" charset="0"/>
                    </a:rPr>
                    <a:t>peering</a:t>
                  </a:r>
                </a:p>
              </p:txBody>
            </p:sp>
            <p:sp>
              <p:nvSpPr>
                <p:cNvPr id="208921" name="Text Box 274"/>
                <p:cNvSpPr txBox="1">
                  <a:spLocks noChangeArrowheads="1"/>
                </p:cNvSpPr>
                <p:nvPr/>
              </p:nvSpPr>
              <p:spPr bwMode="auto">
                <a:xfrm>
                  <a:off x="2889" y="1586"/>
                  <a:ext cx="13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fontAlgn="base" hangingPunct="1">
                    <a:spcBef>
                      <a:spcPct val="0"/>
                    </a:spcBef>
                    <a:spcAft>
                      <a:spcPct val="0"/>
                    </a:spcAft>
                  </a:pPr>
                  <a:r>
                    <a:rPr lang="en-US" sz="1600">
                      <a:solidFill>
                        <a:srgbClr val="000000"/>
                      </a:solidFill>
                      <a:latin typeface="Arial" pitchFamily="34" charset="0"/>
                    </a:rPr>
                    <a:t> to/from backbone</a:t>
                  </a:r>
                </a:p>
              </p:txBody>
            </p:sp>
            <p:sp>
              <p:nvSpPr>
                <p:cNvPr id="208922" name="Rectangle 275"/>
                <p:cNvSpPr>
                  <a:spLocks noChangeArrowheads="1"/>
                </p:cNvSpPr>
                <p:nvPr/>
              </p:nvSpPr>
              <p:spPr bwMode="auto">
                <a:xfrm>
                  <a:off x="2547" y="1319"/>
                  <a:ext cx="1770" cy="207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grpSp>
              <p:nvGrpSpPr>
                <p:cNvPr id="208923" name="Group 276"/>
                <p:cNvGrpSpPr>
                  <a:grpSpLocks/>
                </p:cNvGrpSpPr>
                <p:nvPr/>
              </p:nvGrpSpPr>
              <p:grpSpPr bwMode="auto">
                <a:xfrm>
                  <a:off x="2922" y="2204"/>
                  <a:ext cx="370" cy="208"/>
                  <a:chOff x="3600" y="219"/>
                  <a:chExt cx="360" cy="175"/>
                </a:xfrm>
              </p:grpSpPr>
              <p:sp>
                <p:nvSpPr>
                  <p:cNvPr id="208945" name="Oval 277"/>
                  <p:cNvSpPr>
                    <a:spLocks noChangeArrowheads="1"/>
                  </p:cNvSpPr>
                  <p:nvPr/>
                </p:nvSpPr>
                <p:spPr bwMode="auto">
                  <a:xfrm>
                    <a:off x="3604" y="297"/>
                    <a:ext cx="356" cy="97"/>
                  </a:xfrm>
                  <a:prstGeom prst="ellipse">
                    <a:avLst/>
                  </a:prstGeom>
                  <a:solidFill>
                    <a:srgbClr val="CC66FF"/>
                  </a:solidFill>
                  <a:ln w="12700">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46" name="Line 278"/>
                  <p:cNvSpPr>
                    <a:spLocks noChangeShapeType="1"/>
                  </p:cNvSpPr>
                  <p:nvPr/>
                </p:nvSpPr>
                <p:spPr bwMode="auto">
                  <a:xfrm>
                    <a:off x="3604"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47" name="Line 279"/>
                  <p:cNvSpPr>
                    <a:spLocks noChangeShapeType="1"/>
                  </p:cNvSpPr>
                  <p:nvPr/>
                </p:nvSpPr>
                <p:spPr bwMode="auto">
                  <a:xfrm>
                    <a:off x="3956"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48" name="Rectangle 280"/>
                  <p:cNvSpPr>
                    <a:spLocks noChangeArrowheads="1"/>
                  </p:cNvSpPr>
                  <p:nvPr/>
                </p:nvSpPr>
                <p:spPr bwMode="auto">
                  <a:xfrm>
                    <a:off x="3604" y="289"/>
                    <a:ext cx="352" cy="59"/>
                  </a:xfrm>
                  <a:prstGeom prst="rect">
                    <a:avLst/>
                  </a:prstGeom>
                  <a:solidFill>
                    <a:srgbClr val="CC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49" name="Oval 281"/>
                  <p:cNvSpPr>
                    <a:spLocks noChangeArrowheads="1"/>
                  </p:cNvSpPr>
                  <p:nvPr/>
                </p:nvSpPr>
                <p:spPr bwMode="auto">
                  <a:xfrm>
                    <a:off x="3600" y="228"/>
                    <a:ext cx="356" cy="113"/>
                  </a:xfrm>
                  <a:prstGeom prst="ellipse">
                    <a:avLst/>
                  </a:prstGeom>
                  <a:solidFill>
                    <a:srgbClr val="CC66FF"/>
                  </a:solidFill>
                  <a:ln w="12700">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grpSp>
                <p:nvGrpSpPr>
                  <p:cNvPr id="208950" name="Group 282"/>
                  <p:cNvGrpSpPr>
                    <a:grpSpLocks/>
                  </p:cNvGrpSpPr>
                  <p:nvPr/>
                </p:nvGrpSpPr>
                <p:grpSpPr bwMode="auto">
                  <a:xfrm>
                    <a:off x="3686" y="244"/>
                    <a:ext cx="177" cy="66"/>
                    <a:chOff x="2848" y="848"/>
                    <a:chExt cx="140" cy="98"/>
                  </a:xfrm>
                </p:grpSpPr>
                <p:sp>
                  <p:nvSpPr>
                    <p:cNvPr id="208955" name="Line 283"/>
                    <p:cNvSpPr>
                      <a:spLocks noChangeShapeType="1"/>
                    </p:cNvSpPr>
                    <p:nvPr/>
                  </p:nvSpPr>
                  <p:spPr bwMode="auto">
                    <a:xfrm flipV="1">
                      <a:off x="2848" y="848"/>
                      <a:ext cx="5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56" name="Line 284"/>
                    <p:cNvSpPr>
                      <a:spLocks noChangeShapeType="1"/>
                    </p:cNvSpPr>
                    <p:nvPr/>
                  </p:nvSpPr>
                  <p:spPr bwMode="auto">
                    <a:xfrm>
                      <a:off x="2944" y="967"/>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57" name="Line 285"/>
                    <p:cNvSpPr>
                      <a:spLocks noChangeShapeType="1"/>
                    </p:cNvSpPr>
                    <p:nvPr/>
                  </p:nvSpPr>
                  <p:spPr bwMode="auto">
                    <a:xfrm>
                      <a:off x="2894" y="850"/>
                      <a:ext cx="52" cy="12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grpSp>
              <p:grpSp>
                <p:nvGrpSpPr>
                  <p:cNvPr id="208951" name="Group 286"/>
                  <p:cNvGrpSpPr>
                    <a:grpSpLocks/>
                  </p:cNvGrpSpPr>
                  <p:nvPr/>
                </p:nvGrpSpPr>
                <p:grpSpPr bwMode="auto">
                  <a:xfrm flipV="1">
                    <a:off x="3686" y="243"/>
                    <a:ext cx="177" cy="66"/>
                    <a:chOff x="2848" y="848"/>
                    <a:chExt cx="140" cy="98"/>
                  </a:xfrm>
                </p:grpSpPr>
                <p:sp>
                  <p:nvSpPr>
                    <p:cNvPr id="208952" name="Line 287"/>
                    <p:cNvSpPr>
                      <a:spLocks noChangeShapeType="1"/>
                    </p:cNvSpPr>
                    <p:nvPr/>
                  </p:nvSpPr>
                  <p:spPr bwMode="auto">
                    <a:xfrm flipV="1">
                      <a:off x="2848" y="827"/>
                      <a:ext cx="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53" name="Line 28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54" name="Line 289"/>
                    <p:cNvSpPr>
                      <a:spLocks noChangeShapeType="1"/>
                    </p:cNvSpPr>
                    <p:nvPr/>
                  </p:nvSpPr>
                  <p:spPr bwMode="auto">
                    <a:xfrm>
                      <a:off x="2894" y="829"/>
                      <a:ext cx="52" cy="11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grpSp>
            </p:grpSp>
            <p:sp>
              <p:nvSpPr>
                <p:cNvPr id="208924" name="Line 290"/>
                <p:cNvSpPr>
                  <a:spLocks noChangeShapeType="1"/>
                </p:cNvSpPr>
                <p:nvPr/>
              </p:nvSpPr>
              <p:spPr bwMode="auto">
                <a:xfrm flipH="1" flipV="1">
                  <a:off x="3612" y="1810"/>
                  <a:ext cx="1" cy="4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grpSp>
              <p:nvGrpSpPr>
                <p:cNvPr id="208925" name="Group 291"/>
                <p:cNvGrpSpPr>
                  <a:grpSpLocks/>
                </p:cNvGrpSpPr>
                <p:nvPr/>
              </p:nvGrpSpPr>
              <p:grpSpPr bwMode="auto">
                <a:xfrm>
                  <a:off x="3776" y="2131"/>
                  <a:ext cx="444" cy="611"/>
                  <a:chOff x="3776" y="2131"/>
                  <a:chExt cx="444" cy="611"/>
                </a:xfrm>
              </p:grpSpPr>
              <p:sp>
                <p:nvSpPr>
                  <p:cNvPr id="208942" name="Line 292"/>
                  <p:cNvSpPr>
                    <a:spLocks noChangeShapeType="1"/>
                  </p:cNvSpPr>
                  <p:nvPr/>
                </p:nvSpPr>
                <p:spPr bwMode="auto">
                  <a:xfrm>
                    <a:off x="3776" y="2278"/>
                    <a:ext cx="44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43" name="Line 293"/>
                  <p:cNvSpPr>
                    <a:spLocks noChangeShapeType="1"/>
                  </p:cNvSpPr>
                  <p:nvPr/>
                </p:nvSpPr>
                <p:spPr bwMode="auto">
                  <a:xfrm>
                    <a:off x="3776" y="2374"/>
                    <a:ext cx="44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44" name="Text Box 294"/>
                  <p:cNvSpPr txBox="1">
                    <a:spLocks noChangeArrowheads="1"/>
                  </p:cNvSpPr>
                  <p:nvPr/>
                </p:nvSpPr>
                <p:spPr bwMode="auto">
                  <a:xfrm>
                    <a:off x="3788" y="2131"/>
                    <a:ext cx="356" cy="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fontAlgn="base">
                      <a:spcBef>
                        <a:spcPct val="0"/>
                      </a:spcBef>
                      <a:spcAft>
                        <a:spcPct val="0"/>
                      </a:spcAft>
                    </a:pPr>
                    <a:r>
                      <a:rPr lang="en-US">
                        <a:solidFill>
                          <a:srgbClr val="000000"/>
                        </a:solidFill>
                      </a:rPr>
                      <a:t>….</a:t>
                    </a:r>
                  </a:p>
                </p:txBody>
              </p:sp>
            </p:grpSp>
            <p:grpSp>
              <p:nvGrpSpPr>
                <p:cNvPr id="208926" name="Group 295"/>
                <p:cNvGrpSpPr>
                  <a:grpSpLocks/>
                </p:cNvGrpSpPr>
                <p:nvPr/>
              </p:nvGrpSpPr>
              <p:grpSpPr bwMode="auto">
                <a:xfrm>
                  <a:off x="3593" y="2897"/>
                  <a:ext cx="356" cy="278"/>
                  <a:chOff x="4301" y="2861"/>
                  <a:chExt cx="356" cy="278"/>
                </a:xfrm>
              </p:grpSpPr>
              <p:grpSp>
                <p:nvGrpSpPr>
                  <p:cNvPr id="208938" name="Group 296"/>
                  <p:cNvGrpSpPr>
                    <a:grpSpLocks/>
                  </p:cNvGrpSpPr>
                  <p:nvPr/>
                </p:nvGrpSpPr>
                <p:grpSpPr bwMode="auto">
                  <a:xfrm>
                    <a:off x="4461" y="2895"/>
                    <a:ext cx="102" cy="195"/>
                    <a:chOff x="4467" y="2745"/>
                    <a:chExt cx="96" cy="345"/>
                  </a:xfrm>
                </p:grpSpPr>
                <p:sp>
                  <p:nvSpPr>
                    <p:cNvPr id="208940" name="Line 297"/>
                    <p:cNvSpPr>
                      <a:spLocks noChangeShapeType="1"/>
                    </p:cNvSpPr>
                    <p:nvPr/>
                  </p:nvSpPr>
                  <p:spPr bwMode="auto">
                    <a:xfrm rot="16200000" flipH="1">
                      <a:off x="4304" y="2932"/>
                      <a:ext cx="31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41" name="Line 298"/>
                    <p:cNvSpPr>
                      <a:spLocks noChangeShapeType="1"/>
                    </p:cNvSpPr>
                    <p:nvPr/>
                  </p:nvSpPr>
                  <p:spPr bwMode="auto">
                    <a:xfrm rot="16200000" flipH="1">
                      <a:off x="4414" y="2932"/>
                      <a:ext cx="31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grpSp>
              <p:sp>
                <p:nvSpPr>
                  <p:cNvPr id="208939" name="Text Box 299"/>
                  <p:cNvSpPr txBox="1">
                    <a:spLocks noChangeArrowheads="1"/>
                  </p:cNvSpPr>
                  <p:nvPr/>
                </p:nvSpPr>
                <p:spPr bwMode="auto">
                  <a:xfrm rot="16200000" flipH="1">
                    <a:off x="4340" y="2822"/>
                    <a:ext cx="278"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fontAlgn="base">
                      <a:spcBef>
                        <a:spcPct val="0"/>
                      </a:spcBef>
                      <a:spcAft>
                        <a:spcPct val="0"/>
                      </a:spcAft>
                    </a:pPr>
                    <a:r>
                      <a:rPr lang="en-US">
                        <a:solidFill>
                          <a:srgbClr val="000000"/>
                        </a:solidFill>
                      </a:rPr>
                      <a:t>…</a:t>
                    </a:r>
                  </a:p>
                </p:txBody>
              </p:sp>
            </p:grpSp>
            <p:grpSp>
              <p:nvGrpSpPr>
                <p:cNvPr id="208927" name="Group 300"/>
                <p:cNvGrpSpPr>
                  <a:grpSpLocks/>
                </p:cNvGrpSpPr>
                <p:nvPr/>
              </p:nvGrpSpPr>
              <p:grpSpPr bwMode="auto">
                <a:xfrm>
                  <a:off x="3102" y="2919"/>
                  <a:ext cx="356" cy="279"/>
                  <a:chOff x="4302" y="2859"/>
                  <a:chExt cx="356" cy="279"/>
                </a:xfrm>
              </p:grpSpPr>
              <p:grpSp>
                <p:nvGrpSpPr>
                  <p:cNvPr id="208934" name="Group 301"/>
                  <p:cNvGrpSpPr>
                    <a:grpSpLocks/>
                  </p:cNvGrpSpPr>
                  <p:nvPr/>
                </p:nvGrpSpPr>
                <p:grpSpPr bwMode="auto">
                  <a:xfrm>
                    <a:off x="4461" y="2895"/>
                    <a:ext cx="102" cy="195"/>
                    <a:chOff x="4467" y="2745"/>
                    <a:chExt cx="96" cy="345"/>
                  </a:xfrm>
                </p:grpSpPr>
                <p:sp>
                  <p:nvSpPr>
                    <p:cNvPr id="208936" name="Line 302"/>
                    <p:cNvSpPr>
                      <a:spLocks noChangeShapeType="1"/>
                    </p:cNvSpPr>
                    <p:nvPr/>
                  </p:nvSpPr>
                  <p:spPr bwMode="auto">
                    <a:xfrm rot="16200000" flipH="1">
                      <a:off x="4289" y="2919"/>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37" name="Line 303"/>
                    <p:cNvSpPr>
                      <a:spLocks noChangeShapeType="1"/>
                    </p:cNvSpPr>
                    <p:nvPr/>
                  </p:nvSpPr>
                  <p:spPr bwMode="auto">
                    <a:xfrm rot="16200000" flipH="1">
                      <a:off x="4390" y="2919"/>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grpSp>
              <p:sp>
                <p:nvSpPr>
                  <p:cNvPr id="208935" name="Text Box 304"/>
                  <p:cNvSpPr txBox="1">
                    <a:spLocks noChangeArrowheads="1"/>
                  </p:cNvSpPr>
                  <p:nvPr/>
                </p:nvSpPr>
                <p:spPr bwMode="auto">
                  <a:xfrm rot="16200000" flipH="1">
                    <a:off x="4340" y="2821"/>
                    <a:ext cx="279"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fontAlgn="base">
                      <a:spcBef>
                        <a:spcPct val="0"/>
                      </a:spcBef>
                      <a:spcAft>
                        <a:spcPct val="0"/>
                      </a:spcAft>
                    </a:pPr>
                    <a:r>
                      <a:rPr lang="en-US">
                        <a:solidFill>
                          <a:srgbClr val="000000"/>
                        </a:solidFill>
                      </a:rPr>
                      <a:t>…</a:t>
                    </a:r>
                  </a:p>
                </p:txBody>
              </p:sp>
            </p:grpSp>
            <p:grpSp>
              <p:nvGrpSpPr>
                <p:cNvPr id="208928" name="Group 305"/>
                <p:cNvGrpSpPr>
                  <a:grpSpLocks/>
                </p:cNvGrpSpPr>
                <p:nvPr/>
              </p:nvGrpSpPr>
              <p:grpSpPr bwMode="auto">
                <a:xfrm>
                  <a:off x="2585" y="2916"/>
                  <a:ext cx="355" cy="279"/>
                  <a:chOff x="4304" y="2862"/>
                  <a:chExt cx="322" cy="279"/>
                </a:xfrm>
              </p:grpSpPr>
              <p:grpSp>
                <p:nvGrpSpPr>
                  <p:cNvPr id="208930" name="Group 306"/>
                  <p:cNvGrpSpPr>
                    <a:grpSpLocks/>
                  </p:cNvGrpSpPr>
                  <p:nvPr/>
                </p:nvGrpSpPr>
                <p:grpSpPr bwMode="auto">
                  <a:xfrm>
                    <a:off x="4461" y="2895"/>
                    <a:ext cx="102" cy="195"/>
                    <a:chOff x="4467" y="2745"/>
                    <a:chExt cx="96" cy="345"/>
                  </a:xfrm>
                </p:grpSpPr>
                <p:sp>
                  <p:nvSpPr>
                    <p:cNvPr id="208932" name="Line 307"/>
                    <p:cNvSpPr>
                      <a:spLocks noChangeShapeType="1"/>
                    </p:cNvSpPr>
                    <p:nvPr/>
                  </p:nvSpPr>
                  <p:spPr bwMode="auto">
                    <a:xfrm rot="16200000" flipH="1">
                      <a:off x="4294" y="2919"/>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08933" name="Line 308"/>
                    <p:cNvSpPr>
                      <a:spLocks noChangeShapeType="1"/>
                    </p:cNvSpPr>
                    <p:nvPr/>
                  </p:nvSpPr>
                  <p:spPr bwMode="auto">
                    <a:xfrm rot="16200000" flipH="1">
                      <a:off x="4390" y="2919"/>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grpSp>
              <p:sp>
                <p:nvSpPr>
                  <p:cNvPr id="208931" name="Text Box 309"/>
                  <p:cNvSpPr txBox="1">
                    <a:spLocks noChangeArrowheads="1"/>
                  </p:cNvSpPr>
                  <p:nvPr/>
                </p:nvSpPr>
                <p:spPr bwMode="auto">
                  <a:xfrm rot="16200000" flipH="1">
                    <a:off x="4325" y="2841"/>
                    <a:ext cx="279"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fontAlgn="base">
                      <a:spcBef>
                        <a:spcPct val="0"/>
                      </a:spcBef>
                      <a:spcAft>
                        <a:spcPct val="0"/>
                      </a:spcAft>
                    </a:pPr>
                    <a:r>
                      <a:rPr lang="en-US">
                        <a:solidFill>
                          <a:srgbClr val="000000"/>
                        </a:solidFill>
                      </a:rPr>
                      <a:t>…</a:t>
                    </a:r>
                  </a:p>
                </p:txBody>
              </p:sp>
            </p:grpSp>
            <p:sp>
              <p:nvSpPr>
                <p:cNvPr id="208929" name="Text Box 310"/>
                <p:cNvSpPr txBox="1">
                  <a:spLocks noChangeArrowheads="1"/>
                </p:cNvSpPr>
                <p:nvPr/>
              </p:nvSpPr>
              <p:spPr bwMode="auto">
                <a:xfrm>
                  <a:off x="2620" y="1212"/>
                  <a:ext cx="1584" cy="2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fontAlgn="base" hangingPunct="1">
                    <a:spcBef>
                      <a:spcPct val="0"/>
                    </a:spcBef>
                    <a:spcAft>
                      <a:spcPct val="0"/>
                    </a:spcAft>
                  </a:pPr>
                  <a:r>
                    <a:rPr lang="en-US" sz="1400">
                      <a:solidFill>
                        <a:srgbClr val="FF0000"/>
                      </a:solidFill>
                      <a:latin typeface="Arial" pitchFamily="34" charset="0"/>
                    </a:rPr>
                    <a:t>POP: point-of-presence</a:t>
                  </a:r>
                </a:p>
              </p:txBody>
            </p:sp>
          </p:grpSp>
        </p:grpSp>
        <p:sp>
          <p:nvSpPr>
            <p:cNvPr id="208906" name="Freeform 311"/>
            <p:cNvSpPr>
              <a:spLocks/>
            </p:cNvSpPr>
            <p:nvPr/>
          </p:nvSpPr>
          <p:spPr bwMode="auto">
            <a:xfrm>
              <a:off x="1063" y="1858"/>
              <a:ext cx="446" cy="1866"/>
            </a:xfrm>
            <a:custGeom>
              <a:avLst/>
              <a:gdLst>
                <a:gd name="T0" fmla="*/ 0 w 446"/>
                <a:gd name="T1" fmla="*/ 1290 h 1866"/>
                <a:gd name="T2" fmla="*/ 389 w 446"/>
                <a:gd name="T3" fmla="*/ 0 h 1866"/>
                <a:gd name="T4" fmla="*/ 414 w 446"/>
                <a:gd name="T5" fmla="*/ 933 h 1866"/>
                <a:gd name="T6" fmla="*/ 446 w 446"/>
                <a:gd name="T7" fmla="*/ 1509 h 1866"/>
                <a:gd name="T8" fmla="*/ 446 w 446"/>
                <a:gd name="T9" fmla="*/ 1866 h 1866"/>
                <a:gd name="T10" fmla="*/ 0 w 446"/>
                <a:gd name="T11" fmla="*/ 1290 h 1866"/>
                <a:gd name="T12" fmla="*/ 0 60000 65536"/>
                <a:gd name="T13" fmla="*/ 0 60000 65536"/>
                <a:gd name="T14" fmla="*/ 0 60000 65536"/>
                <a:gd name="T15" fmla="*/ 0 60000 65536"/>
                <a:gd name="T16" fmla="*/ 0 60000 65536"/>
                <a:gd name="T17" fmla="*/ 0 60000 65536"/>
                <a:gd name="T18" fmla="*/ 0 w 446"/>
                <a:gd name="T19" fmla="*/ 0 h 1866"/>
                <a:gd name="T20" fmla="*/ 446 w 446"/>
                <a:gd name="T21" fmla="*/ 1866 h 1866"/>
              </a:gdLst>
              <a:ahLst/>
              <a:cxnLst>
                <a:cxn ang="T12">
                  <a:pos x="T0" y="T1"/>
                </a:cxn>
                <a:cxn ang="T13">
                  <a:pos x="T2" y="T3"/>
                </a:cxn>
                <a:cxn ang="T14">
                  <a:pos x="T4" y="T5"/>
                </a:cxn>
                <a:cxn ang="T15">
                  <a:pos x="T6" y="T7"/>
                </a:cxn>
                <a:cxn ang="T16">
                  <a:pos x="T8" y="T9"/>
                </a:cxn>
                <a:cxn ang="T17">
                  <a:pos x="T10" y="T11"/>
                </a:cxn>
              </a:cxnLst>
              <a:rect l="T18" t="T19" r="T20" b="T21"/>
              <a:pathLst>
                <a:path w="446" h="1866">
                  <a:moveTo>
                    <a:pt x="0" y="1290"/>
                  </a:moveTo>
                  <a:lnTo>
                    <a:pt x="389" y="0"/>
                  </a:lnTo>
                  <a:lnTo>
                    <a:pt x="414" y="933"/>
                  </a:lnTo>
                  <a:lnTo>
                    <a:pt x="446" y="1509"/>
                  </a:lnTo>
                  <a:lnTo>
                    <a:pt x="446" y="1866"/>
                  </a:lnTo>
                  <a:lnTo>
                    <a:pt x="0" y="1290"/>
                  </a:lnTo>
                  <a:close/>
                </a:path>
              </a:pathLst>
            </a:custGeom>
            <a:gradFill rotWithShape="1">
              <a:gsLst>
                <a:gs pos="0">
                  <a:srgbClr val="FF0000"/>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grpSp>
    </p:spTree>
    <p:extLst>
      <p:ext uri="{BB962C8B-B14F-4D97-AF65-F5344CB8AC3E}">
        <p14:creationId xmlns:p14="http://schemas.microsoft.com/office/powerpoint/2010/main" val="25451842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Title 1"/>
          <p:cNvSpPr>
            <a:spLocks noGrp="1"/>
          </p:cNvSpPr>
          <p:nvPr>
            <p:ph type="title"/>
          </p:nvPr>
        </p:nvSpPr>
        <p:spPr>
          <a:xfrm>
            <a:off x="533400" y="228600"/>
            <a:ext cx="7772400" cy="858838"/>
          </a:xfrm>
        </p:spPr>
        <p:txBody>
          <a:bodyPr/>
          <a:lstStyle/>
          <a:p>
            <a:r>
              <a:rPr lang="en-US"/>
              <a:t>A Network of Networks</a:t>
            </a:r>
          </a:p>
        </p:txBody>
      </p:sp>
      <p:sp>
        <p:nvSpPr>
          <p:cNvPr id="3" name="Footer Placeholder 2"/>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charset="0"/>
            </a:endParaRPr>
          </a:p>
        </p:txBody>
      </p:sp>
      <p:sp>
        <p:nvSpPr>
          <p:cNvPr id="209924" name="Slide Number Placeholder 3"/>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9DF6B65D-9C7A-4A02-84C8-96712BBCEDC5}" type="slidenum">
              <a:rPr lang="en-US" sz="1400">
                <a:solidFill>
                  <a:srgbClr val="000000"/>
                </a:solidFill>
              </a:rPr>
              <a:pPr>
                <a:defRPr/>
              </a:pPr>
              <a:t>66</a:t>
            </a:fld>
            <a:endParaRPr lang="en-US" sz="1400">
              <a:solidFill>
                <a:srgbClr val="000000"/>
              </a:solidFill>
            </a:endParaRPr>
          </a:p>
        </p:txBody>
      </p:sp>
      <p:sp>
        <p:nvSpPr>
          <p:cNvPr id="5" name="Content Placeholder 2"/>
          <p:cNvSpPr txBox="1">
            <a:spLocks/>
          </p:cNvSpPr>
          <p:nvPr/>
        </p:nvSpPr>
        <p:spPr>
          <a:xfrm>
            <a:off x="660400" y="1157292"/>
            <a:ext cx="7772400" cy="5259387"/>
          </a:xfrm>
          <a:prstGeom prst="rect">
            <a:avLst/>
          </a:prstGeom>
        </p:spPr>
        <p:txBody>
          <a:bodyPr/>
          <a:lstStyle/>
          <a:p>
            <a:pPr algn="just" eaLnBrk="0" hangingPunct="0">
              <a:spcBef>
                <a:spcPct val="20000"/>
              </a:spcBef>
              <a:buClr>
                <a:srgbClr val="3333CC"/>
              </a:buClr>
              <a:buSzPct val="85000"/>
              <a:defRPr/>
            </a:pPr>
            <a:r>
              <a:rPr lang="en-US" sz="2800" dirty="0">
                <a:solidFill>
                  <a:srgbClr val="000099"/>
                </a:solidFill>
                <a:latin typeface="Lucida Console" pitchFamily="49" charset="0"/>
                <a:ea typeface="+mn-ea"/>
                <a:cs typeface="Arial" pitchFamily="34" charset="0"/>
              </a:rPr>
              <a:t>Network Structure 2</a:t>
            </a:r>
            <a:endParaRPr lang="en-US" dirty="0">
              <a:solidFill>
                <a:srgbClr val="000000"/>
              </a:solidFill>
              <a:latin typeface="Arial Narrow" pitchFamily="34" charset="0"/>
              <a:ea typeface="+mn-ea"/>
              <a:cs typeface="Arial" pitchFamily="34" charset="0"/>
            </a:endParaRPr>
          </a:p>
          <a:p>
            <a:pPr marL="342900" indent="-342900" eaLnBrk="0" hangingPunct="0">
              <a:buFont typeface="Wingdings" pitchFamily="2" charset="2"/>
              <a:buChar char="q"/>
              <a:defRPr/>
            </a:pPr>
            <a:r>
              <a:rPr lang="en-US" dirty="0">
                <a:solidFill>
                  <a:srgbClr val="FF0000"/>
                </a:solidFill>
                <a:latin typeface="Arial Narrow" pitchFamily="34" charset="0"/>
                <a:ea typeface="+mn-ea"/>
                <a:cs typeface="Arial" pitchFamily="34" charset="0"/>
              </a:rPr>
              <a:t>Other companies to build their own global transit ISPs </a:t>
            </a:r>
            <a:r>
              <a:rPr lang="en-US" dirty="0">
                <a:solidFill>
                  <a:srgbClr val="000000"/>
                </a:solidFill>
                <a:latin typeface="Arial Narrow" pitchFamily="34" charset="0"/>
                <a:ea typeface="+mn-ea"/>
                <a:cs typeface="Arial" pitchFamily="34" charset="0"/>
              </a:rPr>
              <a:t>and compete with the original global transit ISP.</a:t>
            </a:r>
          </a:p>
          <a:p>
            <a:pPr marL="342900" indent="-342900" eaLnBrk="0" hangingPunct="0">
              <a:buFont typeface="Wingdings" pitchFamily="2" charset="2"/>
              <a:buChar char="q"/>
              <a:defRPr/>
            </a:pPr>
            <a:endParaRPr lang="en-US" dirty="0">
              <a:solidFill>
                <a:srgbClr val="000000"/>
              </a:solidFill>
              <a:latin typeface="Arial Narrow" pitchFamily="34" charset="0"/>
              <a:ea typeface="+mn-ea"/>
              <a:cs typeface="Arial" pitchFamily="34" charset="0"/>
            </a:endParaRPr>
          </a:p>
          <a:p>
            <a:pPr marL="342900" indent="-342900" eaLnBrk="0" hangingPunct="0">
              <a:buFont typeface="Wingdings" pitchFamily="2" charset="2"/>
              <a:buChar char="q"/>
              <a:defRPr/>
            </a:pPr>
            <a:r>
              <a:rPr lang="en-US" dirty="0">
                <a:solidFill>
                  <a:srgbClr val="000000"/>
                </a:solidFill>
                <a:latin typeface="Arial Narrow" pitchFamily="34" charset="0"/>
                <a:ea typeface="+mn-ea"/>
                <a:cs typeface="Arial" pitchFamily="34" charset="0"/>
              </a:rPr>
              <a:t>consists of the hundreds of thousands of </a:t>
            </a:r>
            <a:r>
              <a:rPr lang="en-US" dirty="0">
                <a:solidFill>
                  <a:srgbClr val="FF0000"/>
                </a:solidFill>
                <a:latin typeface="Arial Narrow" pitchFamily="34" charset="0"/>
                <a:ea typeface="+mn-ea"/>
                <a:cs typeface="Arial" pitchFamily="34" charset="0"/>
              </a:rPr>
              <a:t>access ISPs</a:t>
            </a:r>
            <a:r>
              <a:rPr lang="en-US" dirty="0">
                <a:solidFill>
                  <a:srgbClr val="000000"/>
                </a:solidFill>
                <a:latin typeface="Arial Narrow" pitchFamily="34" charset="0"/>
                <a:ea typeface="+mn-ea"/>
                <a:cs typeface="Arial" pitchFamily="34" charset="0"/>
              </a:rPr>
              <a:t> and </a:t>
            </a:r>
            <a:r>
              <a:rPr lang="en-US" i="1" dirty="0">
                <a:solidFill>
                  <a:srgbClr val="00B0F0"/>
                </a:solidFill>
                <a:latin typeface="Arial Narrow" pitchFamily="34" charset="0"/>
                <a:ea typeface="+mn-ea"/>
                <a:cs typeface="Arial" pitchFamily="34" charset="0"/>
              </a:rPr>
              <a:t>multiple </a:t>
            </a:r>
            <a:r>
              <a:rPr lang="en-US" dirty="0">
                <a:solidFill>
                  <a:srgbClr val="00B0F0"/>
                </a:solidFill>
                <a:latin typeface="Arial Narrow" pitchFamily="34" charset="0"/>
                <a:ea typeface="+mn-ea"/>
                <a:cs typeface="Arial" pitchFamily="34" charset="0"/>
              </a:rPr>
              <a:t>global transit  ISPs.</a:t>
            </a:r>
          </a:p>
          <a:p>
            <a:pPr eaLnBrk="0" hangingPunct="0">
              <a:defRPr/>
            </a:pPr>
            <a:endParaRPr lang="en-US" kern="0" dirty="0">
              <a:solidFill>
                <a:srgbClr val="000000"/>
              </a:solidFill>
              <a:latin typeface="Arial Narrow" pitchFamily="34" charset="0"/>
              <a:ea typeface="+mn-ea"/>
              <a:cs typeface="CMSS12"/>
            </a:endParaRPr>
          </a:p>
          <a:p>
            <a:pPr marL="342900" indent="-342900" eaLnBrk="0" hangingPunct="0">
              <a:buFont typeface="Wingdings" pitchFamily="2" charset="2"/>
              <a:buChar char="q"/>
              <a:defRPr/>
            </a:pPr>
            <a:r>
              <a:rPr lang="en-US" dirty="0">
                <a:solidFill>
                  <a:srgbClr val="000000"/>
                </a:solidFill>
                <a:latin typeface="Arial Narrow" pitchFamily="34" charset="0"/>
                <a:ea typeface="+mn-ea"/>
                <a:cs typeface="Arial" pitchFamily="34" charset="0"/>
              </a:rPr>
              <a:t>global transit ISPs must be </a:t>
            </a:r>
            <a:r>
              <a:rPr lang="en-US" dirty="0">
                <a:solidFill>
                  <a:srgbClr val="FF0000"/>
                </a:solidFill>
                <a:latin typeface="Arial Narrow" pitchFamily="34" charset="0"/>
                <a:ea typeface="+mn-ea"/>
                <a:cs typeface="Arial" pitchFamily="34" charset="0"/>
              </a:rPr>
              <a:t>connected </a:t>
            </a:r>
          </a:p>
          <a:p>
            <a:pPr marL="342900" indent="-342900" eaLnBrk="0" hangingPunct="0">
              <a:buFont typeface="Wingdings" pitchFamily="2" charset="2"/>
              <a:buChar char="q"/>
              <a:defRPr/>
            </a:pPr>
            <a:endParaRPr lang="en-US" dirty="0">
              <a:solidFill>
                <a:srgbClr val="000000"/>
              </a:solidFill>
              <a:latin typeface="Arial Narrow" pitchFamily="34" charset="0"/>
              <a:ea typeface="+mn-ea"/>
              <a:cs typeface="Arial" pitchFamily="34" charset="0"/>
            </a:endParaRPr>
          </a:p>
          <a:p>
            <a:pPr marL="342900" indent="-342900" eaLnBrk="0" hangingPunct="0">
              <a:buFont typeface="Wingdings" pitchFamily="2" charset="2"/>
              <a:buChar char="q"/>
              <a:defRPr/>
            </a:pPr>
            <a:r>
              <a:rPr lang="en-US" dirty="0">
                <a:solidFill>
                  <a:srgbClr val="000000"/>
                </a:solidFill>
                <a:latin typeface="Arial Narrow" pitchFamily="34" charset="0"/>
                <a:ea typeface="+mn-ea"/>
                <a:cs typeface="Arial" pitchFamily="34" charset="0"/>
              </a:rPr>
              <a:t>It is a </a:t>
            </a:r>
            <a:r>
              <a:rPr lang="en-US" dirty="0">
                <a:solidFill>
                  <a:srgbClr val="FF0000"/>
                </a:solidFill>
                <a:latin typeface="Arial Narrow" pitchFamily="34" charset="0"/>
                <a:ea typeface="+mn-ea"/>
                <a:cs typeface="Arial" pitchFamily="34" charset="0"/>
              </a:rPr>
              <a:t>two-tier hierarchy </a:t>
            </a:r>
            <a:r>
              <a:rPr lang="en-US" dirty="0">
                <a:solidFill>
                  <a:srgbClr val="000000"/>
                </a:solidFill>
                <a:latin typeface="Arial Narrow" pitchFamily="34" charset="0"/>
                <a:ea typeface="+mn-ea"/>
                <a:cs typeface="Arial" pitchFamily="34" charset="0"/>
              </a:rPr>
              <a:t>with global transit providers residing at the top tier and access ISPs at the bottom</a:t>
            </a:r>
          </a:p>
          <a:p>
            <a:pPr marL="342900" indent="-342900" eaLnBrk="0" hangingPunct="0">
              <a:buFont typeface="Wingdings" pitchFamily="2" charset="2"/>
              <a:buChar char="q"/>
              <a:defRPr/>
            </a:pPr>
            <a:endParaRPr lang="en-US" dirty="0">
              <a:solidFill>
                <a:srgbClr val="000000"/>
              </a:solidFill>
              <a:latin typeface="Arial Narrow" pitchFamily="34" charset="0"/>
              <a:ea typeface="+mn-ea"/>
              <a:cs typeface="Arial" pitchFamily="34" charset="0"/>
            </a:endParaRPr>
          </a:p>
          <a:p>
            <a:pPr marL="342900" indent="-342900" eaLnBrk="0" hangingPunct="0">
              <a:buFont typeface="Wingdings" pitchFamily="2" charset="2"/>
              <a:buChar char="q"/>
              <a:defRPr/>
            </a:pPr>
            <a:r>
              <a:rPr lang="en-US" kern="0" dirty="0">
                <a:solidFill>
                  <a:srgbClr val="000000"/>
                </a:solidFill>
                <a:latin typeface="Arial Narrow" pitchFamily="34" charset="0"/>
                <a:ea typeface="+mn-ea"/>
                <a:cs typeface="CMSS12"/>
              </a:rPr>
              <a:t>Only regional level presence of ISP’s (</a:t>
            </a:r>
            <a:r>
              <a:rPr lang="en-US" kern="0" dirty="0">
                <a:solidFill>
                  <a:srgbClr val="FF0000"/>
                </a:solidFill>
                <a:latin typeface="Arial Narrow" pitchFamily="34" charset="0"/>
                <a:ea typeface="+mn-ea"/>
                <a:cs typeface="CMSS12"/>
              </a:rPr>
              <a:t>Regional ISPs connected to Tier-1 ISPs</a:t>
            </a:r>
            <a:r>
              <a:rPr lang="en-US" kern="0" dirty="0">
                <a:solidFill>
                  <a:srgbClr val="000000"/>
                </a:solidFill>
                <a:latin typeface="Arial Narrow" pitchFamily="34" charset="0"/>
                <a:ea typeface="+mn-ea"/>
                <a:cs typeface="CMSS12"/>
              </a:rPr>
              <a:t>)</a:t>
            </a:r>
          </a:p>
        </p:txBody>
      </p:sp>
    </p:spTree>
    <p:extLst>
      <p:ext uri="{BB962C8B-B14F-4D97-AF65-F5344CB8AC3E}">
        <p14:creationId xmlns:p14="http://schemas.microsoft.com/office/powerpoint/2010/main" val="21511508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ooter Placeholder 5"/>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charset="0"/>
            </a:endParaRPr>
          </a:p>
        </p:txBody>
      </p:sp>
      <p:sp>
        <p:nvSpPr>
          <p:cNvPr id="210947" name="Slide Number Placeholder 6"/>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837F3655-8E5D-4A6A-AF19-FF435ED64470}" type="slidenum">
              <a:rPr lang="en-US" sz="1400">
                <a:solidFill>
                  <a:srgbClr val="000000"/>
                </a:solidFill>
              </a:rPr>
              <a:pPr>
                <a:defRPr/>
              </a:pPr>
              <a:t>67</a:t>
            </a:fld>
            <a:endParaRPr lang="en-US" sz="1400">
              <a:solidFill>
                <a:srgbClr val="000000"/>
              </a:solidFill>
            </a:endParaRPr>
          </a:p>
        </p:txBody>
      </p:sp>
      <p:sp>
        <p:nvSpPr>
          <p:cNvPr id="210948" name="Rectangle 2"/>
          <p:cNvSpPr>
            <a:spLocks noGrp="1" noChangeArrowheads="1"/>
          </p:cNvSpPr>
          <p:nvPr>
            <p:ph type="title"/>
          </p:nvPr>
        </p:nvSpPr>
        <p:spPr>
          <a:xfrm>
            <a:off x="533400" y="228600"/>
            <a:ext cx="8096250" cy="1143000"/>
          </a:xfrm>
        </p:spPr>
        <p:txBody>
          <a:bodyPr/>
          <a:lstStyle/>
          <a:p>
            <a:r>
              <a:rPr lang="en-US"/>
              <a:t>Internet structure: network of networks</a:t>
            </a:r>
          </a:p>
        </p:txBody>
      </p:sp>
      <p:sp>
        <p:nvSpPr>
          <p:cNvPr id="210949" name="Rectangle 3"/>
          <p:cNvSpPr>
            <a:spLocks noGrp="1" noChangeArrowheads="1"/>
          </p:cNvSpPr>
          <p:nvPr>
            <p:ph type="body" sz="half" idx="1"/>
          </p:nvPr>
        </p:nvSpPr>
        <p:spPr>
          <a:xfrm>
            <a:off x="352425" y="1428750"/>
            <a:ext cx="8440738" cy="4648200"/>
          </a:xfrm>
        </p:spPr>
        <p:txBody>
          <a:bodyPr/>
          <a:lstStyle/>
          <a:p>
            <a:r>
              <a:rPr lang="en-US" sz="2400"/>
              <a:t>roughly hierarchical</a:t>
            </a:r>
          </a:p>
          <a:p>
            <a:r>
              <a:rPr lang="en-US" sz="2400">
                <a:solidFill>
                  <a:srgbClr val="FF0000"/>
                </a:solidFill>
              </a:rPr>
              <a:t>at center: </a:t>
            </a:r>
            <a:r>
              <a:rPr lang="ja-JP" altLang="en-US" sz="2400">
                <a:solidFill>
                  <a:srgbClr val="FF0000"/>
                </a:solidFill>
                <a:latin typeface="Arial" pitchFamily="34" charset="0"/>
                <a:ea typeface="MS PGothic" pitchFamily="34" charset="-128"/>
              </a:rPr>
              <a:t>“</a:t>
            </a:r>
            <a:r>
              <a:rPr lang="en-US" altLang="ja-JP" sz="2400">
                <a:solidFill>
                  <a:srgbClr val="FF0000"/>
                </a:solidFill>
                <a:ea typeface="MS PGothic" pitchFamily="34" charset="-128"/>
              </a:rPr>
              <a:t>tier-1</a:t>
            </a:r>
            <a:r>
              <a:rPr lang="ja-JP" altLang="en-US" sz="2400">
                <a:solidFill>
                  <a:srgbClr val="FF0000"/>
                </a:solidFill>
                <a:latin typeface="Arial" pitchFamily="34" charset="0"/>
                <a:ea typeface="MS PGothic" pitchFamily="34" charset="-128"/>
              </a:rPr>
              <a:t>”</a:t>
            </a:r>
            <a:r>
              <a:rPr lang="en-US" altLang="ja-JP" sz="2400">
                <a:solidFill>
                  <a:srgbClr val="FF0000"/>
                </a:solidFill>
                <a:ea typeface="MS PGothic" pitchFamily="34" charset="-128"/>
              </a:rPr>
              <a:t> ISPs </a:t>
            </a:r>
            <a:r>
              <a:rPr lang="en-US" altLang="ja-JP" sz="2400">
                <a:ea typeface="MS PGothic" pitchFamily="34" charset="-128"/>
              </a:rPr>
              <a:t>(e.g., MCI, Sprint, AT&amp;T, Cable and Wireless), national/international coverage</a:t>
            </a:r>
          </a:p>
          <a:p>
            <a:pPr lvl="1"/>
            <a:r>
              <a:rPr lang="en-US"/>
              <a:t>treat each other as equals</a:t>
            </a:r>
          </a:p>
        </p:txBody>
      </p:sp>
      <p:sp>
        <p:nvSpPr>
          <p:cNvPr id="210950" name="Oval 33"/>
          <p:cNvSpPr>
            <a:spLocks noChangeArrowheads="1"/>
          </p:cNvSpPr>
          <p:nvPr/>
        </p:nvSpPr>
        <p:spPr bwMode="auto">
          <a:xfrm>
            <a:off x="2432054" y="4883154"/>
            <a:ext cx="1863725" cy="790575"/>
          </a:xfrm>
          <a:prstGeom prst="ellipse">
            <a:avLst/>
          </a:prstGeom>
          <a:solidFill>
            <a:srgbClr val="FF0000"/>
          </a:solidFill>
          <a:ln w="9525">
            <a:solidFill>
              <a:schemeClr val="tx1"/>
            </a:solidFill>
            <a:round/>
            <a:headEnd/>
            <a:tailEnd/>
          </a:ln>
        </p:spPr>
        <p:txBody>
          <a:bodyPr wrap="none" anchor="ctr"/>
          <a:lstStyle/>
          <a:p>
            <a:pPr algn="ctr" eaLnBrk="0" hangingPunct="0"/>
            <a:r>
              <a:rPr lang="en-US">
                <a:solidFill>
                  <a:srgbClr val="FFFFFF"/>
                </a:solidFill>
                <a:latin typeface="Comic Sans MS"/>
                <a:ea typeface="+mn-ea"/>
                <a:cs typeface="Arial" pitchFamily="34" charset="0"/>
              </a:rPr>
              <a:t>Tier 1 ISP</a:t>
            </a:r>
            <a:endParaRPr lang="en-US">
              <a:solidFill>
                <a:srgbClr val="000000"/>
              </a:solidFill>
              <a:latin typeface="Times New Roman" pitchFamily="18" charset="0"/>
              <a:ea typeface="+mn-ea"/>
              <a:cs typeface="Arial" pitchFamily="34" charset="0"/>
            </a:endParaRPr>
          </a:p>
        </p:txBody>
      </p:sp>
      <p:sp>
        <p:nvSpPr>
          <p:cNvPr id="210951" name="Oval 34"/>
          <p:cNvSpPr>
            <a:spLocks noChangeArrowheads="1"/>
          </p:cNvSpPr>
          <p:nvPr/>
        </p:nvSpPr>
        <p:spPr bwMode="auto">
          <a:xfrm>
            <a:off x="3530604" y="3679829"/>
            <a:ext cx="1863725" cy="790575"/>
          </a:xfrm>
          <a:prstGeom prst="ellipse">
            <a:avLst/>
          </a:prstGeom>
          <a:solidFill>
            <a:schemeClr val="accent2"/>
          </a:solidFill>
          <a:ln w="9525">
            <a:solidFill>
              <a:schemeClr val="tx1"/>
            </a:solidFill>
            <a:round/>
            <a:headEnd/>
            <a:tailEnd/>
          </a:ln>
        </p:spPr>
        <p:txBody>
          <a:bodyPr wrap="none" anchor="ctr"/>
          <a:lstStyle/>
          <a:p>
            <a:pPr algn="ctr" eaLnBrk="0" hangingPunct="0"/>
            <a:r>
              <a:rPr lang="en-US">
                <a:solidFill>
                  <a:srgbClr val="FFFFFF"/>
                </a:solidFill>
                <a:latin typeface="Comic Sans MS"/>
                <a:ea typeface="+mn-ea"/>
                <a:cs typeface="Arial" pitchFamily="34" charset="0"/>
              </a:rPr>
              <a:t>Tier 1 ISP</a:t>
            </a:r>
            <a:endParaRPr lang="en-US">
              <a:solidFill>
                <a:srgbClr val="000000"/>
              </a:solidFill>
              <a:latin typeface="Times New Roman" pitchFamily="18" charset="0"/>
              <a:ea typeface="+mn-ea"/>
              <a:cs typeface="Arial" pitchFamily="34" charset="0"/>
            </a:endParaRPr>
          </a:p>
        </p:txBody>
      </p:sp>
      <p:sp>
        <p:nvSpPr>
          <p:cNvPr id="210952" name="Oval 35"/>
          <p:cNvSpPr>
            <a:spLocks noChangeArrowheads="1"/>
          </p:cNvSpPr>
          <p:nvPr/>
        </p:nvSpPr>
        <p:spPr bwMode="auto">
          <a:xfrm>
            <a:off x="4800604" y="4845054"/>
            <a:ext cx="1863725" cy="790575"/>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rgbClr val="FFFFFF"/>
                </a:solidFill>
                <a:latin typeface="Comic Sans MS"/>
                <a:ea typeface="+mn-ea"/>
                <a:cs typeface="Arial" pitchFamily="34" charset="0"/>
              </a:rPr>
              <a:t>Tier 1 ISP</a:t>
            </a:r>
            <a:endParaRPr lang="en-US">
              <a:solidFill>
                <a:srgbClr val="000000"/>
              </a:solidFill>
              <a:latin typeface="Times New Roman" pitchFamily="18" charset="0"/>
              <a:ea typeface="+mn-ea"/>
              <a:cs typeface="Arial" pitchFamily="34" charset="0"/>
            </a:endParaRPr>
          </a:p>
        </p:txBody>
      </p:sp>
      <p:grpSp>
        <p:nvGrpSpPr>
          <p:cNvPr id="2" name="Group 53"/>
          <p:cNvGrpSpPr>
            <a:grpSpLocks/>
          </p:cNvGrpSpPr>
          <p:nvPr/>
        </p:nvGrpSpPr>
        <p:grpSpPr bwMode="auto">
          <a:xfrm>
            <a:off x="720725" y="3781425"/>
            <a:ext cx="4533900" cy="1543050"/>
            <a:chOff x="454" y="2122"/>
            <a:chExt cx="2856" cy="972"/>
          </a:xfrm>
        </p:grpSpPr>
        <p:sp>
          <p:nvSpPr>
            <p:cNvPr id="210963" name="Oval 23"/>
            <p:cNvSpPr>
              <a:spLocks noChangeArrowheads="1"/>
            </p:cNvSpPr>
            <p:nvPr/>
          </p:nvSpPr>
          <p:spPr bwMode="auto">
            <a:xfrm>
              <a:off x="3226" y="2796"/>
              <a:ext cx="84" cy="90"/>
            </a:xfrm>
            <a:prstGeom prst="ellipse">
              <a:avLst/>
            </a:prstGeom>
            <a:solidFill>
              <a:schemeClr val="accent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0964" name="Oval 36"/>
            <p:cNvSpPr>
              <a:spLocks noChangeArrowheads="1"/>
            </p:cNvSpPr>
            <p:nvPr/>
          </p:nvSpPr>
          <p:spPr bwMode="auto">
            <a:xfrm>
              <a:off x="2942" y="2500"/>
              <a:ext cx="84" cy="90"/>
            </a:xfrm>
            <a:prstGeom prst="ellipse">
              <a:avLst/>
            </a:prstGeom>
            <a:solidFill>
              <a:schemeClr val="accent2"/>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0965" name="Oval 37"/>
            <p:cNvSpPr>
              <a:spLocks noChangeArrowheads="1"/>
            </p:cNvSpPr>
            <p:nvPr/>
          </p:nvSpPr>
          <p:spPr bwMode="auto">
            <a:xfrm>
              <a:off x="2650" y="2516"/>
              <a:ext cx="84" cy="90"/>
            </a:xfrm>
            <a:prstGeom prst="ellipse">
              <a:avLst/>
            </a:prstGeom>
            <a:solidFill>
              <a:schemeClr val="accent2"/>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0966" name="Oval 38"/>
            <p:cNvSpPr>
              <a:spLocks noChangeArrowheads="1"/>
            </p:cNvSpPr>
            <p:nvPr/>
          </p:nvSpPr>
          <p:spPr bwMode="auto">
            <a:xfrm>
              <a:off x="2354" y="2804"/>
              <a:ext cx="84" cy="90"/>
            </a:xfrm>
            <a:prstGeom prst="ellipse">
              <a:avLst/>
            </a:prstGeom>
            <a:solidFill>
              <a:srgbClr val="FF0000"/>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0967" name="Oval 39"/>
            <p:cNvSpPr>
              <a:spLocks noChangeArrowheads="1"/>
            </p:cNvSpPr>
            <p:nvPr/>
          </p:nvSpPr>
          <p:spPr bwMode="auto">
            <a:xfrm>
              <a:off x="2666" y="3004"/>
              <a:ext cx="84" cy="90"/>
            </a:xfrm>
            <a:prstGeom prst="ellipse">
              <a:avLst/>
            </a:prstGeom>
            <a:solidFill>
              <a:srgbClr val="FF0000"/>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0968" name="Oval 40"/>
            <p:cNvSpPr>
              <a:spLocks noChangeArrowheads="1"/>
            </p:cNvSpPr>
            <p:nvPr/>
          </p:nvSpPr>
          <p:spPr bwMode="auto">
            <a:xfrm>
              <a:off x="2990" y="2996"/>
              <a:ext cx="84" cy="90"/>
            </a:xfrm>
            <a:prstGeom prst="ellipse">
              <a:avLst/>
            </a:prstGeom>
            <a:solidFill>
              <a:schemeClr val="accent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0969" name="Line 41"/>
            <p:cNvSpPr>
              <a:spLocks noChangeShapeType="1"/>
            </p:cNvSpPr>
            <p:nvPr/>
          </p:nvSpPr>
          <p:spPr bwMode="auto">
            <a:xfrm flipV="1">
              <a:off x="2752" y="3040"/>
              <a:ext cx="240"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210970" name="Line 42"/>
            <p:cNvSpPr>
              <a:spLocks noChangeShapeType="1"/>
            </p:cNvSpPr>
            <p:nvPr/>
          </p:nvSpPr>
          <p:spPr bwMode="auto">
            <a:xfrm>
              <a:off x="3010" y="2572"/>
              <a:ext cx="232" cy="2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210971" name="Line 43"/>
            <p:cNvSpPr>
              <a:spLocks noChangeShapeType="1"/>
            </p:cNvSpPr>
            <p:nvPr/>
          </p:nvSpPr>
          <p:spPr bwMode="auto">
            <a:xfrm flipV="1">
              <a:off x="2416" y="2592"/>
              <a:ext cx="248" cy="2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210972" name="Text Box 47"/>
            <p:cNvSpPr txBox="1">
              <a:spLocks noChangeArrowheads="1"/>
            </p:cNvSpPr>
            <p:nvPr/>
          </p:nvSpPr>
          <p:spPr bwMode="auto">
            <a:xfrm>
              <a:off x="454" y="2122"/>
              <a:ext cx="987"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800">
                  <a:solidFill>
                    <a:srgbClr val="000000"/>
                  </a:solidFill>
                  <a:latin typeface="Comic Sans MS" pitchFamily="66" charset="0"/>
                  <a:ea typeface="+mn-ea"/>
                </a:rPr>
                <a:t>Tier-1 providers interconnect (peer) privately</a:t>
              </a:r>
            </a:p>
          </p:txBody>
        </p:sp>
        <p:sp>
          <p:nvSpPr>
            <p:cNvPr id="210973" name="Line 48"/>
            <p:cNvSpPr>
              <a:spLocks noChangeShapeType="1"/>
            </p:cNvSpPr>
            <p:nvPr/>
          </p:nvSpPr>
          <p:spPr bwMode="auto">
            <a:xfrm>
              <a:off x="992" y="2224"/>
              <a:ext cx="1472"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grpSp>
        <p:nvGrpSpPr>
          <p:cNvPr id="3" name="Group 56"/>
          <p:cNvGrpSpPr>
            <a:grpSpLocks/>
          </p:cNvGrpSpPr>
          <p:nvPr/>
        </p:nvGrpSpPr>
        <p:grpSpPr bwMode="auto">
          <a:xfrm>
            <a:off x="3876679" y="3286129"/>
            <a:ext cx="5267325" cy="1616075"/>
            <a:chOff x="2442" y="1810"/>
            <a:chExt cx="3318" cy="1018"/>
          </a:xfrm>
        </p:grpSpPr>
        <p:grpSp>
          <p:nvGrpSpPr>
            <p:cNvPr id="210955" name="Group 44"/>
            <p:cNvGrpSpPr>
              <a:grpSpLocks/>
            </p:cNvGrpSpPr>
            <p:nvPr/>
          </p:nvGrpSpPr>
          <p:grpSpPr bwMode="auto">
            <a:xfrm>
              <a:off x="3572" y="2372"/>
              <a:ext cx="453" cy="250"/>
              <a:chOff x="3740" y="1244"/>
              <a:chExt cx="453" cy="250"/>
            </a:xfrm>
          </p:grpSpPr>
          <p:sp>
            <p:nvSpPr>
              <p:cNvPr id="210961" name="Rectangle 10"/>
              <p:cNvSpPr>
                <a:spLocks noChangeArrowheads="1"/>
              </p:cNvSpPr>
              <p:nvPr/>
            </p:nvSpPr>
            <p:spPr bwMode="auto">
              <a:xfrm>
                <a:off x="3755" y="1248"/>
                <a:ext cx="438" cy="198"/>
              </a:xfrm>
              <a:prstGeom prst="rect">
                <a:avLst/>
              </a:prstGeom>
              <a:solidFill>
                <a:schemeClr val="tx1"/>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0962" name="Text Box 11"/>
              <p:cNvSpPr txBox="1">
                <a:spLocks noChangeArrowheads="1"/>
              </p:cNvSpPr>
              <p:nvPr/>
            </p:nvSpPr>
            <p:spPr bwMode="auto">
              <a:xfrm>
                <a:off x="3740" y="1244"/>
                <a:ext cx="4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2000">
                    <a:solidFill>
                      <a:srgbClr val="FFFFFF"/>
                    </a:solidFill>
                    <a:latin typeface="Comic Sans MS" pitchFamily="66" charset="0"/>
                    <a:ea typeface="+mn-ea"/>
                  </a:rPr>
                  <a:t>NAP</a:t>
                </a:r>
                <a:endParaRPr lang="en-US" sz="2000">
                  <a:solidFill>
                    <a:srgbClr val="000000"/>
                  </a:solidFill>
                  <a:ea typeface="+mn-ea"/>
                </a:endParaRPr>
              </a:p>
            </p:txBody>
          </p:sp>
        </p:grpSp>
        <p:sp>
          <p:nvSpPr>
            <p:cNvPr id="210956" name="Line 50"/>
            <p:cNvSpPr>
              <a:spLocks noChangeShapeType="1"/>
            </p:cNvSpPr>
            <p:nvPr/>
          </p:nvSpPr>
          <p:spPr bwMode="auto">
            <a:xfrm flipH="1">
              <a:off x="3290" y="2540"/>
              <a:ext cx="316" cy="26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210957" name="Line 51"/>
            <p:cNvSpPr>
              <a:spLocks noChangeShapeType="1"/>
            </p:cNvSpPr>
            <p:nvPr/>
          </p:nvSpPr>
          <p:spPr bwMode="auto">
            <a:xfrm flipH="1">
              <a:off x="3018" y="2488"/>
              <a:ext cx="568"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210958" name="Line 52"/>
            <p:cNvSpPr>
              <a:spLocks noChangeShapeType="1"/>
            </p:cNvSpPr>
            <p:nvPr/>
          </p:nvSpPr>
          <p:spPr bwMode="auto">
            <a:xfrm flipH="1">
              <a:off x="2442" y="2524"/>
              <a:ext cx="1144" cy="30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210959" name="Text Box 54"/>
            <p:cNvSpPr txBox="1">
              <a:spLocks noChangeArrowheads="1"/>
            </p:cNvSpPr>
            <p:nvPr/>
          </p:nvSpPr>
          <p:spPr bwMode="auto">
            <a:xfrm>
              <a:off x="4371" y="1810"/>
              <a:ext cx="1389"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800">
                  <a:solidFill>
                    <a:srgbClr val="000000"/>
                  </a:solidFill>
                  <a:latin typeface="Comic Sans MS" pitchFamily="66" charset="0"/>
                  <a:ea typeface="+mn-ea"/>
                </a:rPr>
                <a:t>Tier-1 providers also interconnect at public network access points (NAPs)</a:t>
              </a:r>
            </a:p>
          </p:txBody>
        </p:sp>
        <p:sp>
          <p:nvSpPr>
            <p:cNvPr id="210960" name="Line 55"/>
            <p:cNvSpPr>
              <a:spLocks noChangeShapeType="1"/>
            </p:cNvSpPr>
            <p:nvPr/>
          </p:nvSpPr>
          <p:spPr bwMode="auto">
            <a:xfrm flipH="1">
              <a:off x="4008" y="1952"/>
              <a:ext cx="400" cy="3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spTree>
    <p:extLst>
      <p:ext uri="{BB962C8B-B14F-4D97-AF65-F5344CB8AC3E}">
        <p14:creationId xmlns:p14="http://schemas.microsoft.com/office/powerpoint/2010/main" val="33775445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Title 1"/>
          <p:cNvSpPr>
            <a:spLocks noGrp="1"/>
          </p:cNvSpPr>
          <p:nvPr>
            <p:ph type="title"/>
          </p:nvPr>
        </p:nvSpPr>
        <p:spPr>
          <a:xfrm>
            <a:off x="533400" y="228600"/>
            <a:ext cx="7772400" cy="858838"/>
          </a:xfrm>
        </p:spPr>
        <p:txBody>
          <a:bodyPr/>
          <a:lstStyle/>
          <a:p>
            <a:r>
              <a:rPr lang="en-US"/>
              <a:t>A Network of Networks</a:t>
            </a:r>
          </a:p>
        </p:txBody>
      </p:sp>
      <p:sp>
        <p:nvSpPr>
          <p:cNvPr id="3" name="Footer Placeholder 2"/>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charset="0"/>
            </a:endParaRPr>
          </a:p>
        </p:txBody>
      </p:sp>
      <p:sp>
        <p:nvSpPr>
          <p:cNvPr id="211972" name="Slide Number Placeholder 3"/>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61609046-2CDF-438D-A95D-BE4C24FE1B4E}" type="slidenum">
              <a:rPr lang="en-US" sz="1400">
                <a:solidFill>
                  <a:srgbClr val="000000"/>
                </a:solidFill>
              </a:rPr>
              <a:pPr>
                <a:defRPr/>
              </a:pPr>
              <a:t>68</a:t>
            </a:fld>
            <a:endParaRPr lang="en-US" sz="1400">
              <a:solidFill>
                <a:srgbClr val="000000"/>
              </a:solidFill>
            </a:endParaRPr>
          </a:p>
        </p:txBody>
      </p:sp>
      <p:sp>
        <p:nvSpPr>
          <p:cNvPr id="5" name="Content Placeholder 2"/>
          <p:cNvSpPr txBox="1">
            <a:spLocks/>
          </p:cNvSpPr>
          <p:nvPr/>
        </p:nvSpPr>
        <p:spPr>
          <a:xfrm>
            <a:off x="660400" y="1157292"/>
            <a:ext cx="7772400" cy="5259387"/>
          </a:xfrm>
          <a:prstGeom prst="rect">
            <a:avLst/>
          </a:prstGeom>
        </p:spPr>
        <p:txBody>
          <a:bodyPr/>
          <a:lstStyle/>
          <a:p>
            <a:pPr algn="just" eaLnBrk="0" fontAlgn="base" hangingPunct="0">
              <a:spcBef>
                <a:spcPct val="20000"/>
              </a:spcBef>
              <a:spcAft>
                <a:spcPct val="0"/>
              </a:spcAft>
              <a:buClr>
                <a:srgbClr val="3333CC"/>
              </a:buClr>
              <a:buSzPct val="85000"/>
              <a:defRPr/>
            </a:pPr>
            <a:r>
              <a:rPr lang="en-US" sz="2800" dirty="0">
                <a:solidFill>
                  <a:srgbClr val="000099"/>
                </a:solidFill>
                <a:latin typeface="Lucida Console" pitchFamily="49" charset="0"/>
                <a:cs typeface="Arial" pitchFamily="34" charset="0"/>
              </a:rPr>
              <a:t>Network Structure 3</a:t>
            </a:r>
            <a:endParaRPr lang="en-US" sz="2400" dirty="0">
              <a:solidFill>
                <a:srgbClr val="000000"/>
              </a:solidFill>
              <a:latin typeface="Arial Narrow" pitchFamily="34" charset="0"/>
              <a:cs typeface="Arial" pitchFamily="34" charset="0"/>
            </a:endParaRPr>
          </a:p>
          <a:p>
            <a:pPr marL="342900" indent="-342900" algn="just" eaLnBrk="0" fontAlgn="base" hangingPunct="0">
              <a:spcBef>
                <a:spcPct val="0"/>
              </a:spcBef>
              <a:spcAft>
                <a:spcPct val="0"/>
              </a:spcAft>
              <a:buFont typeface="Wingdings" pitchFamily="2" charset="2"/>
              <a:buChar char="q"/>
              <a:defRPr/>
            </a:pPr>
            <a:r>
              <a:rPr lang="en-US" sz="2400" dirty="0">
                <a:solidFill>
                  <a:srgbClr val="000000"/>
                </a:solidFill>
                <a:latin typeface="Arial Narrow" pitchFamily="34" charset="0"/>
                <a:cs typeface="Arial" pitchFamily="34" charset="0"/>
              </a:rPr>
              <a:t>In some regions, there may </a:t>
            </a:r>
            <a:r>
              <a:rPr lang="en-US" sz="2400" dirty="0">
                <a:solidFill>
                  <a:srgbClr val="FF0000"/>
                </a:solidFill>
                <a:latin typeface="Arial Narrow" pitchFamily="34" charset="0"/>
                <a:cs typeface="Arial" pitchFamily="34" charset="0"/>
              </a:rPr>
              <a:t>be a larger regional ISP </a:t>
            </a:r>
            <a:r>
              <a:rPr lang="en-US" sz="2400" dirty="0">
                <a:solidFill>
                  <a:srgbClr val="000000"/>
                </a:solidFill>
                <a:latin typeface="Arial Narrow" pitchFamily="34" charset="0"/>
                <a:cs typeface="Arial" pitchFamily="34" charset="0"/>
              </a:rPr>
              <a:t>(possibly spanning </a:t>
            </a:r>
            <a:r>
              <a:rPr lang="en-US" sz="2400" dirty="0">
                <a:solidFill>
                  <a:srgbClr val="FF0000"/>
                </a:solidFill>
                <a:latin typeface="Arial Narrow" pitchFamily="34" charset="0"/>
                <a:cs typeface="Arial" pitchFamily="34" charset="0"/>
              </a:rPr>
              <a:t>an entire country</a:t>
            </a:r>
            <a:r>
              <a:rPr lang="en-US" sz="2400" dirty="0">
                <a:solidFill>
                  <a:srgbClr val="000000"/>
                </a:solidFill>
                <a:latin typeface="Arial Narrow" pitchFamily="34" charset="0"/>
                <a:cs typeface="Arial" pitchFamily="34" charset="0"/>
              </a:rPr>
              <a:t>) to which the smaller </a:t>
            </a:r>
            <a:r>
              <a:rPr lang="en-US" sz="2400" dirty="0">
                <a:solidFill>
                  <a:srgbClr val="FF0000"/>
                </a:solidFill>
                <a:latin typeface="Arial Narrow" pitchFamily="34" charset="0"/>
                <a:cs typeface="Arial" pitchFamily="34" charset="0"/>
              </a:rPr>
              <a:t>regional ISPs </a:t>
            </a:r>
            <a:r>
              <a:rPr lang="en-US" sz="2400" dirty="0">
                <a:solidFill>
                  <a:srgbClr val="000000"/>
                </a:solidFill>
                <a:latin typeface="Arial Narrow" pitchFamily="34" charset="0"/>
                <a:cs typeface="Arial" pitchFamily="34" charset="0"/>
              </a:rPr>
              <a:t>in that region connect; the larger regional ISP then connects to a tier-1 ISP.</a:t>
            </a:r>
          </a:p>
          <a:p>
            <a:pPr algn="just" eaLnBrk="0" fontAlgn="base" hangingPunct="0">
              <a:spcBef>
                <a:spcPct val="0"/>
              </a:spcBef>
              <a:spcAft>
                <a:spcPct val="0"/>
              </a:spcAft>
              <a:defRPr/>
            </a:pPr>
            <a:endParaRPr lang="en-US" sz="2400" kern="0" dirty="0">
              <a:solidFill>
                <a:srgbClr val="000000"/>
              </a:solidFill>
              <a:latin typeface="Arial Narrow" pitchFamily="34" charset="0"/>
              <a:cs typeface="CMSS12"/>
            </a:endParaRPr>
          </a:p>
          <a:p>
            <a:pPr marL="342900" indent="-342900" algn="just" eaLnBrk="0" fontAlgn="base" hangingPunct="0">
              <a:spcBef>
                <a:spcPct val="0"/>
              </a:spcBef>
              <a:spcAft>
                <a:spcPct val="0"/>
              </a:spcAft>
              <a:buFont typeface="Wingdings" pitchFamily="2" charset="2"/>
              <a:buChar char="q"/>
              <a:defRPr/>
            </a:pPr>
            <a:r>
              <a:rPr lang="en-US" sz="2400" dirty="0">
                <a:solidFill>
                  <a:srgbClr val="000000"/>
                </a:solidFill>
                <a:latin typeface="Arial Narrow" pitchFamily="34" charset="0"/>
                <a:cs typeface="Arial" pitchFamily="34" charset="0"/>
              </a:rPr>
              <a:t>there may be </a:t>
            </a:r>
            <a:r>
              <a:rPr lang="en-US" sz="2400" dirty="0">
                <a:solidFill>
                  <a:srgbClr val="FF0000"/>
                </a:solidFill>
                <a:latin typeface="Arial Narrow" pitchFamily="34" charset="0"/>
                <a:cs typeface="Arial" pitchFamily="34" charset="0"/>
              </a:rPr>
              <a:t>access ISPs in each city</a:t>
            </a:r>
            <a:r>
              <a:rPr lang="en-US" sz="2400" dirty="0">
                <a:solidFill>
                  <a:srgbClr val="000000"/>
                </a:solidFill>
                <a:latin typeface="Arial Narrow" pitchFamily="34" charset="0"/>
                <a:cs typeface="Arial" pitchFamily="34" charset="0"/>
              </a:rPr>
              <a:t>, which connect to provincial </a:t>
            </a:r>
            <a:r>
              <a:rPr lang="en-US" sz="2400" dirty="0">
                <a:solidFill>
                  <a:srgbClr val="FF0000"/>
                </a:solidFill>
                <a:latin typeface="Arial Narrow" pitchFamily="34" charset="0"/>
                <a:cs typeface="Arial" pitchFamily="34" charset="0"/>
              </a:rPr>
              <a:t>ISPs, </a:t>
            </a:r>
            <a:r>
              <a:rPr lang="en-US" sz="2400" dirty="0">
                <a:solidFill>
                  <a:srgbClr val="000000"/>
                </a:solidFill>
                <a:latin typeface="Arial Narrow" pitchFamily="34" charset="0"/>
                <a:cs typeface="Arial" pitchFamily="34" charset="0"/>
              </a:rPr>
              <a:t>which in turn connect to national ISPs, which finally connect to tier-1 ISPs</a:t>
            </a:r>
          </a:p>
          <a:p>
            <a:pPr marL="342900" indent="-342900" algn="just" eaLnBrk="0" fontAlgn="base" hangingPunct="0">
              <a:spcBef>
                <a:spcPct val="0"/>
              </a:spcBef>
              <a:spcAft>
                <a:spcPct val="0"/>
              </a:spcAft>
              <a:buFont typeface="Wingdings" pitchFamily="2" charset="2"/>
              <a:buChar char="q"/>
              <a:defRPr/>
            </a:pPr>
            <a:endParaRPr lang="en-US" sz="2400" kern="0" dirty="0">
              <a:solidFill>
                <a:srgbClr val="000000"/>
              </a:solidFill>
              <a:latin typeface="Arial Narrow" pitchFamily="34" charset="0"/>
              <a:cs typeface="CMSS12"/>
            </a:endParaRPr>
          </a:p>
          <a:p>
            <a:pPr marL="342900" indent="-342900" algn="just" eaLnBrk="0" fontAlgn="base" hangingPunct="0">
              <a:spcBef>
                <a:spcPct val="0"/>
              </a:spcBef>
              <a:spcAft>
                <a:spcPct val="0"/>
              </a:spcAft>
              <a:buFont typeface="Wingdings" pitchFamily="2" charset="2"/>
              <a:buChar char="q"/>
              <a:defRPr/>
            </a:pPr>
            <a:r>
              <a:rPr lang="en-US" sz="2400" kern="0" dirty="0">
                <a:solidFill>
                  <a:srgbClr val="000000"/>
                </a:solidFill>
                <a:latin typeface="Arial Narrow" pitchFamily="34" charset="0"/>
                <a:cs typeface="CMSS12"/>
              </a:rPr>
              <a:t>To approximate today’s Internet, we must add </a:t>
            </a:r>
            <a:r>
              <a:rPr lang="en-US" sz="2400" b="1" kern="0" dirty="0">
                <a:solidFill>
                  <a:srgbClr val="FF0000"/>
                </a:solidFill>
                <a:latin typeface="Arial Narrow" pitchFamily="34" charset="0"/>
                <a:cs typeface="CMSS12"/>
              </a:rPr>
              <a:t>points of presence (</a:t>
            </a:r>
            <a:r>
              <a:rPr lang="en-US" sz="2400" b="1" kern="0" dirty="0" err="1">
                <a:solidFill>
                  <a:srgbClr val="FF0000"/>
                </a:solidFill>
                <a:latin typeface="Arial Narrow" pitchFamily="34" charset="0"/>
                <a:cs typeface="CMSS12"/>
              </a:rPr>
              <a:t>PoPs</a:t>
            </a:r>
            <a:r>
              <a:rPr lang="en-US" sz="2400" b="1" kern="0" dirty="0">
                <a:solidFill>
                  <a:srgbClr val="FF0000"/>
                </a:solidFill>
                <a:latin typeface="Arial Narrow" pitchFamily="34" charset="0"/>
                <a:cs typeface="CMSS12"/>
              </a:rPr>
              <a:t>)</a:t>
            </a:r>
            <a:r>
              <a:rPr lang="en-US" sz="2400" kern="0" dirty="0">
                <a:solidFill>
                  <a:srgbClr val="000000"/>
                </a:solidFill>
                <a:latin typeface="Arial Narrow" pitchFamily="34" charset="0"/>
                <a:cs typeface="CMSS12"/>
              </a:rPr>
              <a:t>, </a:t>
            </a:r>
            <a:r>
              <a:rPr lang="en-US" sz="2400" b="1" kern="0" dirty="0">
                <a:solidFill>
                  <a:srgbClr val="FF0000"/>
                </a:solidFill>
                <a:latin typeface="Arial Narrow" pitchFamily="34" charset="0"/>
                <a:cs typeface="CMSS12"/>
              </a:rPr>
              <a:t>multi-homing</a:t>
            </a:r>
            <a:r>
              <a:rPr lang="en-US" sz="2400" kern="0" dirty="0">
                <a:solidFill>
                  <a:srgbClr val="000000"/>
                </a:solidFill>
                <a:latin typeface="Arial Narrow" pitchFamily="34" charset="0"/>
                <a:cs typeface="CMSS12"/>
              </a:rPr>
              <a:t>, </a:t>
            </a:r>
            <a:r>
              <a:rPr lang="en-US" sz="2400" b="1" kern="0" dirty="0">
                <a:solidFill>
                  <a:srgbClr val="FF0000"/>
                </a:solidFill>
                <a:latin typeface="Arial Narrow" pitchFamily="34" charset="0"/>
                <a:cs typeface="CMSS12"/>
              </a:rPr>
              <a:t>peering</a:t>
            </a:r>
            <a:r>
              <a:rPr lang="en-US" sz="2400" kern="0" dirty="0">
                <a:solidFill>
                  <a:srgbClr val="000000"/>
                </a:solidFill>
                <a:latin typeface="Arial Narrow" pitchFamily="34" charset="0"/>
                <a:cs typeface="CMSS12"/>
              </a:rPr>
              <a:t>, and </a:t>
            </a:r>
            <a:r>
              <a:rPr lang="en-US" sz="2400" b="1" kern="0" dirty="0">
                <a:solidFill>
                  <a:srgbClr val="FF0000"/>
                </a:solidFill>
                <a:latin typeface="Arial Narrow" pitchFamily="34" charset="0"/>
                <a:cs typeface="CMSS12"/>
              </a:rPr>
              <a:t>Internet exchange points (IXPs)</a:t>
            </a:r>
            <a:r>
              <a:rPr lang="en-US" sz="2400" kern="0" dirty="0">
                <a:solidFill>
                  <a:srgbClr val="000000"/>
                </a:solidFill>
                <a:latin typeface="Arial Narrow" pitchFamily="34" charset="0"/>
                <a:cs typeface="CMSS12"/>
              </a:rPr>
              <a:t> to the hierarchical Network Structure 3. </a:t>
            </a:r>
          </a:p>
        </p:txBody>
      </p:sp>
    </p:spTree>
    <p:extLst>
      <p:ext uri="{BB962C8B-B14F-4D97-AF65-F5344CB8AC3E}">
        <p14:creationId xmlns:p14="http://schemas.microsoft.com/office/powerpoint/2010/main" val="11257755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ooter Placeholder 5"/>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212995" name="Slide Number Placeholder 6"/>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C21309F3-3764-4EE9-800D-506A3CEAA155}" type="slidenum">
              <a:rPr lang="en-US" sz="1400">
                <a:solidFill>
                  <a:srgbClr val="000000"/>
                </a:solidFill>
              </a:rPr>
              <a:pPr>
                <a:defRPr/>
              </a:pPr>
              <a:t>69</a:t>
            </a:fld>
            <a:endParaRPr lang="en-US" sz="1400">
              <a:solidFill>
                <a:srgbClr val="000000"/>
              </a:solidFill>
            </a:endParaRPr>
          </a:p>
        </p:txBody>
      </p:sp>
      <p:sp>
        <p:nvSpPr>
          <p:cNvPr id="212996" name="Rectangle 2"/>
          <p:cNvSpPr>
            <a:spLocks noGrp="1" noChangeArrowheads="1"/>
          </p:cNvSpPr>
          <p:nvPr>
            <p:ph type="title"/>
          </p:nvPr>
        </p:nvSpPr>
        <p:spPr>
          <a:xfrm>
            <a:off x="533400" y="228600"/>
            <a:ext cx="8096250" cy="1143000"/>
          </a:xfrm>
        </p:spPr>
        <p:txBody>
          <a:bodyPr/>
          <a:lstStyle/>
          <a:p>
            <a:r>
              <a:rPr lang="en-US" sz="3200"/>
              <a:t>Internet structure: network of networks</a:t>
            </a:r>
            <a:endParaRPr lang="en-US"/>
          </a:p>
        </p:txBody>
      </p:sp>
      <p:sp>
        <p:nvSpPr>
          <p:cNvPr id="76803" name="Rectangle 3"/>
          <p:cNvSpPr>
            <a:spLocks noGrp="1" noChangeArrowheads="1"/>
          </p:cNvSpPr>
          <p:nvPr>
            <p:ph type="body" sz="half" idx="1"/>
          </p:nvPr>
        </p:nvSpPr>
        <p:spPr>
          <a:xfrm>
            <a:off x="352425" y="1428750"/>
            <a:ext cx="8440738" cy="914400"/>
          </a:xfrm>
        </p:spPr>
        <p:txBody>
          <a:bodyPr/>
          <a:lstStyle/>
          <a:p>
            <a:r>
              <a:rPr lang="en-US" sz="2400">
                <a:solidFill>
                  <a:srgbClr val="FF0000"/>
                </a:solidFill>
              </a:rPr>
              <a:t>“Tier-2” ISPs: smaller (often regional) ISPs</a:t>
            </a:r>
          </a:p>
          <a:p>
            <a:pPr lvl="1"/>
            <a:r>
              <a:rPr lang="en-US" sz="2000"/>
              <a:t>Connect to one or more tier-1 ISPs, possibly other tier-2 ISPs</a:t>
            </a:r>
          </a:p>
          <a:p>
            <a:endParaRPr lang="en-US" sz="2400">
              <a:solidFill>
                <a:srgbClr val="FF0000"/>
              </a:solidFill>
            </a:endParaRPr>
          </a:p>
          <a:p>
            <a:pPr lvl="1">
              <a:buFont typeface="Wingdings" pitchFamily="2" charset="2"/>
              <a:buNone/>
            </a:pPr>
            <a:endParaRPr lang="en-US" sz="2000"/>
          </a:p>
        </p:txBody>
      </p:sp>
      <p:sp>
        <p:nvSpPr>
          <p:cNvPr id="212998" name="Oval 4"/>
          <p:cNvSpPr>
            <a:spLocks noChangeArrowheads="1"/>
          </p:cNvSpPr>
          <p:nvPr/>
        </p:nvSpPr>
        <p:spPr bwMode="auto">
          <a:xfrm>
            <a:off x="2432054" y="4883154"/>
            <a:ext cx="1863725" cy="790575"/>
          </a:xfrm>
          <a:prstGeom prst="ellipse">
            <a:avLst/>
          </a:prstGeom>
          <a:solidFill>
            <a:srgbClr val="FF0000"/>
          </a:solidFill>
          <a:ln w="9525">
            <a:solidFill>
              <a:schemeClr val="tx1"/>
            </a:solidFill>
            <a:round/>
            <a:headEnd/>
            <a:tailEnd/>
          </a:ln>
        </p:spPr>
        <p:txBody>
          <a:bodyPr wrap="none" anchor="ctr"/>
          <a:lstStyle/>
          <a:p>
            <a:pPr algn="ctr" eaLnBrk="0" hangingPunct="0"/>
            <a:r>
              <a:rPr lang="en-US">
                <a:solidFill>
                  <a:srgbClr val="FFFFFF"/>
                </a:solidFill>
                <a:latin typeface="Comic Sans MS"/>
                <a:ea typeface="+mn-ea"/>
                <a:cs typeface="Arial" pitchFamily="34" charset="0"/>
              </a:rPr>
              <a:t>Tier 1 ISP</a:t>
            </a:r>
            <a:endParaRPr lang="en-US">
              <a:solidFill>
                <a:srgbClr val="000000"/>
              </a:solidFill>
              <a:latin typeface="Times New Roman" pitchFamily="18" charset="0"/>
              <a:ea typeface="+mn-ea"/>
              <a:cs typeface="Arial" pitchFamily="34" charset="0"/>
            </a:endParaRPr>
          </a:p>
        </p:txBody>
      </p:sp>
      <p:sp>
        <p:nvSpPr>
          <p:cNvPr id="212999" name="Oval 5"/>
          <p:cNvSpPr>
            <a:spLocks noChangeArrowheads="1"/>
          </p:cNvSpPr>
          <p:nvPr/>
        </p:nvSpPr>
        <p:spPr bwMode="auto">
          <a:xfrm>
            <a:off x="3530604" y="3679829"/>
            <a:ext cx="1863725" cy="790575"/>
          </a:xfrm>
          <a:prstGeom prst="ellipse">
            <a:avLst/>
          </a:prstGeom>
          <a:solidFill>
            <a:schemeClr val="accent2"/>
          </a:solidFill>
          <a:ln w="9525">
            <a:solidFill>
              <a:schemeClr val="tx1"/>
            </a:solidFill>
            <a:round/>
            <a:headEnd/>
            <a:tailEnd/>
          </a:ln>
        </p:spPr>
        <p:txBody>
          <a:bodyPr wrap="none" anchor="ctr"/>
          <a:lstStyle/>
          <a:p>
            <a:pPr algn="ctr" eaLnBrk="0" hangingPunct="0"/>
            <a:r>
              <a:rPr lang="en-US">
                <a:solidFill>
                  <a:srgbClr val="FFFFFF"/>
                </a:solidFill>
                <a:latin typeface="Comic Sans MS"/>
                <a:ea typeface="+mn-ea"/>
                <a:cs typeface="Arial" pitchFamily="34" charset="0"/>
              </a:rPr>
              <a:t>Tier 1 ISP</a:t>
            </a:r>
            <a:endParaRPr lang="en-US">
              <a:solidFill>
                <a:srgbClr val="000000"/>
              </a:solidFill>
              <a:latin typeface="Times New Roman" pitchFamily="18" charset="0"/>
              <a:ea typeface="+mn-ea"/>
              <a:cs typeface="Arial" pitchFamily="34" charset="0"/>
            </a:endParaRPr>
          </a:p>
        </p:txBody>
      </p:sp>
      <p:sp>
        <p:nvSpPr>
          <p:cNvPr id="213000" name="Oval 6"/>
          <p:cNvSpPr>
            <a:spLocks noChangeArrowheads="1"/>
          </p:cNvSpPr>
          <p:nvPr/>
        </p:nvSpPr>
        <p:spPr bwMode="auto">
          <a:xfrm>
            <a:off x="4800604" y="4845054"/>
            <a:ext cx="1863725" cy="790575"/>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rgbClr val="FFFFFF"/>
                </a:solidFill>
                <a:latin typeface="Comic Sans MS"/>
                <a:ea typeface="+mn-ea"/>
                <a:cs typeface="Arial" pitchFamily="34" charset="0"/>
              </a:rPr>
              <a:t>Tier 1 ISP</a:t>
            </a:r>
            <a:endParaRPr lang="en-US">
              <a:solidFill>
                <a:srgbClr val="000000"/>
              </a:solidFill>
              <a:latin typeface="Times New Roman" pitchFamily="18" charset="0"/>
              <a:ea typeface="+mn-ea"/>
              <a:cs typeface="Arial" pitchFamily="34" charset="0"/>
            </a:endParaRPr>
          </a:p>
        </p:txBody>
      </p:sp>
      <p:sp>
        <p:nvSpPr>
          <p:cNvPr id="213001" name="Oval 8"/>
          <p:cNvSpPr>
            <a:spLocks noChangeArrowheads="1"/>
          </p:cNvSpPr>
          <p:nvPr/>
        </p:nvSpPr>
        <p:spPr bwMode="auto">
          <a:xfrm>
            <a:off x="5121275" y="4851404"/>
            <a:ext cx="133350" cy="142875"/>
          </a:xfrm>
          <a:prstGeom prst="ellipse">
            <a:avLst/>
          </a:prstGeom>
          <a:solidFill>
            <a:schemeClr val="accent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3002" name="Oval 9"/>
          <p:cNvSpPr>
            <a:spLocks noChangeArrowheads="1"/>
          </p:cNvSpPr>
          <p:nvPr/>
        </p:nvSpPr>
        <p:spPr bwMode="auto">
          <a:xfrm>
            <a:off x="4670425" y="4381504"/>
            <a:ext cx="133350" cy="142875"/>
          </a:xfrm>
          <a:prstGeom prst="ellipse">
            <a:avLst/>
          </a:prstGeom>
          <a:solidFill>
            <a:schemeClr val="accent2"/>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3003" name="Oval 10"/>
          <p:cNvSpPr>
            <a:spLocks noChangeArrowheads="1"/>
          </p:cNvSpPr>
          <p:nvPr/>
        </p:nvSpPr>
        <p:spPr bwMode="auto">
          <a:xfrm>
            <a:off x="4206875" y="4406904"/>
            <a:ext cx="133350" cy="142875"/>
          </a:xfrm>
          <a:prstGeom prst="ellipse">
            <a:avLst/>
          </a:prstGeom>
          <a:solidFill>
            <a:schemeClr val="accent2"/>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3004" name="Oval 11"/>
          <p:cNvSpPr>
            <a:spLocks noChangeArrowheads="1"/>
          </p:cNvSpPr>
          <p:nvPr/>
        </p:nvSpPr>
        <p:spPr bwMode="auto">
          <a:xfrm>
            <a:off x="3736975" y="4864104"/>
            <a:ext cx="133350" cy="142875"/>
          </a:xfrm>
          <a:prstGeom prst="ellipse">
            <a:avLst/>
          </a:prstGeom>
          <a:solidFill>
            <a:srgbClr val="FF0000"/>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3005" name="Oval 12"/>
          <p:cNvSpPr>
            <a:spLocks noChangeArrowheads="1"/>
          </p:cNvSpPr>
          <p:nvPr/>
        </p:nvSpPr>
        <p:spPr bwMode="auto">
          <a:xfrm>
            <a:off x="4232275" y="5181604"/>
            <a:ext cx="133350" cy="142875"/>
          </a:xfrm>
          <a:prstGeom prst="ellipse">
            <a:avLst/>
          </a:prstGeom>
          <a:solidFill>
            <a:srgbClr val="FF0000"/>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3006" name="Oval 13"/>
          <p:cNvSpPr>
            <a:spLocks noChangeArrowheads="1"/>
          </p:cNvSpPr>
          <p:nvPr/>
        </p:nvSpPr>
        <p:spPr bwMode="auto">
          <a:xfrm>
            <a:off x="4746625" y="5168904"/>
            <a:ext cx="133350" cy="142875"/>
          </a:xfrm>
          <a:prstGeom prst="ellipse">
            <a:avLst/>
          </a:prstGeom>
          <a:solidFill>
            <a:schemeClr val="accent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3007" name="Line 14"/>
          <p:cNvSpPr>
            <a:spLocks noChangeShapeType="1"/>
          </p:cNvSpPr>
          <p:nvPr/>
        </p:nvSpPr>
        <p:spPr bwMode="auto">
          <a:xfrm flipV="1">
            <a:off x="4368800" y="5238750"/>
            <a:ext cx="38100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213008" name="Line 15"/>
          <p:cNvSpPr>
            <a:spLocks noChangeShapeType="1"/>
          </p:cNvSpPr>
          <p:nvPr/>
        </p:nvSpPr>
        <p:spPr bwMode="auto">
          <a:xfrm>
            <a:off x="4778375" y="4495800"/>
            <a:ext cx="368300" cy="368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213009" name="Line 16"/>
          <p:cNvSpPr>
            <a:spLocks noChangeShapeType="1"/>
          </p:cNvSpPr>
          <p:nvPr/>
        </p:nvSpPr>
        <p:spPr bwMode="auto">
          <a:xfrm flipV="1">
            <a:off x="3835400" y="4527550"/>
            <a:ext cx="393700"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nvGrpSpPr>
          <p:cNvPr id="2" name="Group 61"/>
          <p:cNvGrpSpPr>
            <a:grpSpLocks/>
          </p:cNvGrpSpPr>
          <p:nvPr/>
        </p:nvGrpSpPr>
        <p:grpSpPr bwMode="auto">
          <a:xfrm>
            <a:off x="1946279" y="3286125"/>
            <a:ext cx="6219825" cy="2838450"/>
            <a:chOff x="1226" y="2070"/>
            <a:chExt cx="3918" cy="1788"/>
          </a:xfrm>
        </p:grpSpPr>
        <p:grpSp>
          <p:nvGrpSpPr>
            <p:cNvPr id="213021" name="Group 32"/>
            <p:cNvGrpSpPr>
              <a:grpSpLocks/>
            </p:cNvGrpSpPr>
            <p:nvPr/>
          </p:nvGrpSpPr>
          <p:grpSpPr bwMode="auto">
            <a:xfrm>
              <a:off x="3042" y="2102"/>
              <a:ext cx="1054" cy="372"/>
              <a:chOff x="3042" y="2102"/>
              <a:chExt cx="1054" cy="372"/>
            </a:xfrm>
          </p:grpSpPr>
          <p:sp>
            <p:nvSpPr>
              <p:cNvPr id="213041" name="Oval 28"/>
              <p:cNvSpPr>
                <a:spLocks noChangeArrowheads="1"/>
              </p:cNvSpPr>
              <p:nvPr/>
            </p:nvSpPr>
            <p:spPr bwMode="auto">
              <a:xfrm>
                <a:off x="3042" y="2102"/>
                <a:ext cx="1054" cy="372"/>
              </a:xfrm>
              <a:prstGeom prst="ellipse">
                <a:avLst/>
              </a:prstGeom>
              <a:solidFill>
                <a:schemeClr val="bg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3042" name="Text Box 30"/>
              <p:cNvSpPr txBox="1">
                <a:spLocks noChangeArrowheads="1"/>
              </p:cNvSpPr>
              <p:nvPr/>
            </p:nvSpPr>
            <p:spPr bwMode="auto">
              <a:xfrm>
                <a:off x="3182" y="2176"/>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800">
                    <a:solidFill>
                      <a:srgbClr val="000000"/>
                    </a:solidFill>
                    <a:latin typeface="Comic Sans MS" pitchFamily="66" charset="0"/>
                    <a:ea typeface="+mn-ea"/>
                  </a:rPr>
                  <a:t>Tier-2 ISP</a:t>
                </a:r>
                <a:endParaRPr lang="en-US">
                  <a:solidFill>
                    <a:srgbClr val="000000"/>
                  </a:solidFill>
                  <a:ea typeface="+mn-ea"/>
                </a:endParaRPr>
              </a:p>
            </p:txBody>
          </p:sp>
          <p:sp>
            <p:nvSpPr>
              <p:cNvPr id="213043" name="Oval 29"/>
              <p:cNvSpPr>
                <a:spLocks noChangeArrowheads="1"/>
              </p:cNvSpPr>
              <p:nvPr/>
            </p:nvSpPr>
            <p:spPr bwMode="auto">
              <a:xfrm>
                <a:off x="3184" y="2340"/>
                <a:ext cx="84" cy="90"/>
              </a:xfrm>
              <a:prstGeom prst="ellipse">
                <a:avLst/>
              </a:prstGeom>
              <a:solidFill>
                <a:schemeClr val="accent2"/>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grpSp>
          <p:nvGrpSpPr>
            <p:cNvPr id="213022" name="Group 37"/>
            <p:cNvGrpSpPr>
              <a:grpSpLocks/>
            </p:cNvGrpSpPr>
            <p:nvPr/>
          </p:nvGrpSpPr>
          <p:grpSpPr bwMode="auto">
            <a:xfrm>
              <a:off x="1610" y="2070"/>
              <a:ext cx="1054" cy="372"/>
              <a:chOff x="698" y="2190"/>
              <a:chExt cx="1054" cy="372"/>
            </a:xfrm>
          </p:grpSpPr>
          <p:sp>
            <p:nvSpPr>
              <p:cNvPr id="213038" name="Oval 34"/>
              <p:cNvSpPr>
                <a:spLocks noChangeArrowheads="1"/>
              </p:cNvSpPr>
              <p:nvPr/>
            </p:nvSpPr>
            <p:spPr bwMode="auto">
              <a:xfrm>
                <a:off x="698" y="2190"/>
                <a:ext cx="1054" cy="372"/>
              </a:xfrm>
              <a:prstGeom prst="ellipse">
                <a:avLst/>
              </a:prstGeom>
              <a:solidFill>
                <a:schemeClr val="bg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3039" name="Text Box 35"/>
              <p:cNvSpPr txBox="1">
                <a:spLocks noChangeArrowheads="1"/>
              </p:cNvSpPr>
              <p:nvPr/>
            </p:nvSpPr>
            <p:spPr bwMode="auto">
              <a:xfrm>
                <a:off x="838" y="2264"/>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800">
                    <a:solidFill>
                      <a:srgbClr val="000000"/>
                    </a:solidFill>
                    <a:latin typeface="Comic Sans MS" pitchFamily="66" charset="0"/>
                    <a:ea typeface="+mn-ea"/>
                  </a:rPr>
                  <a:t>Tier-2 ISP</a:t>
                </a:r>
                <a:endParaRPr lang="en-US">
                  <a:solidFill>
                    <a:srgbClr val="000000"/>
                  </a:solidFill>
                  <a:ea typeface="+mn-ea"/>
                </a:endParaRPr>
              </a:p>
            </p:txBody>
          </p:sp>
          <p:sp>
            <p:nvSpPr>
              <p:cNvPr id="213040" name="Oval 36"/>
              <p:cNvSpPr>
                <a:spLocks noChangeArrowheads="1"/>
              </p:cNvSpPr>
              <p:nvPr/>
            </p:nvSpPr>
            <p:spPr bwMode="auto">
              <a:xfrm>
                <a:off x="1464" y="2460"/>
                <a:ext cx="84" cy="90"/>
              </a:xfrm>
              <a:prstGeom prst="ellipse">
                <a:avLst/>
              </a:prstGeom>
              <a:solidFill>
                <a:schemeClr val="accent2"/>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grpSp>
          <p:nvGrpSpPr>
            <p:cNvPr id="213023" name="Group 42"/>
            <p:cNvGrpSpPr>
              <a:grpSpLocks/>
            </p:cNvGrpSpPr>
            <p:nvPr/>
          </p:nvGrpSpPr>
          <p:grpSpPr bwMode="auto">
            <a:xfrm>
              <a:off x="1226" y="3476"/>
              <a:ext cx="1054" cy="374"/>
              <a:chOff x="442" y="3748"/>
              <a:chExt cx="1054" cy="374"/>
            </a:xfrm>
          </p:grpSpPr>
          <p:sp>
            <p:nvSpPr>
              <p:cNvPr id="213035" name="Oval 39"/>
              <p:cNvSpPr>
                <a:spLocks noChangeArrowheads="1"/>
              </p:cNvSpPr>
              <p:nvPr/>
            </p:nvSpPr>
            <p:spPr bwMode="auto">
              <a:xfrm>
                <a:off x="442" y="3750"/>
                <a:ext cx="1054" cy="372"/>
              </a:xfrm>
              <a:prstGeom prst="ellipse">
                <a:avLst/>
              </a:prstGeom>
              <a:solidFill>
                <a:schemeClr val="bg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3036" name="Text Box 40"/>
              <p:cNvSpPr txBox="1">
                <a:spLocks noChangeArrowheads="1"/>
              </p:cNvSpPr>
              <p:nvPr/>
            </p:nvSpPr>
            <p:spPr bwMode="auto">
              <a:xfrm>
                <a:off x="582" y="3824"/>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800">
                    <a:solidFill>
                      <a:srgbClr val="000000"/>
                    </a:solidFill>
                    <a:latin typeface="Comic Sans MS" pitchFamily="66" charset="0"/>
                    <a:ea typeface="+mn-ea"/>
                  </a:rPr>
                  <a:t>Tier-2 ISP</a:t>
                </a:r>
                <a:endParaRPr lang="en-US">
                  <a:solidFill>
                    <a:srgbClr val="000000"/>
                  </a:solidFill>
                  <a:ea typeface="+mn-ea"/>
                </a:endParaRPr>
              </a:p>
            </p:txBody>
          </p:sp>
          <p:sp>
            <p:nvSpPr>
              <p:cNvPr id="213037" name="Oval 41"/>
              <p:cNvSpPr>
                <a:spLocks noChangeArrowheads="1"/>
              </p:cNvSpPr>
              <p:nvPr/>
            </p:nvSpPr>
            <p:spPr bwMode="auto">
              <a:xfrm>
                <a:off x="904" y="3748"/>
                <a:ext cx="84" cy="90"/>
              </a:xfrm>
              <a:prstGeom prst="ellipse">
                <a:avLst/>
              </a:prstGeom>
              <a:solidFill>
                <a:srgbClr val="FF0000"/>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grpSp>
          <p:nvGrpSpPr>
            <p:cNvPr id="213024" name="Group 47"/>
            <p:cNvGrpSpPr>
              <a:grpSpLocks/>
            </p:cNvGrpSpPr>
            <p:nvPr/>
          </p:nvGrpSpPr>
          <p:grpSpPr bwMode="auto">
            <a:xfrm>
              <a:off x="2674" y="3486"/>
              <a:ext cx="1054" cy="372"/>
              <a:chOff x="2698" y="3710"/>
              <a:chExt cx="1054" cy="372"/>
            </a:xfrm>
          </p:grpSpPr>
          <p:sp>
            <p:nvSpPr>
              <p:cNvPr id="213032" name="Oval 44"/>
              <p:cNvSpPr>
                <a:spLocks noChangeArrowheads="1"/>
              </p:cNvSpPr>
              <p:nvPr/>
            </p:nvSpPr>
            <p:spPr bwMode="auto">
              <a:xfrm>
                <a:off x="2698" y="3710"/>
                <a:ext cx="1054" cy="372"/>
              </a:xfrm>
              <a:prstGeom prst="ellipse">
                <a:avLst/>
              </a:prstGeom>
              <a:solidFill>
                <a:schemeClr val="bg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3033" name="Text Box 45"/>
              <p:cNvSpPr txBox="1">
                <a:spLocks noChangeArrowheads="1"/>
              </p:cNvSpPr>
              <p:nvPr/>
            </p:nvSpPr>
            <p:spPr bwMode="auto">
              <a:xfrm>
                <a:off x="2838" y="3784"/>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800">
                    <a:solidFill>
                      <a:srgbClr val="000000"/>
                    </a:solidFill>
                    <a:latin typeface="Comic Sans MS" pitchFamily="66" charset="0"/>
                    <a:ea typeface="+mn-ea"/>
                  </a:rPr>
                  <a:t>Tier-2 ISP</a:t>
                </a:r>
                <a:endParaRPr lang="en-US">
                  <a:solidFill>
                    <a:srgbClr val="000000"/>
                  </a:solidFill>
                  <a:ea typeface="+mn-ea"/>
                </a:endParaRPr>
              </a:p>
            </p:txBody>
          </p:sp>
          <p:sp>
            <p:nvSpPr>
              <p:cNvPr id="213034" name="Oval 46"/>
              <p:cNvSpPr>
                <a:spLocks noChangeArrowheads="1"/>
              </p:cNvSpPr>
              <p:nvPr/>
            </p:nvSpPr>
            <p:spPr bwMode="auto">
              <a:xfrm>
                <a:off x="3408" y="3716"/>
                <a:ext cx="84" cy="90"/>
              </a:xfrm>
              <a:prstGeom prst="ellipse">
                <a:avLst/>
              </a:prstGeom>
              <a:solidFill>
                <a:schemeClr val="accent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grpSp>
          <p:nvGrpSpPr>
            <p:cNvPr id="213025" name="Group 52"/>
            <p:cNvGrpSpPr>
              <a:grpSpLocks/>
            </p:cNvGrpSpPr>
            <p:nvPr/>
          </p:nvGrpSpPr>
          <p:grpSpPr bwMode="auto">
            <a:xfrm>
              <a:off x="4090" y="3182"/>
              <a:ext cx="1054" cy="372"/>
              <a:chOff x="4090" y="3182"/>
              <a:chExt cx="1054" cy="372"/>
            </a:xfrm>
          </p:grpSpPr>
          <p:sp>
            <p:nvSpPr>
              <p:cNvPr id="213029" name="Oval 49"/>
              <p:cNvSpPr>
                <a:spLocks noChangeArrowheads="1"/>
              </p:cNvSpPr>
              <p:nvPr/>
            </p:nvSpPr>
            <p:spPr bwMode="auto">
              <a:xfrm>
                <a:off x="4090" y="3182"/>
                <a:ext cx="1054" cy="372"/>
              </a:xfrm>
              <a:prstGeom prst="ellipse">
                <a:avLst/>
              </a:prstGeom>
              <a:solidFill>
                <a:schemeClr val="bg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3030" name="Text Box 50"/>
              <p:cNvSpPr txBox="1">
                <a:spLocks noChangeArrowheads="1"/>
              </p:cNvSpPr>
              <p:nvPr/>
            </p:nvSpPr>
            <p:spPr bwMode="auto">
              <a:xfrm>
                <a:off x="4230" y="3256"/>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800">
                    <a:solidFill>
                      <a:srgbClr val="000000"/>
                    </a:solidFill>
                    <a:latin typeface="Comic Sans MS" pitchFamily="66" charset="0"/>
                    <a:ea typeface="+mn-ea"/>
                  </a:rPr>
                  <a:t>Tier-2 ISP</a:t>
                </a:r>
                <a:endParaRPr lang="en-US">
                  <a:solidFill>
                    <a:srgbClr val="000000"/>
                  </a:solidFill>
                  <a:ea typeface="+mn-ea"/>
                </a:endParaRPr>
              </a:p>
            </p:txBody>
          </p:sp>
          <p:sp>
            <p:nvSpPr>
              <p:cNvPr id="213031" name="Oval 51"/>
              <p:cNvSpPr>
                <a:spLocks noChangeArrowheads="1"/>
              </p:cNvSpPr>
              <p:nvPr/>
            </p:nvSpPr>
            <p:spPr bwMode="auto">
              <a:xfrm>
                <a:off x="4144" y="3308"/>
                <a:ext cx="84" cy="90"/>
              </a:xfrm>
              <a:prstGeom prst="ellipse">
                <a:avLst/>
              </a:prstGeom>
              <a:solidFill>
                <a:schemeClr val="accent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sp>
          <p:nvSpPr>
            <p:cNvPr id="213026" name="Oval 54"/>
            <p:cNvSpPr>
              <a:spLocks noChangeArrowheads="1"/>
            </p:cNvSpPr>
            <p:nvPr/>
          </p:nvSpPr>
          <p:spPr bwMode="auto">
            <a:xfrm>
              <a:off x="1712" y="2328"/>
              <a:ext cx="96" cy="88"/>
            </a:xfrm>
            <a:prstGeom prst="ellipse">
              <a:avLst/>
            </a:prstGeom>
            <a:solidFill>
              <a:srgbClr val="FF0000"/>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3027" name="Line 55"/>
            <p:cNvSpPr>
              <a:spLocks noChangeShapeType="1"/>
            </p:cNvSpPr>
            <p:nvPr/>
          </p:nvSpPr>
          <p:spPr bwMode="auto">
            <a:xfrm>
              <a:off x="1768" y="2400"/>
              <a:ext cx="200" cy="6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213028" name="Oval 56"/>
            <p:cNvSpPr>
              <a:spLocks noChangeArrowheads="1"/>
            </p:cNvSpPr>
            <p:nvPr/>
          </p:nvSpPr>
          <p:spPr bwMode="auto">
            <a:xfrm>
              <a:off x="1928" y="3044"/>
              <a:ext cx="96" cy="88"/>
            </a:xfrm>
            <a:prstGeom prst="ellipse">
              <a:avLst/>
            </a:prstGeom>
            <a:solidFill>
              <a:srgbClr val="FF0000"/>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grpSp>
        <p:nvGrpSpPr>
          <p:cNvPr id="8" name="Group 62"/>
          <p:cNvGrpSpPr>
            <a:grpSpLocks/>
          </p:cNvGrpSpPr>
          <p:nvPr/>
        </p:nvGrpSpPr>
        <p:grpSpPr bwMode="auto">
          <a:xfrm>
            <a:off x="177800" y="3406775"/>
            <a:ext cx="3562350" cy="2014538"/>
            <a:chOff x="112" y="2146"/>
            <a:chExt cx="2244" cy="1269"/>
          </a:xfrm>
        </p:grpSpPr>
        <p:sp>
          <p:nvSpPr>
            <p:cNvPr id="213018" name="Text Box 53"/>
            <p:cNvSpPr txBox="1">
              <a:spLocks noChangeArrowheads="1"/>
            </p:cNvSpPr>
            <p:nvPr/>
          </p:nvSpPr>
          <p:spPr bwMode="auto">
            <a:xfrm>
              <a:off x="112" y="2146"/>
              <a:ext cx="1292" cy="1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800">
                  <a:solidFill>
                    <a:srgbClr val="000000"/>
                  </a:solidFill>
                  <a:latin typeface="Comic Sans MS" pitchFamily="66" charset="0"/>
                  <a:ea typeface="+mn-ea"/>
                </a:rPr>
                <a:t>Tier-2 ISP pays tier-1 ISP for connectivity to rest of Internet</a:t>
              </a:r>
            </a:p>
            <a:p>
              <a:pPr>
                <a:buClr>
                  <a:srgbClr val="3333CC"/>
                </a:buClr>
                <a:buSzPct val="85000"/>
                <a:buFont typeface="Wingdings" pitchFamily="2" charset="2"/>
                <a:buChar char="q"/>
              </a:pPr>
              <a:r>
                <a:rPr lang="en-US" sz="1800">
                  <a:solidFill>
                    <a:srgbClr val="000000"/>
                  </a:solidFill>
                  <a:latin typeface="Comic Sans MS" pitchFamily="66" charset="0"/>
                  <a:ea typeface="+mn-ea"/>
                </a:rPr>
                <a:t> tier-2 ISP is c</a:t>
              </a:r>
              <a:r>
                <a:rPr lang="en-US" sz="1800" i="1">
                  <a:solidFill>
                    <a:srgbClr val="000000"/>
                  </a:solidFill>
                  <a:latin typeface="Comic Sans MS" pitchFamily="66" charset="0"/>
                  <a:ea typeface="+mn-ea"/>
                </a:rPr>
                <a:t>ustomer</a:t>
              </a:r>
              <a:r>
                <a:rPr lang="en-US" sz="1800">
                  <a:solidFill>
                    <a:srgbClr val="000000"/>
                  </a:solidFill>
                  <a:latin typeface="Comic Sans MS" pitchFamily="66" charset="0"/>
                  <a:ea typeface="+mn-ea"/>
                </a:rPr>
                <a:t> of</a:t>
              </a:r>
            </a:p>
            <a:p>
              <a:pPr>
                <a:buClr>
                  <a:srgbClr val="3333CC"/>
                </a:buClr>
                <a:buSzPct val="85000"/>
                <a:buFont typeface="Wingdings" pitchFamily="2" charset="2"/>
                <a:buNone/>
              </a:pPr>
              <a:r>
                <a:rPr lang="en-US" sz="1800">
                  <a:solidFill>
                    <a:srgbClr val="000000"/>
                  </a:solidFill>
                  <a:latin typeface="Comic Sans MS" pitchFamily="66" charset="0"/>
                  <a:ea typeface="+mn-ea"/>
                </a:rPr>
                <a:t>tier-1 provider</a:t>
              </a:r>
            </a:p>
          </p:txBody>
        </p:sp>
        <p:sp>
          <p:nvSpPr>
            <p:cNvPr id="213019" name="Line 57"/>
            <p:cNvSpPr>
              <a:spLocks noChangeShapeType="1"/>
            </p:cNvSpPr>
            <p:nvPr/>
          </p:nvSpPr>
          <p:spPr bwMode="auto">
            <a:xfrm flipV="1">
              <a:off x="1344" y="2392"/>
              <a:ext cx="1012" cy="36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213020" name="Line 58"/>
            <p:cNvSpPr>
              <a:spLocks noChangeShapeType="1"/>
            </p:cNvSpPr>
            <p:nvPr/>
          </p:nvSpPr>
          <p:spPr bwMode="auto">
            <a:xfrm flipV="1">
              <a:off x="1352" y="2412"/>
              <a:ext cx="360" cy="3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grpSp>
        <p:nvGrpSpPr>
          <p:cNvPr id="9" name="Group 77"/>
          <p:cNvGrpSpPr>
            <a:grpSpLocks/>
          </p:cNvGrpSpPr>
          <p:nvPr/>
        </p:nvGrpSpPr>
        <p:grpSpPr bwMode="auto">
          <a:xfrm>
            <a:off x="6337300" y="3019429"/>
            <a:ext cx="2705100" cy="2136775"/>
            <a:chOff x="3992" y="1902"/>
            <a:chExt cx="1704" cy="1346"/>
          </a:xfrm>
        </p:grpSpPr>
        <p:sp>
          <p:nvSpPr>
            <p:cNvPr id="213013" name="Oval 67"/>
            <p:cNvSpPr>
              <a:spLocks noChangeArrowheads="1"/>
            </p:cNvSpPr>
            <p:nvPr/>
          </p:nvSpPr>
          <p:spPr bwMode="auto">
            <a:xfrm>
              <a:off x="3992" y="2320"/>
              <a:ext cx="96" cy="104"/>
            </a:xfrm>
            <a:prstGeom prst="ellipse">
              <a:avLst/>
            </a:prstGeom>
            <a:solidFill>
              <a:schemeClr val="bg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3014" name="Text Box 64"/>
            <p:cNvSpPr txBox="1">
              <a:spLocks noChangeArrowheads="1"/>
            </p:cNvSpPr>
            <p:nvPr/>
          </p:nvSpPr>
          <p:spPr bwMode="auto">
            <a:xfrm>
              <a:off x="4564" y="1902"/>
              <a:ext cx="1132"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800">
                  <a:solidFill>
                    <a:srgbClr val="000000"/>
                  </a:solidFill>
                  <a:latin typeface="Comic Sans MS" pitchFamily="66" charset="0"/>
                  <a:ea typeface="+mn-ea"/>
                </a:rPr>
                <a:t>Tier-2 ISPs also peer privately with each other.</a:t>
              </a:r>
            </a:p>
          </p:txBody>
        </p:sp>
        <p:sp>
          <p:nvSpPr>
            <p:cNvPr id="213015" name="Oval 68"/>
            <p:cNvSpPr>
              <a:spLocks noChangeArrowheads="1"/>
            </p:cNvSpPr>
            <p:nvPr/>
          </p:nvSpPr>
          <p:spPr bwMode="auto">
            <a:xfrm>
              <a:off x="4600" y="3144"/>
              <a:ext cx="96" cy="104"/>
            </a:xfrm>
            <a:prstGeom prst="ellipse">
              <a:avLst/>
            </a:prstGeom>
            <a:solidFill>
              <a:schemeClr val="bg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3016" name="Line 69"/>
            <p:cNvSpPr>
              <a:spLocks noChangeShapeType="1"/>
            </p:cNvSpPr>
            <p:nvPr/>
          </p:nvSpPr>
          <p:spPr bwMode="auto">
            <a:xfrm>
              <a:off x="4064" y="2408"/>
              <a:ext cx="552" cy="7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213017" name="Line 72"/>
            <p:cNvSpPr>
              <a:spLocks noChangeShapeType="1"/>
            </p:cNvSpPr>
            <p:nvPr/>
          </p:nvSpPr>
          <p:spPr bwMode="auto">
            <a:xfrm flipH="1">
              <a:off x="4179" y="2166"/>
              <a:ext cx="434" cy="29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spTree>
    <p:extLst>
      <p:ext uri="{BB962C8B-B14F-4D97-AF65-F5344CB8AC3E}">
        <p14:creationId xmlns:p14="http://schemas.microsoft.com/office/powerpoint/2010/main" val="23352424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803">
                                            <p:txEl>
                                              <p:pRg st="1" end="1"/>
                                            </p:txEl>
                                          </p:spTgt>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f2.pdf"/>
          <p:cNvPicPr>
            <a:picLocks noChangeAspect="1"/>
          </p:cNvPicPr>
          <p:nvPr/>
        </p:nvPicPr>
        <p:blipFill>
          <a:blip r:embed="rId3"/>
          <a:srcRect t="10000" b="23636"/>
          <a:stretch>
            <a:fillRect/>
          </a:stretch>
        </p:blipFill>
        <p:spPr>
          <a:xfrm>
            <a:off x="838200" y="304800"/>
            <a:ext cx="7434426" cy="6384838"/>
          </a:xfrm>
          <a:prstGeom prst="rect">
            <a:avLst/>
          </a:prstGeom>
          <a:solidFill>
            <a:schemeClr val="accent3">
              <a:lumMod val="20000"/>
              <a:lumOff val="80000"/>
            </a:schemeClr>
          </a:solid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Title 1"/>
          <p:cNvSpPr>
            <a:spLocks noGrp="1"/>
          </p:cNvSpPr>
          <p:nvPr>
            <p:ph type="title"/>
          </p:nvPr>
        </p:nvSpPr>
        <p:spPr>
          <a:xfrm>
            <a:off x="533400" y="228600"/>
            <a:ext cx="7772400" cy="858838"/>
          </a:xfrm>
        </p:spPr>
        <p:txBody>
          <a:bodyPr/>
          <a:lstStyle/>
          <a:p>
            <a:r>
              <a:rPr lang="en-US"/>
              <a:t>A Network of Networks</a:t>
            </a:r>
          </a:p>
        </p:txBody>
      </p:sp>
      <p:sp>
        <p:nvSpPr>
          <p:cNvPr id="3" name="Footer Placeholder 2"/>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charset="0"/>
            </a:endParaRPr>
          </a:p>
        </p:txBody>
      </p:sp>
      <p:sp>
        <p:nvSpPr>
          <p:cNvPr id="214020" name="Slide Number Placeholder 3"/>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C7C5C300-6AEB-48BB-99CA-4FCE7674CA90}" type="slidenum">
              <a:rPr lang="en-US" sz="1400">
                <a:solidFill>
                  <a:srgbClr val="000000"/>
                </a:solidFill>
              </a:rPr>
              <a:pPr>
                <a:defRPr/>
              </a:pPr>
              <a:t>70</a:t>
            </a:fld>
            <a:endParaRPr lang="en-US" sz="1400">
              <a:solidFill>
                <a:srgbClr val="000000"/>
              </a:solidFill>
            </a:endParaRPr>
          </a:p>
        </p:txBody>
      </p:sp>
      <p:sp>
        <p:nvSpPr>
          <p:cNvPr id="5" name="Content Placeholder 2"/>
          <p:cNvSpPr txBox="1">
            <a:spLocks/>
          </p:cNvSpPr>
          <p:nvPr/>
        </p:nvSpPr>
        <p:spPr>
          <a:xfrm>
            <a:off x="660400" y="1157292"/>
            <a:ext cx="7772400" cy="5259387"/>
          </a:xfrm>
          <a:prstGeom prst="rect">
            <a:avLst/>
          </a:prstGeom>
        </p:spPr>
        <p:txBody>
          <a:bodyPr/>
          <a:lstStyle/>
          <a:p>
            <a:pPr algn="just" eaLnBrk="0" hangingPunct="0">
              <a:spcBef>
                <a:spcPct val="20000"/>
              </a:spcBef>
              <a:buClr>
                <a:srgbClr val="3333CC"/>
              </a:buClr>
              <a:buSzPct val="85000"/>
              <a:defRPr/>
            </a:pPr>
            <a:r>
              <a:rPr lang="en-US" sz="2800" dirty="0">
                <a:solidFill>
                  <a:srgbClr val="000099"/>
                </a:solidFill>
                <a:latin typeface="Lucida Console" pitchFamily="49" charset="0"/>
                <a:ea typeface="+mn-ea"/>
                <a:cs typeface="Arial" pitchFamily="34" charset="0"/>
              </a:rPr>
              <a:t>Network Structure 4</a:t>
            </a:r>
            <a:endParaRPr lang="en-US" dirty="0">
              <a:solidFill>
                <a:srgbClr val="000000"/>
              </a:solidFill>
              <a:latin typeface="Arial Narrow" pitchFamily="34" charset="0"/>
              <a:ea typeface="+mn-ea"/>
              <a:cs typeface="Arial" pitchFamily="34" charset="0"/>
            </a:endParaRPr>
          </a:p>
          <a:p>
            <a:pPr marL="342900" indent="-342900" algn="just" eaLnBrk="0" hangingPunct="0">
              <a:buFont typeface="Wingdings" pitchFamily="2" charset="2"/>
              <a:buChar char="q"/>
              <a:defRPr/>
            </a:pPr>
            <a:r>
              <a:rPr lang="en-US" kern="0" dirty="0">
                <a:solidFill>
                  <a:srgbClr val="000000"/>
                </a:solidFill>
                <a:latin typeface="Arial Narrow" pitchFamily="34" charset="0"/>
                <a:ea typeface="+mn-ea"/>
                <a:cs typeface="CMSS12"/>
              </a:rPr>
              <a:t>A </a:t>
            </a:r>
            <a:r>
              <a:rPr lang="en-US" b="1" kern="0" dirty="0" err="1">
                <a:solidFill>
                  <a:srgbClr val="FF0000"/>
                </a:solidFill>
                <a:latin typeface="Arial Narrow" pitchFamily="34" charset="0"/>
                <a:ea typeface="+mn-ea"/>
                <a:cs typeface="CMSS12"/>
              </a:rPr>
              <a:t>PoP</a:t>
            </a:r>
            <a:r>
              <a:rPr lang="en-US" kern="0" dirty="0">
                <a:solidFill>
                  <a:srgbClr val="000000"/>
                </a:solidFill>
                <a:latin typeface="Arial Narrow" pitchFamily="34" charset="0"/>
                <a:ea typeface="+mn-ea"/>
                <a:cs typeface="CMSS12"/>
              </a:rPr>
              <a:t> is simply a group of one or more routers (at the same location) in the provider’s network where customer ISPs can connect into the provider ISP.</a:t>
            </a:r>
          </a:p>
          <a:p>
            <a:pPr algn="just" eaLnBrk="0" hangingPunct="0">
              <a:defRPr/>
            </a:pPr>
            <a:endParaRPr lang="en-US" kern="0" dirty="0">
              <a:solidFill>
                <a:srgbClr val="000000"/>
              </a:solidFill>
              <a:latin typeface="Arial Narrow" pitchFamily="34" charset="0"/>
              <a:ea typeface="+mn-ea"/>
              <a:cs typeface="CMSS12"/>
            </a:endParaRPr>
          </a:p>
          <a:p>
            <a:pPr marL="342900" indent="-342900" algn="just" eaLnBrk="0" hangingPunct="0">
              <a:buFont typeface="Wingdings" pitchFamily="2" charset="2"/>
              <a:buChar char="q"/>
              <a:defRPr/>
            </a:pPr>
            <a:r>
              <a:rPr lang="en-US" kern="0" dirty="0">
                <a:solidFill>
                  <a:srgbClr val="000000"/>
                </a:solidFill>
                <a:latin typeface="Arial Narrow" pitchFamily="34" charset="0"/>
                <a:ea typeface="+mn-ea"/>
                <a:cs typeface="CMSS12"/>
              </a:rPr>
              <a:t>Any ISP (except for tier-1 ISPs) may choose to </a:t>
            </a:r>
            <a:r>
              <a:rPr lang="en-US" b="1" kern="0" dirty="0">
                <a:solidFill>
                  <a:srgbClr val="FF0000"/>
                </a:solidFill>
                <a:latin typeface="Arial Narrow" pitchFamily="34" charset="0"/>
                <a:ea typeface="+mn-ea"/>
                <a:cs typeface="CMSS12"/>
              </a:rPr>
              <a:t>multi-home</a:t>
            </a:r>
            <a:r>
              <a:rPr lang="en-US" kern="0" dirty="0">
                <a:solidFill>
                  <a:srgbClr val="000000"/>
                </a:solidFill>
                <a:latin typeface="Arial Narrow" pitchFamily="34" charset="0"/>
                <a:ea typeface="+mn-ea"/>
                <a:cs typeface="CMSS12"/>
              </a:rPr>
              <a:t>, that is, to connect to two or more provider ISPs.</a:t>
            </a:r>
          </a:p>
          <a:p>
            <a:pPr marL="342900" indent="-342900" algn="just" eaLnBrk="0" hangingPunct="0">
              <a:buFont typeface="Wingdings" pitchFamily="2" charset="2"/>
              <a:buChar char="q"/>
              <a:defRPr/>
            </a:pPr>
            <a:endParaRPr lang="en-US" kern="0" dirty="0">
              <a:solidFill>
                <a:srgbClr val="000000"/>
              </a:solidFill>
              <a:latin typeface="Arial Narrow" pitchFamily="34" charset="0"/>
              <a:ea typeface="+mn-ea"/>
              <a:cs typeface="CMSS12"/>
            </a:endParaRPr>
          </a:p>
          <a:p>
            <a:pPr marL="342900" indent="-342900" algn="just" eaLnBrk="0" hangingPunct="0">
              <a:buFont typeface="Wingdings" pitchFamily="2" charset="2"/>
              <a:buChar char="q"/>
              <a:defRPr/>
            </a:pPr>
            <a:r>
              <a:rPr lang="en-US" kern="0" dirty="0">
                <a:solidFill>
                  <a:srgbClr val="000000"/>
                </a:solidFill>
                <a:latin typeface="Arial Narrow" pitchFamily="34" charset="0"/>
                <a:ea typeface="+mn-ea"/>
                <a:cs typeface="CMSS12"/>
              </a:rPr>
              <a:t>an access ISP may multi-home with </a:t>
            </a:r>
            <a:r>
              <a:rPr lang="en-US" kern="0" dirty="0">
                <a:solidFill>
                  <a:srgbClr val="FF0000"/>
                </a:solidFill>
                <a:latin typeface="Arial Narrow" pitchFamily="34" charset="0"/>
                <a:ea typeface="+mn-ea"/>
                <a:cs typeface="CMSS12"/>
              </a:rPr>
              <a:t>two regional ISPs</a:t>
            </a:r>
            <a:r>
              <a:rPr lang="en-US" kern="0" dirty="0">
                <a:solidFill>
                  <a:srgbClr val="000000"/>
                </a:solidFill>
                <a:latin typeface="Arial Narrow" pitchFamily="34" charset="0"/>
                <a:ea typeface="+mn-ea"/>
                <a:cs typeface="CMSS12"/>
              </a:rPr>
              <a:t>, or it may multi-home with two regional ISPs and </a:t>
            </a:r>
            <a:r>
              <a:rPr lang="en-US" kern="0" dirty="0">
                <a:solidFill>
                  <a:srgbClr val="FF0000"/>
                </a:solidFill>
                <a:latin typeface="Arial Narrow" pitchFamily="34" charset="0"/>
                <a:ea typeface="+mn-ea"/>
                <a:cs typeface="CMSS12"/>
              </a:rPr>
              <a:t>also with a tier-1 ISP</a:t>
            </a:r>
            <a:r>
              <a:rPr lang="en-US" kern="0" dirty="0">
                <a:solidFill>
                  <a:srgbClr val="000000"/>
                </a:solidFill>
                <a:latin typeface="Arial Narrow" pitchFamily="34" charset="0"/>
                <a:ea typeface="+mn-ea"/>
                <a:cs typeface="CMSS12"/>
              </a:rPr>
              <a:t>.</a:t>
            </a:r>
          </a:p>
        </p:txBody>
      </p:sp>
    </p:spTree>
    <p:extLst>
      <p:ext uri="{BB962C8B-B14F-4D97-AF65-F5344CB8AC3E}">
        <p14:creationId xmlns:p14="http://schemas.microsoft.com/office/powerpoint/2010/main" val="30919752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Footer Placeholder 5"/>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charset="0"/>
            </a:endParaRPr>
          </a:p>
        </p:txBody>
      </p:sp>
      <p:sp>
        <p:nvSpPr>
          <p:cNvPr id="215043" name="Slide Number Placeholder 6"/>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A3A2F394-C9D7-44E0-BCA8-04015EFCFEF7}" type="slidenum">
              <a:rPr lang="en-US" sz="1400">
                <a:solidFill>
                  <a:srgbClr val="000000"/>
                </a:solidFill>
              </a:rPr>
              <a:pPr>
                <a:defRPr/>
              </a:pPr>
              <a:t>71</a:t>
            </a:fld>
            <a:endParaRPr lang="en-US" sz="1400">
              <a:solidFill>
                <a:srgbClr val="000000"/>
              </a:solidFill>
            </a:endParaRPr>
          </a:p>
        </p:txBody>
      </p:sp>
      <p:sp>
        <p:nvSpPr>
          <p:cNvPr id="215044" name="Rectangle 2"/>
          <p:cNvSpPr>
            <a:spLocks noGrp="1" noChangeArrowheads="1"/>
          </p:cNvSpPr>
          <p:nvPr>
            <p:ph type="title"/>
          </p:nvPr>
        </p:nvSpPr>
        <p:spPr>
          <a:xfrm>
            <a:off x="533400" y="228600"/>
            <a:ext cx="8096250" cy="1143000"/>
          </a:xfrm>
        </p:spPr>
        <p:txBody>
          <a:bodyPr/>
          <a:lstStyle/>
          <a:p>
            <a:r>
              <a:rPr lang="en-US"/>
              <a:t>Internet structure: network of networks</a:t>
            </a:r>
          </a:p>
        </p:txBody>
      </p:sp>
      <p:sp>
        <p:nvSpPr>
          <p:cNvPr id="77827" name="Rectangle 3"/>
          <p:cNvSpPr>
            <a:spLocks noGrp="1" noChangeArrowheads="1"/>
          </p:cNvSpPr>
          <p:nvPr>
            <p:ph type="body" sz="half" idx="1"/>
          </p:nvPr>
        </p:nvSpPr>
        <p:spPr>
          <a:xfrm>
            <a:off x="338142" y="1255713"/>
            <a:ext cx="8442325" cy="914400"/>
          </a:xfrm>
        </p:spPr>
        <p:txBody>
          <a:bodyPr/>
          <a:lstStyle/>
          <a:p>
            <a:r>
              <a:rPr lang="ja-JP" altLang="en-US" sz="2400">
                <a:solidFill>
                  <a:srgbClr val="FF0000"/>
                </a:solidFill>
                <a:latin typeface="Arial" pitchFamily="34" charset="0"/>
                <a:ea typeface="MS PGothic" pitchFamily="34" charset="-128"/>
              </a:rPr>
              <a:t>“</a:t>
            </a:r>
            <a:r>
              <a:rPr lang="en-US" altLang="ja-JP" sz="2400">
                <a:solidFill>
                  <a:srgbClr val="FF0000"/>
                </a:solidFill>
                <a:ea typeface="MS PGothic" pitchFamily="34" charset="-128"/>
              </a:rPr>
              <a:t>Tier-3</a:t>
            </a:r>
            <a:r>
              <a:rPr lang="ja-JP" altLang="en-US" sz="2400">
                <a:solidFill>
                  <a:srgbClr val="FF0000"/>
                </a:solidFill>
                <a:latin typeface="Arial" pitchFamily="34" charset="0"/>
                <a:ea typeface="MS PGothic" pitchFamily="34" charset="-128"/>
              </a:rPr>
              <a:t>”</a:t>
            </a:r>
            <a:r>
              <a:rPr lang="en-US" altLang="ja-JP" sz="2400">
                <a:solidFill>
                  <a:srgbClr val="FF0000"/>
                </a:solidFill>
                <a:ea typeface="MS PGothic" pitchFamily="34" charset="-128"/>
              </a:rPr>
              <a:t> ISPs and local ISPs </a:t>
            </a:r>
          </a:p>
          <a:p>
            <a:pPr lvl="1"/>
            <a:r>
              <a:rPr lang="en-US" sz="2000"/>
              <a:t>last hop (</a:t>
            </a:r>
            <a:r>
              <a:rPr lang="ja-JP" altLang="en-US" sz="2000">
                <a:latin typeface="Arial" pitchFamily="34" charset="0"/>
                <a:ea typeface="MS PGothic" pitchFamily="34" charset="-128"/>
              </a:rPr>
              <a:t>“</a:t>
            </a:r>
            <a:r>
              <a:rPr lang="en-US" altLang="ja-JP" sz="2000">
                <a:ea typeface="MS PGothic" pitchFamily="34" charset="-128"/>
              </a:rPr>
              <a:t>access</a:t>
            </a:r>
            <a:r>
              <a:rPr lang="ja-JP" altLang="en-US" sz="2000">
                <a:latin typeface="Arial" pitchFamily="34" charset="0"/>
                <a:ea typeface="MS PGothic" pitchFamily="34" charset="-128"/>
              </a:rPr>
              <a:t>”</a:t>
            </a:r>
            <a:r>
              <a:rPr lang="en-US" altLang="ja-JP" sz="2000">
                <a:ea typeface="MS PGothic" pitchFamily="34" charset="-128"/>
              </a:rPr>
              <a:t>) network (closest to end systems)</a:t>
            </a:r>
          </a:p>
          <a:p>
            <a:pPr>
              <a:buFont typeface="Wingdings" pitchFamily="2" charset="2"/>
              <a:buNone/>
            </a:pPr>
            <a:endParaRPr lang="en-US" sz="2400">
              <a:solidFill>
                <a:srgbClr val="FF0000"/>
              </a:solidFill>
            </a:endParaRPr>
          </a:p>
          <a:p>
            <a:pPr lvl="1">
              <a:buFont typeface="Wingdings" pitchFamily="2" charset="2"/>
              <a:buNone/>
            </a:pPr>
            <a:endParaRPr lang="en-US" sz="2000"/>
          </a:p>
        </p:txBody>
      </p:sp>
      <p:sp>
        <p:nvSpPr>
          <p:cNvPr id="215046" name="Oval 4"/>
          <p:cNvSpPr>
            <a:spLocks noChangeArrowheads="1"/>
          </p:cNvSpPr>
          <p:nvPr/>
        </p:nvSpPr>
        <p:spPr bwMode="auto">
          <a:xfrm>
            <a:off x="2432054" y="4883154"/>
            <a:ext cx="1863725" cy="790575"/>
          </a:xfrm>
          <a:prstGeom prst="ellipse">
            <a:avLst/>
          </a:prstGeom>
          <a:solidFill>
            <a:srgbClr val="FF0000"/>
          </a:solidFill>
          <a:ln w="9525">
            <a:solidFill>
              <a:schemeClr val="tx1"/>
            </a:solidFill>
            <a:round/>
            <a:headEnd/>
            <a:tailEnd/>
          </a:ln>
        </p:spPr>
        <p:txBody>
          <a:bodyPr wrap="none" anchor="ctr"/>
          <a:lstStyle/>
          <a:p>
            <a:pPr algn="ctr" eaLnBrk="0" hangingPunct="0"/>
            <a:r>
              <a:rPr lang="en-US">
                <a:solidFill>
                  <a:srgbClr val="FFFFFF"/>
                </a:solidFill>
                <a:latin typeface="Comic Sans MS"/>
                <a:ea typeface="+mn-ea"/>
                <a:cs typeface="Arial" pitchFamily="34" charset="0"/>
              </a:rPr>
              <a:t>Tier 1 ISP</a:t>
            </a:r>
            <a:endParaRPr lang="en-US">
              <a:solidFill>
                <a:srgbClr val="000000"/>
              </a:solidFill>
              <a:latin typeface="Times New Roman" pitchFamily="18" charset="0"/>
              <a:ea typeface="+mn-ea"/>
              <a:cs typeface="Arial" pitchFamily="34" charset="0"/>
            </a:endParaRPr>
          </a:p>
        </p:txBody>
      </p:sp>
      <p:sp>
        <p:nvSpPr>
          <p:cNvPr id="215047" name="Oval 5"/>
          <p:cNvSpPr>
            <a:spLocks noChangeArrowheads="1"/>
          </p:cNvSpPr>
          <p:nvPr/>
        </p:nvSpPr>
        <p:spPr bwMode="auto">
          <a:xfrm>
            <a:off x="3530604" y="3679829"/>
            <a:ext cx="1863725" cy="790575"/>
          </a:xfrm>
          <a:prstGeom prst="ellipse">
            <a:avLst/>
          </a:prstGeom>
          <a:solidFill>
            <a:schemeClr val="accent2"/>
          </a:solidFill>
          <a:ln w="9525">
            <a:solidFill>
              <a:schemeClr val="tx1"/>
            </a:solidFill>
            <a:round/>
            <a:headEnd/>
            <a:tailEnd/>
          </a:ln>
        </p:spPr>
        <p:txBody>
          <a:bodyPr wrap="none" anchor="ctr"/>
          <a:lstStyle/>
          <a:p>
            <a:pPr algn="ctr" eaLnBrk="0" hangingPunct="0"/>
            <a:r>
              <a:rPr lang="en-US">
                <a:solidFill>
                  <a:srgbClr val="FFFFFF"/>
                </a:solidFill>
                <a:latin typeface="Comic Sans MS"/>
                <a:ea typeface="+mn-ea"/>
                <a:cs typeface="Arial" pitchFamily="34" charset="0"/>
              </a:rPr>
              <a:t>Tier 1 ISP</a:t>
            </a:r>
            <a:endParaRPr lang="en-US">
              <a:solidFill>
                <a:srgbClr val="000000"/>
              </a:solidFill>
              <a:latin typeface="Times New Roman" pitchFamily="18" charset="0"/>
              <a:ea typeface="+mn-ea"/>
              <a:cs typeface="Arial" pitchFamily="34" charset="0"/>
            </a:endParaRPr>
          </a:p>
        </p:txBody>
      </p:sp>
      <p:sp>
        <p:nvSpPr>
          <p:cNvPr id="215048" name="Oval 6"/>
          <p:cNvSpPr>
            <a:spLocks noChangeArrowheads="1"/>
          </p:cNvSpPr>
          <p:nvPr/>
        </p:nvSpPr>
        <p:spPr bwMode="auto">
          <a:xfrm>
            <a:off x="4800604" y="4845054"/>
            <a:ext cx="1863725" cy="790575"/>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rgbClr val="FFFFFF"/>
                </a:solidFill>
                <a:latin typeface="Comic Sans MS"/>
                <a:ea typeface="+mn-ea"/>
                <a:cs typeface="Arial" pitchFamily="34" charset="0"/>
              </a:rPr>
              <a:t>Tier 1 ISP</a:t>
            </a:r>
            <a:endParaRPr lang="en-US">
              <a:solidFill>
                <a:srgbClr val="000000"/>
              </a:solidFill>
              <a:latin typeface="Times New Roman" pitchFamily="18" charset="0"/>
              <a:ea typeface="+mn-ea"/>
              <a:cs typeface="Arial" pitchFamily="34" charset="0"/>
            </a:endParaRPr>
          </a:p>
        </p:txBody>
      </p:sp>
      <p:sp>
        <p:nvSpPr>
          <p:cNvPr id="215049" name="Oval 7"/>
          <p:cNvSpPr>
            <a:spLocks noChangeArrowheads="1"/>
          </p:cNvSpPr>
          <p:nvPr/>
        </p:nvSpPr>
        <p:spPr bwMode="auto">
          <a:xfrm>
            <a:off x="5121275" y="4851404"/>
            <a:ext cx="133350" cy="142875"/>
          </a:xfrm>
          <a:prstGeom prst="ellipse">
            <a:avLst/>
          </a:prstGeom>
          <a:solidFill>
            <a:schemeClr val="accent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5050" name="Oval 8"/>
          <p:cNvSpPr>
            <a:spLocks noChangeArrowheads="1"/>
          </p:cNvSpPr>
          <p:nvPr/>
        </p:nvSpPr>
        <p:spPr bwMode="auto">
          <a:xfrm>
            <a:off x="4670425" y="4381504"/>
            <a:ext cx="133350" cy="142875"/>
          </a:xfrm>
          <a:prstGeom prst="ellipse">
            <a:avLst/>
          </a:prstGeom>
          <a:solidFill>
            <a:schemeClr val="accent2"/>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5051" name="Oval 9"/>
          <p:cNvSpPr>
            <a:spLocks noChangeArrowheads="1"/>
          </p:cNvSpPr>
          <p:nvPr/>
        </p:nvSpPr>
        <p:spPr bwMode="auto">
          <a:xfrm>
            <a:off x="4206875" y="4406904"/>
            <a:ext cx="133350" cy="142875"/>
          </a:xfrm>
          <a:prstGeom prst="ellipse">
            <a:avLst/>
          </a:prstGeom>
          <a:solidFill>
            <a:schemeClr val="accent2"/>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5052" name="Oval 10"/>
          <p:cNvSpPr>
            <a:spLocks noChangeArrowheads="1"/>
          </p:cNvSpPr>
          <p:nvPr/>
        </p:nvSpPr>
        <p:spPr bwMode="auto">
          <a:xfrm>
            <a:off x="3736975" y="4864104"/>
            <a:ext cx="133350" cy="142875"/>
          </a:xfrm>
          <a:prstGeom prst="ellipse">
            <a:avLst/>
          </a:prstGeom>
          <a:solidFill>
            <a:srgbClr val="FF0000"/>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5053" name="Oval 11"/>
          <p:cNvSpPr>
            <a:spLocks noChangeArrowheads="1"/>
          </p:cNvSpPr>
          <p:nvPr/>
        </p:nvSpPr>
        <p:spPr bwMode="auto">
          <a:xfrm>
            <a:off x="4232275" y="5181604"/>
            <a:ext cx="133350" cy="142875"/>
          </a:xfrm>
          <a:prstGeom prst="ellipse">
            <a:avLst/>
          </a:prstGeom>
          <a:solidFill>
            <a:srgbClr val="FF0000"/>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5054" name="Oval 12"/>
          <p:cNvSpPr>
            <a:spLocks noChangeArrowheads="1"/>
          </p:cNvSpPr>
          <p:nvPr/>
        </p:nvSpPr>
        <p:spPr bwMode="auto">
          <a:xfrm>
            <a:off x="4746625" y="5168904"/>
            <a:ext cx="133350" cy="142875"/>
          </a:xfrm>
          <a:prstGeom prst="ellipse">
            <a:avLst/>
          </a:prstGeom>
          <a:solidFill>
            <a:schemeClr val="accent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5055" name="Line 13"/>
          <p:cNvSpPr>
            <a:spLocks noChangeShapeType="1"/>
          </p:cNvSpPr>
          <p:nvPr/>
        </p:nvSpPr>
        <p:spPr bwMode="auto">
          <a:xfrm flipV="1">
            <a:off x="4368800" y="5238750"/>
            <a:ext cx="38100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215056" name="Line 14"/>
          <p:cNvSpPr>
            <a:spLocks noChangeShapeType="1"/>
          </p:cNvSpPr>
          <p:nvPr/>
        </p:nvSpPr>
        <p:spPr bwMode="auto">
          <a:xfrm>
            <a:off x="4778375" y="4495800"/>
            <a:ext cx="368300" cy="368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215057" name="Line 15"/>
          <p:cNvSpPr>
            <a:spLocks noChangeShapeType="1"/>
          </p:cNvSpPr>
          <p:nvPr/>
        </p:nvSpPr>
        <p:spPr bwMode="auto">
          <a:xfrm flipV="1">
            <a:off x="3835400" y="4527550"/>
            <a:ext cx="393700"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nvGrpSpPr>
          <p:cNvPr id="215058" name="Group 16"/>
          <p:cNvGrpSpPr>
            <a:grpSpLocks/>
          </p:cNvGrpSpPr>
          <p:nvPr/>
        </p:nvGrpSpPr>
        <p:grpSpPr bwMode="auto">
          <a:xfrm>
            <a:off x="5670550" y="4178304"/>
            <a:ext cx="719138" cy="396875"/>
            <a:chOff x="3740" y="1244"/>
            <a:chExt cx="453" cy="250"/>
          </a:xfrm>
        </p:grpSpPr>
        <p:sp>
          <p:nvSpPr>
            <p:cNvPr id="215125" name="Rectangle 17"/>
            <p:cNvSpPr>
              <a:spLocks noChangeArrowheads="1"/>
            </p:cNvSpPr>
            <p:nvPr/>
          </p:nvSpPr>
          <p:spPr bwMode="auto">
            <a:xfrm>
              <a:off x="3755" y="1248"/>
              <a:ext cx="438" cy="198"/>
            </a:xfrm>
            <a:prstGeom prst="rect">
              <a:avLst/>
            </a:prstGeom>
            <a:solidFill>
              <a:schemeClr val="tx1"/>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5126" name="Text Box 18"/>
            <p:cNvSpPr txBox="1">
              <a:spLocks noChangeArrowheads="1"/>
            </p:cNvSpPr>
            <p:nvPr/>
          </p:nvSpPr>
          <p:spPr bwMode="auto">
            <a:xfrm>
              <a:off x="3740" y="1244"/>
              <a:ext cx="4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2000">
                  <a:solidFill>
                    <a:srgbClr val="FFFFFF"/>
                  </a:solidFill>
                  <a:latin typeface="Comic Sans MS" pitchFamily="66" charset="0"/>
                  <a:ea typeface="+mn-ea"/>
                </a:rPr>
                <a:t>NAP</a:t>
              </a:r>
              <a:endParaRPr lang="en-US" sz="2000">
                <a:solidFill>
                  <a:srgbClr val="000000"/>
                </a:solidFill>
                <a:ea typeface="+mn-ea"/>
              </a:endParaRPr>
            </a:p>
          </p:txBody>
        </p:sp>
      </p:grpSp>
      <p:sp>
        <p:nvSpPr>
          <p:cNvPr id="215059" name="Line 19"/>
          <p:cNvSpPr>
            <a:spLocks noChangeShapeType="1"/>
          </p:cNvSpPr>
          <p:nvPr/>
        </p:nvSpPr>
        <p:spPr bwMode="auto">
          <a:xfrm flipH="1">
            <a:off x="5222875" y="4445000"/>
            <a:ext cx="501650" cy="425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215060" name="Line 20"/>
          <p:cNvSpPr>
            <a:spLocks noChangeShapeType="1"/>
          </p:cNvSpPr>
          <p:nvPr/>
        </p:nvSpPr>
        <p:spPr bwMode="auto">
          <a:xfrm flipH="1">
            <a:off x="4791075" y="4362450"/>
            <a:ext cx="901700" cy="114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215061" name="Line 21"/>
          <p:cNvSpPr>
            <a:spLocks noChangeShapeType="1"/>
          </p:cNvSpPr>
          <p:nvPr/>
        </p:nvSpPr>
        <p:spPr bwMode="auto">
          <a:xfrm flipH="1">
            <a:off x="3876675" y="4419600"/>
            <a:ext cx="1816100" cy="48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nvGrpSpPr>
          <p:cNvPr id="215062" name="Group 22"/>
          <p:cNvGrpSpPr>
            <a:grpSpLocks/>
          </p:cNvGrpSpPr>
          <p:nvPr/>
        </p:nvGrpSpPr>
        <p:grpSpPr bwMode="auto">
          <a:xfrm>
            <a:off x="1946279" y="3286125"/>
            <a:ext cx="6219825" cy="2838450"/>
            <a:chOff x="1226" y="2070"/>
            <a:chExt cx="3918" cy="1788"/>
          </a:xfrm>
        </p:grpSpPr>
        <p:grpSp>
          <p:nvGrpSpPr>
            <p:cNvPr id="215102" name="Group 23"/>
            <p:cNvGrpSpPr>
              <a:grpSpLocks/>
            </p:cNvGrpSpPr>
            <p:nvPr/>
          </p:nvGrpSpPr>
          <p:grpSpPr bwMode="auto">
            <a:xfrm>
              <a:off x="3042" y="2102"/>
              <a:ext cx="1054" cy="372"/>
              <a:chOff x="3042" y="2102"/>
              <a:chExt cx="1054" cy="372"/>
            </a:xfrm>
          </p:grpSpPr>
          <p:sp>
            <p:nvSpPr>
              <p:cNvPr id="215122" name="Oval 24"/>
              <p:cNvSpPr>
                <a:spLocks noChangeArrowheads="1"/>
              </p:cNvSpPr>
              <p:nvPr/>
            </p:nvSpPr>
            <p:spPr bwMode="auto">
              <a:xfrm>
                <a:off x="3042" y="2102"/>
                <a:ext cx="1054" cy="372"/>
              </a:xfrm>
              <a:prstGeom prst="ellipse">
                <a:avLst/>
              </a:prstGeom>
              <a:solidFill>
                <a:schemeClr val="bg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5123" name="Text Box 25"/>
              <p:cNvSpPr txBox="1">
                <a:spLocks noChangeArrowheads="1"/>
              </p:cNvSpPr>
              <p:nvPr/>
            </p:nvSpPr>
            <p:spPr bwMode="auto">
              <a:xfrm>
                <a:off x="3182" y="2176"/>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800">
                    <a:solidFill>
                      <a:srgbClr val="000000"/>
                    </a:solidFill>
                    <a:latin typeface="Comic Sans MS" pitchFamily="66" charset="0"/>
                    <a:ea typeface="+mn-ea"/>
                  </a:rPr>
                  <a:t>Tier-2 ISP</a:t>
                </a:r>
                <a:endParaRPr lang="en-US">
                  <a:solidFill>
                    <a:srgbClr val="000000"/>
                  </a:solidFill>
                  <a:ea typeface="+mn-ea"/>
                </a:endParaRPr>
              </a:p>
            </p:txBody>
          </p:sp>
          <p:sp>
            <p:nvSpPr>
              <p:cNvPr id="215124" name="Oval 26"/>
              <p:cNvSpPr>
                <a:spLocks noChangeArrowheads="1"/>
              </p:cNvSpPr>
              <p:nvPr/>
            </p:nvSpPr>
            <p:spPr bwMode="auto">
              <a:xfrm>
                <a:off x="3184" y="2340"/>
                <a:ext cx="84" cy="90"/>
              </a:xfrm>
              <a:prstGeom prst="ellipse">
                <a:avLst/>
              </a:prstGeom>
              <a:solidFill>
                <a:schemeClr val="accent2"/>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grpSp>
          <p:nvGrpSpPr>
            <p:cNvPr id="215103" name="Group 27"/>
            <p:cNvGrpSpPr>
              <a:grpSpLocks/>
            </p:cNvGrpSpPr>
            <p:nvPr/>
          </p:nvGrpSpPr>
          <p:grpSpPr bwMode="auto">
            <a:xfrm>
              <a:off x="1610" y="2070"/>
              <a:ext cx="1054" cy="372"/>
              <a:chOff x="698" y="2190"/>
              <a:chExt cx="1054" cy="372"/>
            </a:xfrm>
          </p:grpSpPr>
          <p:sp>
            <p:nvSpPr>
              <p:cNvPr id="215119" name="Oval 28"/>
              <p:cNvSpPr>
                <a:spLocks noChangeArrowheads="1"/>
              </p:cNvSpPr>
              <p:nvPr/>
            </p:nvSpPr>
            <p:spPr bwMode="auto">
              <a:xfrm>
                <a:off x="698" y="2190"/>
                <a:ext cx="1054" cy="372"/>
              </a:xfrm>
              <a:prstGeom prst="ellipse">
                <a:avLst/>
              </a:prstGeom>
              <a:solidFill>
                <a:schemeClr val="bg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5120" name="Text Box 29"/>
              <p:cNvSpPr txBox="1">
                <a:spLocks noChangeArrowheads="1"/>
              </p:cNvSpPr>
              <p:nvPr/>
            </p:nvSpPr>
            <p:spPr bwMode="auto">
              <a:xfrm>
                <a:off x="838" y="2264"/>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800">
                    <a:solidFill>
                      <a:srgbClr val="000000"/>
                    </a:solidFill>
                    <a:latin typeface="Comic Sans MS" pitchFamily="66" charset="0"/>
                    <a:ea typeface="+mn-ea"/>
                  </a:rPr>
                  <a:t>Tier-2 ISP</a:t>
                </a:r>
                <a:endParaRPr lang="en-US">
                  <a:solidFill>
                    <a:srgbClr val="000000"/>
                  </a:solidFill>
                  <a:ea typeface="+mn-ea"/>
                </a:endParaRPr>
              </a:p>
            </p:txBody>
          </p:sp>
          <p:sp>
            <p:nvSpPr>
              <p:cNvPr id="215121" name="Oval 30"/>
              <p:cNvSpPr>
                <a:spLocks noChangeArrowheads="1"/>
              </p:cNvSpPr>
              <p:nvPr/>
            </p:nvSpPr>
            <p:spPr bwMode="auto">
              <a:xfrm>
                <a:off x="1464" y="2460"/>
                <a:ext cx="84" cy="90"/>
              </a:xfrm>
              <a:prstGeom prst="ellipse">
                <a:avLst/>
              </a:prstGeom>
              <a:solidFill>
                <a:schemeClr val="accent2"/>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grpSp>
          <p:nvGrpSpPr>
            <p:cNvPr id="215104" name="Group 31"/>
            <p:cNvGrpSpPr>
              <a:grpSpLocks/>
            </p:cNvGrpSpPr>
            <p:nvPr/>
          </p:nvGrpSpPr>
          <p:grpSpPr bwMode="auto">
            <a:xfrm>
              <a:off x="1226" y="3476"/>
              <a:ext cx="1054" cy="374"/>
              <a:chOff x="442" y="3748"/>
              <a:chExt cx="1054" cy="374"/>
            </a:xfrm>
          </p:grpSpPr>
          <p:sp>
            <p:nvSpPr>
              <p:cNvPr id="215116" name="Oval 32"/>
              <p:cNvSpPr>
                <a:spLocks noChangeArrowheads="1"/>
              </p:cNvSpPr>
              <p:nvPr/>
            </p:nvSpPr>
            <p:spPr bwMode="auto">
              <a:xfrm>
                <a:off x="442" y="3750"/>
                <a:ext cx="1054" cy="372"/>
              </a:xfrm>
              <a:prstGeom prst="ellipse">
                <a:avLst/>
              </a:prstGeom>
              <a:solidFill>
                <a:schemeClr val="bg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5117" name="Text Box 33"/>
              <p:cNvSpPr txBox="1">
                <a:spLocks noChangeArrowheads="1"/>
              </p:cNvSpPr>
              <p:nvPr/>
            </p:nvSpPr>
            <p:spPr bwMode="auto">
              <a:xfrm>
                <a:off x="582" y="3824"/>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800">
                    <a:solidFill>
                      <a:srgbClr val="000000"/>
                    </a:solidFill>
                    <a:latin typeface="Comic Sans MS" pitchFamily="66" charset="0"/>
                    <a:ea typeface="+mn-ea"/>
                  </a:rPr>
                  <a:t>Tier-2 ISP</a:t>
                </a:r>
                <a:endParaRPr lang="en-US">
                  <a:solidFill>
                    <a:srgbClr val="000000"/>
                  </a:solidFill>
                  <a:ea typeface="+mn-ea"/>
                </a:endParaRPr>
              </a:p>
            </p:txBody>
          </p:sp>
          <p:sp>
            <p:nvSpPr>
              <p:cNvPr id="215118" name="Oval 34"/>
              <p:cNvSpPr>
                <a:spLocks noChangeArrowheads="1"/>
              </p:cNvSpPr>
              <p:nvPr/>
            </p:nvSpPr>
            <p:spPr bwMode="auto">
              <a:xfrm>
                <a:off x="904" y="3748"/>
                <a:ext cx="84" cy="90"/>
              </a:xfrm>
              <a:prstGeom prst="ellipse">
                <a:avLst/>
              </a:prstGeom>
              <a:solidFill>
                <a:srgbClr val="FF0000"/>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grpSp>
          <p:nvGrpSpPr>
            <p:cNvPr id="215105" name="Group 35"/>
            <p:cNvGrpSpPr>
              <a:grpSpLocks/>
            </p:cNvGrpSpPr>
            <p:nvPr/>
          </p:nvGrpSpPr>
          <p:grpSpPr bwMode="auto">
            <a:xfrm>
              <a:off x="2674" y="3486"/>
              <a:ext cx="1054" cy="372"/>
              <a:chOff x="2698" y="3710"/>
              <a:chExt cx="1054" cy="372"/>
            </a:xfrm>
          </p:grpSpPr>
          <p:sp>
            <p:nvSpPr>
              <p:cNvPr id="215113" name="Oval 36"/>
              <p:cNvSpPr>
                <a:spLocks noChangeArrowheads="1"/>
              </p:cNvSpPr>
              <p:nvPr/>
            </p:nvSpPr>
            <p:spPr bwMode="auto">
              <a:xfrm>
                <a:off x="2698" y="3710"/>
                <a:ext cx="1054" cy="372"/>
              </a:xfrm>
              <a:prstGeom prst="ellipse">
                <a:avLst/>
              </a:prstGeom>
              <a:solidFill>
                <a:schemeClr val="bg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5114" name="Text Box 37"/>
              <p:cNvSpPr txBox="1">
                <a:spLocks noChangeArrowheads="1"/>
              </p:cNvSpPr>
              <p:nvPr/>
            </p:nvSpPr>
            <p:spPr bwMode="auto">
              <a:xfrm>
                <a:off x="2838" y="3784"/>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800">
                    <a:solidFill>
                      <a:srgbClr val="000000"/>
                    </a:solidFill>
                    <a:latin typeface="Comic Sans MS" pitchFamily="66" charset="0"/>
                    <a:ea typeface="+mn-ea"/>
                  </a:rPr>
                  <a:t>Tier-2 ISP</a:t>
                </a:r>
                <a:endParaRPr lang="en-US">
                  <a:solidFill>
                    <a:srgbClr val="000000"/>
                  </a:solidFill>
                  <a:ea typeface="+mn-ea"/>
                </a:endParaRPr>
              </a:p>
            </p:txBody>
          </p:sp>
          <p:sp>
            <p:nvSpPr>
              <p:cNvPr id="215115" name="Oval 38"/>
              <p:cNvSpPr>
                <a:spLocks noChangeArrowheads="1"/>
              </p:cNvSpPr>
              <p:nvPr/>
            </p:nvSpPr>
            <p:spPr bwMode="auto">
              <a:xfrm>
                <a:off x="3408" y="3716"/>
                <a:ext cx="84" cy="90"/>
              </a:xfrm>
              <a:prstGeom prst="ellipse">
                <a:avLst/>
              </a:prstGeom>
              <a:solidFill>
                <a:schemeClr val="accent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grpSp>
          <p:nvGrpSpPr>
            <p:cNvPr id="215106" name="Group 39"/>
            <p:cNvGrpSpPr>
              <a:grpSpLocks/>
            </p:cNvGrpSpPr>
            <p:nvPr/>
          </p:nvGrpSpPr>
          <p:grpSpPr bwMode="auto">
            <a:xfrm>
              <a:off x="4090" y="3182"/>
              <a:ext cx="1054" cy="372"/>
              <a:chOff x="4090" y="3182"/>
              <a:chExt cx="1054" cy="372"/>
            </a:xfrm>
          </p:grpSpPr>
          <p:sp>
            <p:nvSpPr>
              <p:cNvPr id="215110" name="Oval 40"/>
              <p:cNvSpPr>
                <a:spLocks noChangeArrowheads="1"/>
              </p:cNvSpPr>
              <p:nvPr/>
            </p:nvSpPr>
            <p:spPr bwMode="auto">
              <a:xfrm>
                <a:off x="4090" y="3182"/>
                <a:ext cx="1054" cy="372"/>
              </a:xfrm>
              <a:prstGeom prst="ellipse">
                <a:avLst/>
              </a:prstGeom>
              <a:solidFill>
                <a:schemeClr val="bg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5111" name="Text Box 41"/>
              <p:cNvSpPr txBox="1">
                <a:spLocks noChangeArrowheads="1"/>
              </p:cNvSpPr>
              <p:nvPr/>
            </p:nvSpPr>
            <p:spPr bwMode="auto">
              <a:xfrm>
                <a:off x="4230" y="3256"/>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800">
                    <a:solidFill>
                      <a:srgbClr val="000000"/>
                    </a:solidFill>
                    <a:latin typeface="Comic Sans MS" pitchFamily="66" charset="0"/>
                    <a:ea typeface="+mn-ea"/>
                  </a:rPr>
                  <a:t>Tier-2 ISP</a:t>
                </a:r>
                <a:endParaRPr lang="en-US">
                  <a:solidFill>
                    <a:srgbClr val="000000"/>
                  </a:solidFill>
                  <a:ea typeface="+mn-ea"/>
                </a:endParaRPr>
              </a:p>
            </p:txBody>
          </p:sp>
          <p:sp>
            <p:nvSpPr>
              <p:cNvPr id="215112" name="Oval 42"/>
              <p:cNvSpPr>
                <a:spLocks noChangeArrowheads="1"/>
              </p:cNvSpPr>
              <p:nvPr/>
            </p:nvSpPr>
            <p:spPr bwMode="auto">
              <a:xfrm>
                <a:off x="4144" y="3308"/>
                <a:ext cx="84" cy="90"/>
              </a:xfrm>
              <a:prstGeom prst="ellipse">
                <a:avLst/>
              </a:prstGeom>
              <a:solidFill>
                <a:schemeClr val="accent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sp>
          <p:nvSpPr>
            <p:cNvPr id="215107" name="Oval 43"/>
            <p:cNvSpPr>
              <a:spLocks noChangeArrowheads="1"/>
            </p:cNvSpPr>
            <p:nvPr/>
          </p:nvSpPr>
          <p:spPr bwMode="auto">
            <a:xfrm>
              <a:off x="1712" y="2328"/>
              <a:ext cx="96" cy="88"/>
            </a:xfrm>
            <a:prstGeom prst="ellipse">
              <a:avLst/>
            </a:prstGeom>
            <a:solidFill>
              <a:srgbClr val="FF0000"/>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5108" name="Line 44"/>
            <p:cNvSpPr>
              <a:spLocks noChangeShapeType="1"/>
            </p:cNvSpPr>
            <p:nvPr/>
          </p:nvSpPr>
          <p:spPr bwMode="auto">
            <a:xfrm>
              <a:off x="1768" y="2400"/>
              <a:ext cx="200" cy="6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215109" name="Oval 45"/>
            <p:cNvSpPr>
              <a:spLocks noChangeArrowheads="1"/>
            </p:cNvSpPr>
            <p:nvPr/>
          </p:nvSpPr>
          <p:spPr bwMode="auto">
            <a:xfrm>
              <a:off x="1928" y="3044"/>
              <a:ext cx="96" cy="88"/>
            </a:xfrm>
            <a:prstGeom prst="ellipse">
              <a:avLst/>
            </a:prstGeom>
            <a:solidFill>
              <a:srgbClr val="FF0000"/>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sp>
        <p:nvSpPr>
          <p:cNvPr id="215063" name="Oval 52"/>
          <p:cNvSpPr>
            <a:spLocks noChangeArrowheads="1"/>
          </p:cNvSpPr>
          <p:nvPr/>
        </p:nvSpPr>
        <p:spPr bwMode="auto">
          <a:xfrm>
            <a:off x="6337300" y="3683000"/>
            <a:ext cx="152400" cy="165100"/>
          </a:xfrm>
          <a:prstGeom prst="ellipse">
            <a:avLst/>
          </a:prstGeom>
          <a:solidFill>
            <a:schemeClr val="bg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5064" name="Oval 53"/>
          <p:cNvSpPr>
            <a:spLocks noChangeArrowheads="1"/>
          </p:cNvSpPr>
          <p:nvPr/>
        </p:nvSpPr>
        <p:spPr bwMode="auto">
          <a:xfrm>
            <a:off x="7302500" y="4991100"/>
            <a:ext cx="152400" cy="165100"/>
          </a:xfrm>
          <a:prstGeom prst="ellipse">
            <a:avLst/>
          </a:prstGeom>
          <a:solidFill>
            <a:schemeClr val="bg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5065" name="Line 54"/>
          <p:cNvSpPr>
            <a:spLocks noChangeShapeType="1"/>
          </p:cNvSpPr>
          <p:nvPr/>
        </p:nvSpPr>
        <p:spPr bwMode="auto">
          <a:xfrm>
            <a:off x="6451600" y="3822700"/>
            <a:ext cx="876300" cy="11557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215066" name="Oval 55"/>
          <p:cNvSpPr>
            <a:spLocks noChangeArrowheads="1"/>
          </p:cNvSpPr>
          <p:nvPr/>
        </p:nvSpPr>
        <p:spPr bwMode="auto">
          <a:xfrm>
            <a:off x="6007100" y="3797300"/>
            <a:ext cx="152400" cy="165100"/>
          </a:xfrm>
          <a:prstGeom prst="ellipse">
            <a:avLst/>
          </a:prstGeom>
          <a:solidFill>
            <a:schemeClr val="bg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5067" name="Line 56"/>
          <p:cNvSpPr>
            <a:spLocks noChangeShapeType="1"/>
          </p:cNvSpPr>
          <p:nvPr/>
        </p:nvSpPr>
        <p:spPr bwMode="auto">
          <a:xfrm>
            <a:off x="6083300" y="3949700"/>
            <a:ext cx="0" cy="241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nvGrpSpPr>
          <p:cNvPr id="9" name="Group 91"/>
          <p:cNvGrpSpPr>
            <a:grpSpLocks/>
          </p:cNvGrpSpPr>
          <p:nvPr/>
        </p:nvGrpSpPr>
        <p:grpSpPr bwMode="auto">
          <a:xfrm>
            <a:off x="1539879" y="2473329"/>
            <a:ext cx="6823075" cy="4162425"/>
            <a:chOff x="970" y="1558"/>
            <a:chExt cx="4298" cy="2622"/>
          </a:xfrm>
        </p:grpSpPr>
        <p:grpSp>
          <p:nvGrpSpPr>
            <p:cNvPr id="215075" name="Group 62"/>
            <p:cNvGrpSpPr>
              <a:grpSpLocks/>
            </p:cNvGrpSpPr>
            <p:nvPr/>
          </p:nvGrpSpPr>
          <p:grpSpPr bwMode="auto">
            <a:xfrm>
              <a:off x="3322" y="1686"/>
              <a:ext cx="666" cy="438"/>
              <a:chOff x="4314" y="1086"/>
              <a:chExt cx="666" cy="438"/>
            </a:xfrm>
          </p:grpSpPr>
          <p:sp>
            <p:nvSpPr>
              <p:cNvPr id="215100" name="Oval 63"/>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5101" name="Text Box 64"/>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a:r>
                  <a:rPr lang="en-US" sz="1800">
                    <a:solidFill>
                      <a:srgbClr val="000000"/>
                    </a:solidFill>
                    <a:latin typeface="Comic Sans MS" pitchFamily="66" charset="0"/>
                    <a:ea typeface="+mn-ea"/>
                  </a:rPr>
                  <a:t>local</a:t>
                </a:r>
              </a:p>
              <a:p>
                <a:pPr algn="ctr"/>
                <a:r>
                  <a:rPr lang="en-US" sz="1800">
                    <a:solidFill>
                      <a:srgbClr val="000000"/>
                    </a:solidFill>
                    <a:latin typeface="Comic Sans MS" pitchFamily="66" charset="0"/>
                    <a:ea typeface="+mn-ea"/>
                  </a:rPr>
                  <a:t>ISP</a:t>
                </a:r>
                <a:endParaRPr lang="en-US">
                  <a:solidFill>
                    <a:srgbClr val="000000"/>
                  </a:solidFill>
                  <a:ea typeface="+mn-ea"/>
                </a:endParaRPr>
              </a:p>
            </p:txBody>
          </p:sp>
        </p:grpSp>
        <p:grpSp>
          <p:nvGrpSpPr>
            <p:cNvPr id="215076" name="Group 65"/>
            <p:cNvGrpSpPr>
              <a:grpSpLocks/>
            </p:cNvGrpSpPr>
            <p:nvPr/>
          </p:nvGrpSpPr>
          <p:grpSpPr bwMode="auto">
            <a:xfrm>
              <a:off x="2714" y="1782"/>
              <a:ext cx="666" cy="438"/>
              <a:chOff x="4314" y="1086"/>
              <a:chExt cx="666" cy="438"/>
            </a:xfrm>
          </p:grpSpPr>
          <p:sp>
            <p:nvSpPr>
              <p:cNvPr id="215098" name="Oval 66"/>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5099" name="Text Box 67"/>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a:r>
                  <a:rPr lang="en-US" sz="1800">
                    <a:solidFill>
                      <a:srgbClr val="000000"/>
                    </a:solidFill>
                    <a:latin typeface="Comic Sans MS" pitchFamily="66" charset="0"/>
                    <a:ea typeface="+mn-ea"/>
                  </a:rPr>
                  <a:t>local</a:t>
                </a:r>
              </a:p>
              <a:p>
                <a:pPr algn="ctr"/>
                <a:r>
                  <a:rPr lang="en-US" sz="1800">
                    <a:solidFill>
                      <a:srgbClr val="000000"/>
                    </a:solidFill>
                    <a:latin typeface="Comic Sans MS" pitchFamily="66" charset="0"/>
                    <a:ea typeface="+mn-ea"/>
                  </a:rPr>
                  <a:t>ISP</a:t>
                </a:r>
                <a:endParaRPr lang="en-US">
                  <a:solidFill>
                    <a:srgbClr val="000000"/>
                  </a:solidFill>
                  <a:ea typeface="+mn-ea"/>
                </a:endParaRPr>
              </a:p>
            </p:txBody>
          </p:sp>
        </p:grpSp>
        <p:grpSp>
          <p:nvGrpSpPr>
            <p:cNvPr id="215077" name="Group 59"/>
            <p:cNvGrpSpPr>
              <a:grpSpLocks/>
            </p:cNvGrpSpPr>
            <p:nvPr/>
          </p:nvGrpSpPr>
          <p:grpSpPr bwMode="auto">
            <a:xfrm>
              <a:off x="3794" y="1774"/>
              <a:ext cx="666" cy="438"/>
              <a:chOff x="4314" y="1086"/>
              <a:chExt cx="666" cy="438"/>
            </a:xfrm>
          </p:grpSpPr>
          <p:sp>
            <p:nvSpPr>
              <p:cNvPr id="215096" name="Oval 60"/>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5097" name="Text Box 61"/>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a:r>
                  <a:rPr lang="en-US" sz="1800">
                    <a:solidFill>
                      <a:srgbClr val="000000"/>
                    </a:solidFill>
                    <a:latin typeface="Comic Sans MS" pitchFamily="66" charset="0"/>
                    <a:ea typeface="+mn-ea"/>
                  </a:rPr>
                  <a:t>local</a:t>
                </a:r>
              </a:p>
              <a:p>
                <a:pPr algn="ctr"/>
                <a:r>
                  <a:rPr lang="en-US" sz="1800">
                    <a:solidFill>
                      <a:srgbClr val="000000"/>
                    </a:solidFill>
                    <a:latin typeface="Comic Sans MS" pitchFamily="66" charset="0"/>
                    <a:ea typeface="+mn-ea"/>
                  </a:rPr>
                  <a:t>ISP</a:t>
                </a:r>
                <a:endParaRPr lang="en-US">
                  <a:solidFill>
                    <a:srgbClr val="000000"/>
                  </a:solidFill>
                  <a:ea typeface="+mn-ea"/>
                </a:endParaRPr>
              </a:p>
            </p:txBody>
          </p:sp>
        </p:grpSp>
        <p:grpSp>
          <p:nvGrpSpPr>
            <p:cNvPr id="215078" name="Group 71"/>
            <p:cNvGrpSpPr>
              <a:grpSpLocks/>
            </p:cNvGrpSpPr>
            <p:nvPr/>
          </p:nvGrpSpPr>
          <p:grpSpPr bwMode="auto">
            <a:xfrm>
              <a:off x="970" y="3702"/>
              <a:ext cx="666" cy="438"/>
              <a:chOff x="4314" y="1086"/>
              <a:chExt cx="666" cy="438"/>
            </a:xfrm>
          </p:grpSpPr>
          <p:sp>
            <p:nvSpPr>
              <p:cNvPr id="215094" name="Oval 72"/>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5095" name="Text Box 73"/>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a:r>
                  <a:rPr lang="en-US" sz="1800">
                    <a:solidFill>
                      <a:srgbClr val="000000"/>
                    </a:solidFill>
                    <a:latin typeface="Comic Sans MS" pitchFamily="66" charset="0"/>
                    <a:ea typeface="+mn-ea"/>
                  </a:rPr>
                  <a:t>local</a:t>
                </a:r>
              </a:p>
              <a:p>
                <a:pPr algn="ctr"/>
                <a:r>
                  <a:rPr lang="en-US" sz="1800">
                    <a:solidFill>
                      <a:srgbClr val="000000"/>
                    </a:solidFill>
                    <a:latin typeface="Comic Sans MS" pitchFamily="66" charset="0"/>
                    <a:ea typeface="+mn-ea"/>
                  </a:rPr>
                  <a:t>ISP</a:t>
                </a:r>
                <a:endParaRPr lang="en-US">
                  <a:solidFill>
                    <a:srgbClr val="000000"/>
                  </a:solidFill>
                  <a:ea typeface="+mn-ea"/>
                </a:endParaRPr>
              </a:p>
            </p:txBody>
          </p:sp>
        </p:grpSp>
        <p:grpSp>
          <p:nvGrpSpPr>
            <p:cNvPr id="215079" name="Group 74"/>
            <p:cNvGrpSpPr>
              <a:grpSpLocks/>
            </p:cNvGrpSpPr>
            <p:nvPr/>
          </p:nvGrpSpPr>
          <p:grpSpPr bwMode="auto">
            <a:xfrm>
              <a:off x="1186" y="1558"/>
              <a:ext cx="666" cy="438"/>
              <a:chOff x="4314" y="1086"/>
              <a:chExt cx="666" cy="438"/>
            </a:xfrm>
          </p:grpSpPr>
          <p:sp>
            <p:nvSpPr>
              <p:cNvPr id="215092" name="Oval 75"/>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5093" name="Text Box 76"/>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a:r>
                  <a:rPr lang="en-US" sz="1800">
                    <a:solidFill>
                      <a:srgbClr val="000000"/>
                    </a:solidFill>
                    <a:latin typeface="Comic Sans MS" pitchFamily="66" charset="0"/>
                    <a:ea typeface="+mn-ea"/>
                  </a:rPr>
                  <a:t>local</a:t>
                </a:r>
              </a:p>
              <a:p>
                <a:pPr algn="ctr"/>
                <a:r>
                  <a:rPr lang="en-US" sz="1800">
                    <a:solidFill>
                      <a:srgbClr val="000000"/>
                    </a:solidFill>
                    <a:latin typeface="Comic Sans MS" pitchFamily="66" charset="0"/>
                    <a:ea typeface="+mn-ea"/>
                  </a:rPr>
                  <a:t>ISP</a:t>
                </a:r>
                <a:endParaRPr lang="en-US">
                  <a:solidFill>
                    <a:srgbClr val="000000"/>
                  </a:solidFill>
                  <a:ea typeface="+mn-ea"/>
                </a:endParaRPr>
              </a:p>
            </p:txBody>
          </p:sp>
        </p:grpSp>
        <p:grpSp>
          <p:nvGrpSpPr>
            <p:cNvPr id="215080" name="Group 68"/>
            <p:cNvGrpSpPr>
              <a:grpSpLocks/>
            </p:cNvGrpSpPr>
            <p:nvPr/>
          </p:nvGrpSpPr>
          <p:grpSpPr bwMode="auto">
            <a:xfrm>
              <a:off x="1730" y="1710"/>
              <a:ext cx="666" cy="438"/>
              <a:chOff x="4314" y="1086"/>
              <a:chExt cx="666" cy="438"/>
            </a:xfrm>
          </p:grpSpPr>
          <p:sp>
            <p:nvSpPr>
              <p:cNvPr id="215090" name="Oval 69"/>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5091" name="Text Box 70"/>
              <p:cNvSpPr txBox="1">
                <a:spLocks noChangeArrowheads="1"/>
              </p:cNvSpPr>
              <p:nvPr/>
            </p:nvSpPr>
            <p:spPr bwMode="auto">
              <a:xfrm>
                <a:off x="4328" y="1106"/>
                <a:ext cx="53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a:r>
                  <a:rPr lang="en-US" sz="1800">
                    <a:solidFill>
                      <a:srgbClr val="000000"/>
                    </a:solidFill>
                    <a:latin typeface="Comic Sans MS" pitchFamily="66" charset="0"/>
                    <a:ea typeface="+mn-ea"/>
                  </a:rPr>
                  <a:t>Tier 3</a:t>
                </a:r>
              </a:p>
              <a:p>
                <a:pPr algn="ctr"/>
                <a:r>
                  <a:rPr lang="en-US" sz="1800">
                    <a:solidFill>
                      <a:srgbClr val="000000"/>
                    </a:solidFill>
                    <a:latin typeface="Comic Sans MS" pitchFamily="66" charset="0"/>
                    <a:ea typeface="+mn-ea"/>
                  </a:rPr>
                  <a:t>ISP</a:t>
                </a:r>
                <a:endParaRPr lang="en-US">
                  <a:solidFill>
                    <a:srgbClr val="000000"/>
                  </a:solidFill>
                  <a:ea typeface="+mn-ea"/>
                </a:endParaRPr>
              </a:p>
            </p:txBody>
          </p:sp>
        </p:grpSp>
        <p:grpSp>
          <p:nvGrpSpPr>
            <p:cNvPr id="215081" name="Group 77"/>
            <p:cNvGrpSpPr>
              <a:grpSpLocks/>
            </p:cNvGrpSpPr>
            <p:nvPr/>
          </p:nvGrpSpPr>
          <p:grpSpPr bwMode="auto">
            <a:xfrm>
              <a:off x="1826" y="3742"/>
              <a:ext cx="666" cy="438"/>
              <a:chOff x="4314" y="1086"/>
              <a:chExt cx="666" cy="438"/>
            </a:xfrm>
          </p:grpSpPr>
          <p:sp>
            <p:nvSpPr>
              <p:cNvPr id="215088" name="Oval 78"/>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5089" name="Text Box 79"/>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a:r>
                  <a:rPr lang="en-US" sz="1800">
                    <a:solidFill>
                      <a:srgbClr val="000000"/>
                    </a:solidFill>
                    <a:latin typeface="Comic Sans MS" pitchFamily="66" charset="0"/>
                    <a:ea typeface="+mn-ea"/>
                  </a:rPr>
                  <a:t>local</a:t>
                </a:r>
              </a:p>
              <a:p>
                <a:pPr algn="ctr"/>
                <a:r>
                  <a:rPr lang="en-US" sz="1800">
                    <a:solidFill>
                      <a:srgbClr val="000000"/>
                    </a:solidFill>
                    <a:latin typeface="Comic Sans MS" pitchFamily="66" charset="0"/>
                    <a:ea typeface="+mn-ea"/>
                  </a:rPr>
                  <a:t>ISP</a:t>
                </a:r>
                <a:endParaRPr lang="en-US">
                  <a:solidFill>
                    <a:srgbClr val="000000"/>
                  </a:solidFill>
                  <a:ea typeface="+mn-ea"/>
                </a:endParaRPr>
              </a:p>
            </p:txBody>
          </p:sp>
        </p:grpSp>
        <p:grpSp>
          <p:nvGrpSpPr>
            <p:cNvPr id="215082" name="Group 80"/>
            <p:cNvGrpSpPr>
              <a:grpSpLocks/>
            </p:cNvGrpSpPr>
            <p:nvPr/>
          </p:nvGrpSpPr>
          <p:grpSpPr bwMode="auto">
            <a:xfrm>
              <a:off x="2898" y="3742"/>
              <a:ext cx="666" cy="438"/>
              <a:chOff x="4314" y="1086"/>
              <a:chExt cx="666" cy="438"/>
            </a:xfrm>
          </p:grpSpPr>
          <p:sp>
            <p:nvSpPr>
              <p:cNvPr id="215086" name="Oval 81"/>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5087" name="Text Box 82"/>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a:r>
                  <a:rPr lang="en-US" sz="1800">
                    <a:solidFill>
                      <a:srgbClr val="000000"/>
                    </a:solidFill>
                    <a:latin typeface="Comic Sans MS" pitchFamily="66" charset="0"/>
                    <a:ea typeface="+mn-ea"/>
                  </a:rPr>
                  <a:t>local</a:t>
                </a:r>
              </a:p>
              <a:p>
                <a:pPr algn="ctr"/>
                <a:r>
                  <a:rPr lang="en-US" sz="1800">
                    <a:solidFill>
                      <a:srgbClr val="000000"/>
                    </a:solidFill>
                    <a:latin typeface="Comic Sans MS" pitchFamily="66" charset="0"/>
                    <a:ea typeface="+mn-ea"/>
                  </a:rPr>
                  <a:t>ISP</a:t>
                </a:r>
                <a:endParaRPr lang="en-US">
                  <a:solidFill>
                    <a:srgbClr val="000000"/>
                  </a:solidFill>
                  <a:ea typeface="+mn-ea"/>
                </a:endParaRPr>
              </a:p>
            </p:txBody>
          </p:sp>
        </p:grpSp>
        <p:grpSp>
          <p:nvGrpSpPr>
            <p:cNvPr id="215083" name="Group 83"/>
            <p:cNvGrpSpPr>
              <a:grpSpLocks/>
            </p:cNvGrpSpPr>
            <p:nvPr/>
          </p:nvGrpSpPr>
          <p:grpSpPr bwMode="auto">
            <a:xfrm>
              <a:off x="4602" y="3454"/>
              <a:ext cx="666" cy="438"/>
              <a:chOff x="4314" y="1086"/>
              <a:chExt cx="666" cy="438"/>
            </a:xfrm>
          </p:grpSpPr>
          <p:sp>
            <p:nvSpPr>
              <p:cNvPr id="215084" name="Oval 84"/>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15085" name="Text Box 85"/>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a:r>
                  <a:rPr lang="en-US" sz="1800">
                    <a:solidFill>
                      <a:srgbClr val="000000"/>
                    </a:solidFill>
                    <a:latin typeface="Comic Sans MS" pitchFamily="66" charset="0"/>
                    <a:ea typeface="+mn-ea"/>
                  </a:rPr>
                  <a:t>local</a:t>
                </a:r>
              </a:p>
              <a:p>
                <a:pPr algn="ctr"/>
                <a:r>
                  <a:rPr lang="en-US" sz="1800">
                    <a:solidFill>
                      <a:srgbClr val="000000"/>
                    </a:solidFill>
                    <a:latin typeface="Comic Sans MS" pitchFamily="66" charset="0"/>
                    <a:ea typeface="+mn-ea"/>
                  </a:rPr>
                  <a:t>ISP</a:t>
                </a:r>
                <a:endParaRPr lang="en-US">
                  <a:solidFill>
                    <a:srgbClr val="000000"/>
                  </a:solidFill>
                  <a:ea typeface="+mn-ea"/>
                </a:endParaRPr>
              </a:p>
            </p:txBody>
          </p:sp>
        </p:grpSp>
      </p:grpSp>
      <p:grpSp>
        <p:nvGrpSpPr>
          <p:cNvPr id="19" name="Group 90"/>
          <p:cNvGrpSpPr>
            <a:grpSpLocks/>
          </p:cNvGrpSpPr>
          <p:nvPr/>
        </p:nvGrpSpPr>
        <p:grpSpPr bwMode="auto">
          <a:xfrm>
            <a:off x="184150" y="3175000"/>
            <a:ext cx="2825750" cy="2819400"/>
            <a:chOff x="116" y="2000"/>
            <a:chExt cx="1780" cy="1776"/>
          </a:xfrm>
        </p:grpSpPr>
        <p:sp>
          <p:nvSpPr>
            <p:cNvPr id="215070" name="Text Box 51"/>
            <p:cNvSpPr txBox="1">
              <a:spLocks noChangeArrowheads="1"/>
            </p:cNvSpPr>
            <p:nvPr/>
          </p:nvSpPr>
          <p:spPr bwMode="auto">
            <a:xfrm>
              <a:off x="116" y="2094"/>
              <a:ext cx="1132" cy="1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800">
                  <a:solidFill>
                    <a:srgbClr val="000000"/>
                  </a:solidFill>
                  <a:latin typeface="Comic Sans MS" pitchFamily="66" charset="0"/>
                  <a:ea typeface="+mn-ea"/>
                </a:rPr>
                <a:t>Local and tier- 3 ISPs are </a:t>
              </a:r>
              <a:r>
                <a:rPr lang="en-US" sz="1800" i="1">
                  <a:solidFill>
                    <a:srgbClr val="000000"/>
                  </a:solidFill>
                  <a:latin typeface="Comic Sans MS" pitchFamily="66" charset="0"/>
                  <a:ea typeface="+mn-ea"/>
                </a:rPr>
                <a:t>customers</a:t>
              </a:r>
              <a:r>
                <a:rPr lang="en-US" sz="1800">
                  <a:solidFill>
                    <a:srgbClr val="000000"/>
                  </a:solidFill>
                  <a:latin typeface="Comic Sans MS" pitchFamily="66" charset="0"/>
                  <a:ea typeface="+mn-ea"/>
                </a:rPr>
                <a:t> of</a:t>
              </a:r>
            </a:p>
            <a:p>
              <a:r>
                <a:rPr lang="en-US" sz="1800">
                  <a:solidFill>
                    <a:srgbClr val="000000"/>
                  </a:solidFill>
                  <a:latin typeface="Comic Sans MS" pitchFamily="66" charset="0"/>
                  <a:ea typeface="+mn-ea"/>
                </a:rPr>
                <a:t>higher tier ISPs</a:t>
              </a:r>
            </a:p>
            <a:p>
              <a:r>
                <a:rPr lang="en-US" sz="1800">
                  <a:solidFill>
                    <a:srgbClr val="000000"/>
                  </a:solidFill>
                  <a:latin typeface="Comic Sans MS" pitchFamily="66" charset="0"/>
                  <a:ea typeface="+mn-ea"/>
                </a:rPr>
                <a:t>connecting them to rest of Internet</a:t>
              </a:r>
            </a:p>
          </p:txBody>
        </p:sp>
        <p:sp>
          <p:nvSpPr>
            <p:cNvPr id="215071" name="Line 86"/>
            <p:cNvSpPr>
              <a:spLocks noChangeShapeType="1"/>
            </p:cNvSpPr>
            <p:nvPr/>
          </p:nvSpPr>
          <p:spPr bwMode="auto">
            <a:xfrm flipV="1">
              <a:off x="1072" y="2008"/>
              <a:ext cx="344" cy="7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215072" name="Line 87"/>
            <p:cNvSpPr>
              <a:spLocks noChangeShapeType="1"/>
            </p:cNvSpPr>
            <p:nvPr/>
          </p:nvSpPr>
          <p:spPr bwMode="auto">
            <a:xfrm flipV="1">
              <a:off x="1088" y="2000"/>
              <a:ext cx="664" cy="7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215073" name="Line 88"/>
            <p:cNvSpPr>
              <a:spLocks noChangeShapeType="1"/>
            </p:cNvSpPr>
            <p:nvPr/>
          </p:nvSpPr>
          <p:spPr bwMode="auto">
            <a:xfrm>
              <a:off x="1073" y="2744"/>
              <a:ext cx="95" cy="9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215074" name="Line 89"/>
            <p:cNvSpPr>
              <a:spLocks noChangeShapeType="1"/>
            </p:cNvSpPr>
            <p:nvPr/>
          </p:nvSpPr>
          <p:spPr bwMode="auto">
            <a:xfrm>
              <a:off x="1074" y="2739"/>
              <a:ext cx="822" cy="10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spTree>
    <p:extLst>
      <p:ext uri="{BB962C8B-B14F-4D97-AF65-F5344CB8AC3E}">
        <p14:creationId xmlns:p14="http://schemas.microsoft.com/office/powerpoint/2010/main" val="35485290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827">
                                            <p:txEl>
                                              <p:pRg st="1" end="1"/>
                                            </p:txEl>
                                          </p:spTgt>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itle 1"/>
          <p:cNvSpPr>
            <a:spLocks noGrp="1"/>
          </p:cNvSpPr>
          <p:nvPr>
            <p:ph type="title"/>
          </p:nvPr>
        </p:nvSpPr>
        <p:spPr>
          <a:xfrm>
            <a:off x="533400" y="228600"/>
            <a:ext cx="7772400" cy="858838"/>
          </a:xfrm>
        </p:spPr>
        <p:txBody>
          <a:bodyPr/>
          <a:lstStyle/>
          <a:p>
            <a:r>
              <a:rPr lang="en-US"/>
              <a:t>A Network of Networks</a:t>
            </a:r>
          </a:p>
        </p:txBody>
      </p:sp>
      <p:sp>
        <p:nvSpPr>
          <p:cNvPr id="3" name="Footer Placeholder 2"/>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charset="0"/>
            </a:endParaRPr>
          </a:p>
        </p:txBody>
      </p:sp>
      <p:sp>
        <p:nvSpPr>
          <p:cNvPr id="216068" name="Slide Number Placeholder 3"/>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10B52FC7-2A28-4D21-8CC0-C82D0879A3ED}" type="slidenum">
              <a:rPr lang="en-US" sz="1400">
                <a:solidFill>
                  <a:srgbClr val="000000"/>
                </a:solidFill>
              </a:rPr>
              <a:pPr>
                <a:defRPr/>
              </a:pPr>
              <a:t>72</a:t>
            </a:fld>
            <a:endParaRPr lang="en-US" sz="1400">
              <a:solidFill>
                <a:srgbClr val="000000"/>
              </a:solidFill>
            </a:endParaRPr>
          </a:p>
        </p:txBody>
      </p:sp>
      <p:sp>
        <p:nvSpPr>
          <p:cNvPr id="5" name="Content Placeholder 2"/>
          <p:cNvSpPr txBox="1">
            <a:spLocks/>
          </p:cNvSpPr>
          <p:nvPr/>
        </p:nvSpPr>
        <p:spPr>
          <a:xfrm>
            <a:off x="612775" y="1662117"/>
            <a:ext cx="7772400" cy="4613275"/>
          </a:xfrm>
          <a:prstGeom prst="rect">
            <a:avLst/>
          </a:prstGeom>
        </p:spPr>
        <p:txBody>
          <a:bodyPr/>
          <a:lstStyle/>
          <a:p>
            <a:pPr marL="342900" indent="-342900" algn="just" eaLnBrk="0" hangingPunct="0">
              <a:spcBef>
                <a:spcPct val="20000"/>
              </a:spcBef>
              <a:buClr>
                <a:srgbClr val="3333CC"/>
              </a:buClr>
              <a:buSzPct val="85000"/>
              <a:buFont typeface="Wingdings" pitchFamily="2" charset="2"/>
              <a:buChar char="q"/>
              <a:defRPr/>
            </a:pPr>
            <a:r>
              <a:rPr lang="en-US" kern="0" dirty="0">
                <a:solidFill>
                  <a:srgbClr val="000000"/>
                </a:solidFill>
                <a:latin typeface="Arial Narrow" pitchFamily="34" charset="0"/>
                <a:ea typeface="+mn-ea"/>
                <a:cs typeface="CMSS12"/>
              </a:rPr>
              <a:t>built on top of Network Structure 4 </a:t>
            </a:r>
            <a:r>
              <a:rPr lang="en-US" kern="0" dirty="0">
                <a:solidFill>
                  <a:srgbClr val="FF0000"/>
                </a:solidFill>
                <a:latin typeface="Arial Narrow" pitchFamily="34" charset="0"/>
                <a:ea typeface="+mn-ea"/>
                <a:cs typeface="CMSS12"/>
              </a:rPr>
              <a:t>by adding content provider networks. </a:t>
            </a:r>
          </a:p>
          <a:p>
            <a:pPr marL="342900" indent="-342900" algn="just" eaLnBrk="0" hangingPunct="0">
              <a:spcBef>
                <a:spcPct val="20000"/>
              </a:spcBef>
              <a:buClr>
                <a:srgbClr val="3333CC"/>
              </a:buClr>
              <a:buSzPct val="85000"/>
              <a:buFont typeface="Wingdings" pitchFamily="2" charset="2"/>
              <a:buChar char="q"/>
              <a:defRPr/>
            </a:pPr>
            <a:r>
              <a:rPr lang="en-US" kern="0" dirty="0">
                <a:solidFill>
                  <a:srgbClr val="000000"/>
                </a:solidFill>
                <a:latin typeface="Arial Narrow" pitchFamily="34" charset="0"/>
                <a:ea typeface="+mn-ea"/>
                <a:cs typeface="CMSS12"/>
              </a:rPr>
              <a:t>Example: Google is currently one of the leading examples of such a content provider network. </a:t>
            </a:r>
          </a:p>
          <a:p>
            <a:pPr marL="342900" indent="-342900" algn="just" eaLnBrk="0" hangingPunct="0">
              <a:spcBef>
                <a:spcPct val="20000"/>
              </a:spcBef>
              <a:buClr>
                <a:srgbClr val="3333CC"/>
              </a:buClr>
              <a:buSzPct val="85000"/>
              <a:buFont typeface="Wingdings" pitchFamily="2" charset="2"/>
              <a:buChar char="q"/>
              <a:defRPr/>
            </a:pPr>
            <a:r>
              <a:rPr lang="en-US" kern="0" dirty="0">
                <a:solidFill>
                  <a:srgbClr val="000000"/>
                </a:solidFill>
                <a:latin typeface="Arial Narrow" pitchFamily="34" charset="0"/>
                <a:ea typeface="+mn-ea"/>
                <a:cs typeface="CMSS12"/>
              </a:rPr>
              <a:t>Google has </a:t>
            </a:r>
            <a:r>
              <a:rPr lang="en-US" kern="0" dirty="0">
                <a:solidFill>
                  <a:srgbClr val="FF0000"/>
                </a:solidFill>
                <a:latin typeface="Arial Narrow" pitchFamily="34" charset="0"/>
                <a:ea typeface="+mn-ea"/>
                <a:cs typeface="CMSS12"/>
              </a:rPr>
              <a:t>30 to 50 data centers </a:t>
            </a:r>
            <a:r>
              <a:rPr lang="en-US" kern="0" dirty="0">
                <a:solidFill>
                  <a:srgbClr val="000000"/>
                </a:solidFill>
                <a:latin typeface="Arial Narrow" pitchFamily="34" charset="0"/>
                <a:ea typeface="+mn-ea"/>
                <a:cs typeface="CMSS12"/>
              </a:rPr>
              <a:t>distributed across the globe via </a:t>
            </a:r>
            <a:r>
              <a:rPr lang="en-US" kern="0" dirty="0" err="1">
                <a:solidFill>
                  <a:srgbClr val="003399"/>
                </a:solidFill>
                <a:latin typeface="Arial Narrow" pitchFamily="34" charset="0"/>
                <a:ea typeface="+mn-ea"/>
                <a:cs typeface="CMSS12"/>
              </a:rPr>
              <a:t>Googles</a:t>
            </a:r>
            <a:r>
              <a:rPr lang="en-US" kern="0" dirty="0">
                <a:solidFill>
                  <a:srgbClr val="003399"/>
                </a:solidFill>
                <a:latin typeface="Arial Narrow" pitchFamily="34" charset="0"/>
                <a:ea typeface="+mn-ea"/>
                <a:cs typeface="CMSS12"/>
              </a:rPr>
              <a:t> private TCP/IP network</a:t>
            </a:r>
          </a:p>
          <a:p>
            <a:pPr marL="342900" indent="-342900" algn="just" eaLnBrk="0" hangingPunct="0">
              <a:spcBef>
                <a:spcPct val="20000"/>
              </a:spcBef>
              <a:buClr>
                <a:srgbClr val="3333CC"/>
              </a:buClr>
              <a:buSzPct val="85000"/>
              <a:buFont typeface="Wingdings" pitchFamily="2" charset="2"/>
              <a:buChar char="q"/>
              <a:defRPr/>
            </a:pPr>
            <a:r>
              <a:rPr lang="en-US" kern="0" dirty="0">
                <a:solidFill>
                  <a:srgbClr val="000000"/>
                </a:solidFill>
                <a:latin typeface="Arial Narrow" pitchFamily="34" charset="0"/>
                <a:ea typeface="+mn-ea"/>
                <a:cs typeface="CMSS12"/>
              </a:rPr>
              <a:t>data centers house over </a:t>
            </a:r>
            <a:r>
              <a:rPr lang="en-US" kern="0" dirty="0">
                <a:solidFill>
                  <a:srgbClr val="FF0000"/>
                </a:solidFill>
                <a:latin typeface="Arial Narrow" pitchFamily="34" charset="0"/>
                <a:ea typeface="+mn-ea"/>
                <a:cs typeface="CMSS12"/>
              </a:rPr>
              <a:t>one hundred thousand </a:t>
            </a:r>
            <a:r>
              <a:rPr lang="en-US" kern="0" dirty="0">
                <a:solidFill>
                  <a:srgbClr val="000000"/>
                </a:solidFill>
                <a:latin typeface="Arial Narrow" pitchFamily="34" charset="0"/>
                <a:ea typeface="+mn-ea"/>
                <a:cs typeface="CMSS12"/>
              </a:rPr>
              <a:t>servers to few </a:t>
            </a:r>
            <a:r>
              <a:rPr lang="en-US" kern="0" dirty="0">
                <a:solidFill>
                  <a:srgbClr val="FF0000"/>
                </a:solidFill>
                <a:latin typeface="Arial Narrow" pitchFamily="34" charset="0"/>
                <a:ea typeface="+mn-ea"/>
                <a:cs typeface="CMSS12"/>
              </a:rPr>
              <a:t>hundred severs </a:t>
            </a:r>
          </a:p>
          <a:p>
            <a:pPr marL="342900" indent="-342900" algn="just" eaLnBrk="0" hangingPunct="0">
              <a:spcBef>
                <a:spcPct val="20000"/>
              </a:spcBef>
              <a:buClr>
                <a:srgbClr val="3333CC"/>
              </a:buClr>
              <a:buSzPct val="85000"/>
              <a:buFont typeface="Wingdings" pitchFamily="2" charset="2"/>
              <a:buChar char="q"/>
              <a:defRPr/>
            </a:pPr>
            <a:r>
              <a:rPr lang="en-US" kern="0" dirty="0">
                <a:solidFill>
                  <a:srgbClr val="000000"/>
                </a:solidFill>
                <a:latin typeface="Arial Narrow" pitchFamily="34" charset="0"/>
                <a:ea typeface="+mn-ea"/>
                <a:cs typeface="CMSS12"/>
              </a:rPr>
              <a:t>peered between them </a:t>
            </a:r>
            <a:r>
              <a:rPr lang="en-US" kern="0" dirty="0">
                <a:solidFill>
                  <a:srgbClr val="FF0000"/>
                </a:solidFill>
                <a:latin typeface="Arial Narrow" pitchFamily="34" charset="0"/>
                <a:ea typeface="+mn-ea"/>
                <a:cs typeface="CMSS12"/>
              </a:rPr>
              <a:t>bypassing upper tiers </a:t>
            </a:r>
            <a:r>
              <a:rPr lang="en-US" kern="0" dirty="0">
                <a:solidFill>
                  <a:srgbClr val="000000"/>
                </a:solidFill>
                <a:latin typeface="Arial Narrow" pitchFamily="34" charset="0"/>
                <a:ea typeface="+mn-ea"/>
                <a:cs typeface="CMSS12"/>
              </a:rPr>
              <a:t>and </a:t>
            </a:r>
            <a:r>
              <a:rPr lang="en-US" kern="0" dirty="0">
                <a:solidFill>
                  <a:srgbClr val="FF0000"/>
                </a:solidFill>
                <a:latin typeface="Arial Narrow" pitchFamily="34" charset="0"/>
                <a:ea typeface="+mn-ea"/>
                <a:cs typeface="CMSS12"/>
              </a:rPr>
              <a:t>reducing cost </a:t>
            </a:r>
            <a:r>
              <a:rPr lang="en-US" kern="0" dirty="0">
                <a:solidFill>
                  <a:srgbClr val="000000"/>
                </a:solidFill>
                <a:latin typeface="Arial Narrow" pitchFamily="34" charset="0"/>
                <a:ea typeface="+mn-ea"/>
                <a:cs typeface="CMSS12"/>
              </a:rPr>
              <a:t>and </a:t>
            </a:r>
            <a:r>
              <a:rPr lang="en-US" kern="0" dirty="0">
                <a:solidFill>
                  <a:srgbClr val="FF0000"/>
                </a:solidFill>
                <a:latin typeface="Arial Narrow" pitchFamily="34" charset="0"/>
                <a:ea typeface="+mn-ea"/>
                <a:cs typeface="CMSS12"/>
              </a:rPr>
              <a:t>achieving greater control</a:t>
            </a:r>
          </a:p>
          <a:p>
            <a:pPr marL="342900" indent="-342900" algn="just" eaLnBrk="0" hangingPunct="0">
              <a:spcBef>
                <a:spcPct val="20000"/>
              </a:spcBef>
              <a:buClr>
                <a:srgbClr val="3333CC"/>
              </a:buClr>
              <a:buSzPct val="85000"/>
              <a:buFont typeface="Wingdings" pitchFamily="2" charset="2"/>
              <a:buChar char="q"/>
              <a:defRPr/>
            </a:pPr>
            <a:endParaRPr lang="en-US" kern="0" dirty="0">
              <a:solidFill>
                <a:srgbClr val="000000"/>
              </a:solidFill>
              <a:latin typeface="Arial Narrow" pitchFamily="34" charset="0"/>
              <a:ea typeface="+mn-ea"/>
              <a:cs typeface="CMSS12"/>
            </a:endParaRPr>
          </a:p>
        </p:txBody>
      </p:sp>
      <p:sp>
        <p:nvSpPr>
          <p:cNvPr id="216070" name="Rectangle 1"/>
          <p:cNvSpPr>
            <a:spLocks noChangeArrowheads="1"/>
          </p:cNvSpPr>
          <p:nvPr/>
        </p:nvSpPr>
        <p:spPr bwMode="auto">
          <a:xfrm>
            <a:off x="484188" y="990604"/>
            <a:ext cx="4297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0" hangingPunct="0">
              <a:spcBef>
                <a:spcPct val="20000"/>
              </a:spcBef>
              <a:buClr>
                <a:srgbClr val="3333CC"/>
              </a:buClr>
              <a:buSzPct val="85000"/>
            </a:pPr>
            <a:r>
              <a:rPr lang="en-US" sz="2800">
                <a:solidFill>
                  <a:srgbClr val="000099"/>
                </a:solidFill>
                <a:latin typeface="Lucida Console" pitchFamily="49" charset="0"/>
                <a:ea typeface="+mn-ea"/>
                <a:cs typeface="Arial" pitchFamily="34" charset="0"/>
              </a:rPr>
              <a:t>Network Structure 5</a:t>
            </a:r>
            <a:endParaRPr lang="en-US">
              <a:solidFill>
                <a:srgbClr val="000000"/>
              </a:solidFill>
              <a:latin typeface="Arial Narrow" pitchFamily="34" charset="0"/>
              <a:ea typeface="+mn-ea"/>
              <a:cs typeface="Arial" pitchFamily="34" charset="0"/>
            </a:endParaRPr>
          </a:p>
        </p:txBody>
      </p:sp>
    </p:spTree>
    <p:extLst>
      <p:ext uri="{BB962C8B-B14F-4D97-AF65-F5344CB8AC3E}">
        <p14:creationId xmlns:p14="http://schemas.microsoft.com/office/powerpoint/2010/main" val="16697164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itle 1"/>
          <p:cNvSpPr>
            <a:spLocks noGrp="1"/>
          </p:cNvSpPr>
          <p:nvPr>
            <p:ph type="title"/>
          </p:nvPr>
        </p:nvSpPr>
        <p:spPr/>
        <p:txBody>
          <a:bodyPr/>
          <a:lstStyle/>
          <a:p>
            <a:r>
              <a:rPr lang="en-US" dirty="0"/>
              <a:t>Nothing to read</a:t>
            </a:r>
          </a:p>
        </p:txBody>
      </p:sp>
      <p:sp>
        <p:nvSpPr>
          <p:cNvPr id="3" name="Footer Placeholder 2"/>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charset="0"/>
            </a:endParaRPr>
          </a:p>
        </p:txBody>
      </p:sp>
      <p:sp>
        <p:nvSpPr>
          <p:cNvPr id="217092" name="Slide Number Placeholder 3"/>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CA051C98-14E5-4774-AD55-62F594107D58}" type="slidenum">
              <a:rPr lang="en-US" sz="1400">
                <a:solidFill>
                  <a:srgbClr val="000000"/>
                </a:solidFill>
              </a:rPr>
              <a:pPr>
                <a:defRPr/>
              </a:pPr>
              <a:t>73</a:t>
            </a:fld>
            <a:endParaRPr lang="en-US" sz="1400">
              <a:solidFill>
                <a:srgbClr val="000000"/>
              </a:solidFill>
            </a:endParaRPr>
          </a:p>
        </p:txBody>
      </p:sp>
      <p:pic>
        <p:nvPicPr>
          <p:cNvPr id="21709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47800"/>
            <a:ext cx="7997825" cy="441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B6EBE91E-DE62-4C47-8269-95D9914FFCB3}"/>
              </a:ext>
            </a:extLst>
          </p:cNvPr>
          <p:cNvSpPr txBox="1"/>
          <p:nvPr/>
        </p:nvSpPr>
        <p:spPr>
          <a:xfrm>
            <a:off x="838200" y="5985301"/>
            <a:ext cx="2644057" cy="830997"/>
          </a:xfrm>
          <a:prstGeom prst="rect">
            <a:avLst/>
          </a:prstGeom>
          <a:noFill/>
        </p:spPr>
        <p:txBody>
          <a:bodyPr wrap="none" rtlCol="0">
            <a:spAutoFit/>
          </a:bodyPr>
          <a:lstStyle/>
          <a:p>
            <a:r>
              <a:rPr lang="en-US" dirty="0"/>
              <a:t>Regional ISP=Tier2</a:t>
            </a:r>
          </a:p>
          <a:p>
            <a:r>
              <a:rPr lang="en-US" dirty="0"/>
              <a:t>Access ISP=Tier 3</a:t>
            </a:r>
          </a:p>
        </p:txBody>
      </p:sp>
    </p:spTree>
    <p:extLst>
      <p:ext uri="{BB962C8B-B14F-4D97-AF65-F5344CB8AC3E}">
        <p14:creationId xmlns:p14="http://schemas.microsoft.com/office/powerpoint/2010/main" val="20682687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itle 1"/>
          <p:cNvSpPr>
            <a:spLocks noGrp="1"/>
          </p:cNvSpPr>
          <p:nvPr>
            <p:ph type="title"/>
          </p:nvPr>
        </p:nvSpPr>
        <p:spPr>
          <a:xfrm>
            <a:off x="503853" y="365919"/>
            <a:ext cx="7772400" cy="957262"/>
          </a:xfrm>
        </p:spPr>
        <p:txBody>
          <a:bodyPr/>
          <a:lstStyle/>
          <a:p>
            <a:r>
              <a:rPr lang="en-US" dirty="0"/>
              <a:t>Nothing to read</a:t>
            </a:r>
            <a:br>
              <a:rPr lang="en-US" dirty="0"/>
            </a:br>
            <a:endParaRPr lang="en-US" dirty="0"/>
          </a:p>
        </p:txBody>
      </p:sp>
      <p:sp>
        <p:nvSpPr>
          <p:cNvPr id="3" name="Footer Placeholder 2"/>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charset="0"/>
            </a:endParaRPr>
          </a:p>
        </p:txBody>
      </p:sp>
      <p:sp>
        <p:nvSpPr>
          <p:cNvPr id="217092" name="Slide Number Placeholder 3"/>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67B7FF71-1EC5-48DA-98CC-0E3A11881DD3}" type="slidenum">
              <a:rPr lang="en-US" sz="1400">
                <a:solidFill>
                  <a:srgbClr val="000000"/>
                </a:solidFill>
              </a:rPr>
              <a:pPr>
                <a:defRPr/>
              </a:pPr>
              <a:t>74</a:t>
            </a:fld>
            <a:endParaRPr lang="en-US" sz="1400">
              <a:solidFill>
                <a:srgbClr val="000000"/>
              </a:solidFill>
            </a:endParaRPr>
          </a:p>
        </p:txBody>
      </p:sp>
      <p:sp>
        <p:nvSpPr>
          <p:cNvPr id="218117" name="Rectangle 1"/>
          <p:cNvSpPr>
            <a:spLocks noChangeArrowheads="1"/>
          </p:cNvSpPr>
          <p:nvPr/>
        </p:nvSpPr>
        <p:spPr bwMode="auto">
          <a:xfrm>
            <a:off x="585788" y="5849938"/>
            <a:ext cx="4572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a:solidFill>
                  <a:srgbClr val="000000"/>
                </a:solidFill>
                <a:latin typeface="Times New Roman" pitchFamily="18" charset="0"/>
                <a:ea typeface="+mn-ea"/>
                <a:cs typeface="Arial" pitchFamily="34" charset="0"/>
              </a:rPr>
              <a:t>IXPs </a:t>
            </a:r>
            <a:r>
              <a:rPr lang="en-US">
                <a:solidFill>
                  <a:srgbClr val="000000"/>
                </a:solidFill>
                <a:latin typeface="Times New Roman" pitchFamily="18" charset="0"/>
                <a:ea typeface="+mn-ea"/>
                <a:cs typeface="Arial" pitchFamily="34" charset="0"/>
              </a:rPr>
              <a:t>(</a:t>
            </a:r>
            <a:r>
              <a:rPr lang="en-US" b="1">
                <a:solidFill>
                  <a:srgbClr val="000000"/>
                </a:solidFill>
                <a:latin typeface="Times New Roman" pitchFamily="18" charset="0"/>
                <a:ea typeface="+mn-ea"/>
                <a:cs typeface="Arial" pitchFamily="34" charset="0"/>
              </a:rPr>
              <a:t>Internet eXchange</a:t>
            </a:r>
          </a:p>
          <a:p>
            <a:r>
              <a:rPr lang="en-US" b="1">
                <a:solidFill>
                  <a:srgbClr val="000000"/>
                </a:solidFill>
                <a:latin typeface="Times New Roman" pitchFamily="18" charset="0"/>
                <a:ea typeface="+mn-ea"/>
                <a:cs typeface="Arial" pitchFamily="34" charset="0"/>
              </a:rPr>
              <a:t>Points</a:t>
            </a:r>
            <a:r>
              <a:rPr lang="en-US">
                <a:solidFill>
                  <a:srgbClr val="000000"/>
                </a:solidFill>
                <a:latin typeface="Times New Roman" pitchFamily="18" charset="0"/>
                <a:ea typeface="+mn-ea"/>
                <a:cs typeface="Arial" pitchFamily="34" charset="0"/>
              </a:rPr>
              <a:t>)</a:t>
            </a:r>
          </a:p>
        </p:txBody>
      </p:sp>
      <p:pic>
        <p:nvPicPr>
          <p:cNvPr id="403459" name="Picture 3"/>
          <p:cNvPicPr>
            <a:picLocks noChangeAspect="1" noChangeArrowheads="1"/>
          </p:cNvPicPr>
          <p:nvPr/>
        </p:nvPicPr>
        <p:blipFill>
          <a:blip r:embed="rId2"/>
          <a:srcRect/>
          <a:stretch>
            <a:fillRect/>
          </a:stretch>
        </p:blipFill>
        <p:spPr bwMode="auto">
          <a:xfrm>
            <a:off x="444500" y="1695450"/>
            <a:ext cx="8210550" cy="4318000"/>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73511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ooter Placeholder 5"/>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218115" name="Slide Number Placeholder 6"/>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FD5F9C97-2965-4AF0-A46C-ABFE0C29F96E}" type="slidenum">
              <a:rPr lang="en-US" sz="1400">
                <a:solidFill>
                  <a:srgbClr val="000000"/>
                </a:solidFill>
              </a:rPr>
              <a:pPr>
                <a:defRPr/>
              </a:pPr>
              <a:t>75</a:t>
            </a:fld>
            <a:endParaRPr lang="en-US" sz="1400">
              <a:solidFill>
                <a:srgbClr val="000000"/>
              </a:solidFill>
            </a:endParaRPr>
          </a:p>
        </p:txBody>
      </p:sp>
      <p:sp>
        <p:nvSpPr>
          <p:cNvPr id="219140" name="Rectangle 2"/>
          <p:cNvSpPr>
            <a:spLocks noGrp="1" noChangeArrowheads="1"/>
          </p:cNvSpPr>
          <p:nvPr>
            <p:ph type="title"/>
          </p:nvPr>
        </p:nvSpPr>
        <p:spPr>
          <a:xfrm>
            <a:off x="533400" y="228600"/>
            <a:ext cx="8096250" cy="1143000"/>
          </a:xfrm>
        </p:spPr>
        <p:txBody>
          <a:bodyPr/>
          <a:lstStyle/>
          <a:p>
            <a:r>
              <a:rPr lang="en-US" sz="3200" dirty="0"/>
              <a:t>Internet structure: network of networks</a:t>
            </a:r>
            <a:r>
              <a:rPr lang="en-US" dirty="0"/>
              <a:t> </a:t>
            </a:r>
            <a:r>
              <a:rPr lang="en-US" sz="1600" dirty="0">
                <a:solidFill>
                  <a:srgbClr val="FF0000"/>
                </a:solidFill>
              </a:rPr>
              <a:t>Nothing to read</a:t>
            </a:r>
          </a:p>
        </p:txBody>
      </p:sp>
      <p:sp>
        <p:nvSpPr>
          <p:cNvPr id="219141" name="Rectangle 3"/>
          <p:cNvSpPr>
            <a:spLocks noGrp="1" noChangeArrowheads="1"/>
          </p:cNvSpPr>
          <p:nvPr>
            <p:ph type="body" sz="half" idx="1"/>
          </p:nvPr>
        </p:nvSpPr>
        <p:spPr>
          <a:xfrm>
            <a:off x="352425" y="1428750"/>
            <a:ext cx="8440738" cy="914400"/>
          </a:xfrm>
        </p:spPr>
        <p:txBody>
          <a:bodyPr/>
          <a:lstStyle/>
          <a:p>
            <a:r>
              <a:rPr lang="en-US" sz="2400">
                <a:solidFill>
                  <a:srgbClr val="FF0000"/>
                </a:solidFill>
              </a:rPr>
              <a:t>a packet passes through many networks!</a:t>
            </a:r>
            <a:endParaRPr lang="en-US" sz="2400"/>
          </a:p>
          <a:p>
            <a:pPr>
              <a:buFont typeface="Wingdings" pitchFamily="2" charset="2"/>
              <a:buNone/>
            </a:pPr>
            <a:endParaRPr lang="en-US" sz="2400">
              <a:solidFill>
                <a:srgbClr val="FF0000"/>
              </a:solidFill>
            </a:endParaRPr>
          </a:p>
          <a:p>
            <a:pPr lvl="1">
              <a:buFont typeface="Wingdings" pitchFamily="2" charset="2"/>
              <a:buNone/>
            </a:pPr>
            <a:endParaRPr lang="en-US" sz="2000"/>
          </a:p>
        </p:txBody>
      </p:sp>
      <p:sp>
        <p:nvSpPr>
          <p:cNvPr id="219142" name="Oval 4"/>
          <p:cNvSpPr>
            <a:spLocks noChangeArrowheads="1"/>
          </p:cNvSpPr>
          <p:nvPr/>
        </p:nvSpPr>
        <p:spPr bwMode="auto">
          <a:xfrm>
            <a:off x="2432054" y="4883154"/>
            <a:ext cx="1863725" cy="790575"/>
          </a:xfrm>
          <a:prstGeom prst="ellipse">
            <a:avLst/>
          </a:prstGeom>
          <a:solidFill>
            <a:schemeClr val="folHlink"/>
          </a:solidFill>
          <a:ln w="9525">
            <a:solidFill>
              <a:schemeClr val="tx1"/>
            </a:solidFill>
            <a:round/>
            <a:headEnd/>
            <a:tailEnd/>
          </a:ln>
        </p:spPr>
        <p:txBody>
          <a:bodyPr wrap="none" anchor="ctr"/>
          <a:lstStyle/>
          <a:p>
            <a:pPr algn="ctr" eaLnBrk="0" fontAlgn="base" hangingPunct="0">
              <a:spcBef>
                <a:spcPct val="0"/>
              </a:spcBef>
              <a:spcAft>
                <a:spcPct val="0"/>
              </a:spcAft>
            </a:pPr>
            <a:r>
              <a:rPr lang="en-US" sz="2400">
                <a:solidFill>
                  <a:srgbClr val="FFFFFF"/>
                </a:solidFill>
                <a:cs typeface="Arial" pitchFamily="34" charset="0"/>
              </a:rPr>
              <a:t>Tier 1 ISP</a:t>
            </a:r>
            <a:endParaRPr lang="en-US" sz="2400">
              <a:solidFill>
                <a:srgbClr val="000000"/>
              </a:solidFill>
              <a:latin typeface="Times New Roman" pitchFamily="18" charset="0"/>
              <a:cs typeface="Arial" pitchFamily="34" charset="0"/>
            </a:endParaRPr>
          </a:p>
        </p:txBody>
      </p:sp>
      <p:sp>
        <p:nvSpPr>
          <p:cNvPr id="219143" name="Oval 5"/>
          <p:cNvSpPr>
            <a:spLocks noChangeArrowheads="1"/>
          </p:cNvSpPr>
          <p:nvPr/>
        </p:nvSpPr>
        <p:spPr bwMode="auto">
          <a:xfrm>
            <a:off x="3530604" y="3679829"/>
            <a:ext cx="1863725" cy="790575"/>
          </a:xfrm>
          <a:prstGeom prst="ellipse">
            <a:avLst/>
          </a:prstGeom>
          <a:solidFill>
            <a:schemeClr val="folHlink"/>
          </a:solidFill>
          <a:ln w="9525">
            <a:solidFill>
              <a:schemeClr val="tx1"/>
            </a:solidFill>
            <a:round/>
            <a:headEnd/>
            <a:tailEnd/>
          </a:ln>
        </p:spPr>
        <p:txBody>
          <a:bodyPr wrap="none" anchor="ctr"/>
          <a:lstStyle/>
          <a:p>
            <a:pPr algn="ctr" eaLnBrk="0" fontAlgn="base" hangingPunct="0">
              <a:spcBef>
                <a:spcPct val="0"/>
              </a:spcBef>
              <a:spcAft>
                <a:spcPct val="0"/>
              </a:spcAft>
            </a:pPr>
            <a:r>
              <a:rPr lang="en-US" sz="2400">
                <a:solidFill>
                  <a:srgbClr val="FFFFFF"/>
                </a:solidFill>
                <a:cs typeface="Arial" pitchFamily="34" charset="0"/>
              </a:rPr>
              <a:t>Tier 1 ISP</a:t>
            </a:r>
            <a:endParaRPr lang="en-US" sz="2400">
              <a:solidFill>
                <a:srgbClr val="000000"/>
              </a:solidFill>
              <a:latin typeface="Times New Roman" pitchFamily="18" charset="0"/>
              <a:cs typeface="Arial" pitchFamily="34" charset="0"/>
            </a:endParaRPr>
          </a:p>
        </p:txBody>
      </p:sp>
      <p:sp>
        <p:nvSpPr>
          <p:cNvPr id="219144" name="Oval 6"/>
          <p:cNvSpPr>
            <a:spLocks noChangeArrowheads="1"/>
          </p:cNvSpPr>
          <p:nvPr/>
        </p:nvSpPr>
        <p:spPr bwMode="auto">
          <a:xfrm>
            <a:off x="4800604" y="4845054"/>
            <a:ext cx="1863725" cy="790575"/>
          </a:xfrm>
          <a:prstGeom prst="ellipse">
            <a:avLst/>
          </a:prstGeom>
          <a:solidFill>
            <a:schemeClr val="folHlink"/>
          </a:solidFill>
          <a:ln w="9525">
            <a:solidFill>
              <a:schemeClr val="tx1"/>
            </a:solidFill>
            <a:round/>
            <a:headEnd/>
            <a:tailEnd/>
          </a:ln>
        </p:spPr>
        <p:txBody>
          <a:bodyPr wrap="none" anchor="ctr"/>
          <a:lstStyle/>
          <a:p>
            <a:pPr algn="ctr" eaLnBrk="0" fontAlgn="base" hangingPunct="0">
              <a:spcBef>
                <a:spcPct val="0"/>
              </a:spcBef>
              <a:spcAft>
                <a:spcPct val="0"/>
              </a:spcAft>
            </a:pPr>
            <a:r>
              <a:rPr lang="en-US" sz="2400">
                <a:solidFill>
                  <a:srgbClr val="FFFFFF"/>
                </a:solidFill>
                <a:cs typeface="Arial" pitchFamily="34" charset="0"/>
              </a:rPr>
              <a:t>Tier 1 ISP</a:t>
            </a:r>
            <a:endParaRPr lang="en-US" sz="2400">
              <a:solidFill>
                <a:srgbClr val="000000"/>
              </a:solidFill>
              <a:latin typeface="Times New Roman" pitchFamily="18" charset="0"/>
              <a:cs typeface="Arial" pitchFamily="34" charset="0"/>
            </a:endParaRPr>
          </a:p>
        </p:txBody>
      </p:sp>
      <p:sp>
        <p:nvSpPr>
          <p:cNvPr id="219145" name="Oval 7"/>
          <p:cNvSpPr>
            <a:spLocks noChangeArrowheads="1"/>
          </p:cNvSpPr>
          <p:nvPr/>
        </p:nvSpPr>
        <p:spPr bwMode="auto">
          <a:xfrm>
            <a:off x="5121275" y="4851404"/>
            <a:ext cx="133350" cy="142875"/>
          </a:xfrm>
          <a:prstGeom prst="ellipse">
            <a:avLst/>
          </a:prstGeom>
          <a:solidFill>
            <a:schemeClr val="folHlink"/>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19146" name="Oval 8"/>
          <p:cNvSpPr>
            <a:spLocks noChangeArrowheads="1"/>
          </p:cNvSpPr>
          <p:nvPr/>
        </p:nvSpPr>
        <p:spPr bwMode="auto">
          <a:xfrm>
            <a:off x="4670425" y="4381504"/>
            <a:ext cx="133350" cy="142875"/>
          </a:xfrm>
          <a:prstGeom prst="ellipse">
            <a:avLst/>
          </a:prstGeom>
          <a:solidFill>
            <a:schemeClr val="folHlink"/>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19147" name="Oval 9"/>
          <p:cNvSpPr>
            <a:spLocks noChangeArrowheads="1"/>
          </p:cNvSpPr>
          <p:nvPr/>
        </p:nvSpPr>
        <p:spPr bwMode="auto">
          <a:xfrm>
            <a:off x="4206875" y="4406904"/>
            <a:ext cx="133350" cy="142875"/>
          </a:xfrm>
          <a:prstGeom prst="ellipse">
            <a:avLst/>
          </a:prstGeom>
          <a:solidFill>
            <a:schemeClr val="folHlink"/>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19148" name="Oval 10"/>
          <p:cNvSpPr>
            <a:spLocks noChangeArrowheads="1"/>
          </p:cNvSpPr>
          <p:nvPr/>
        </p:nvSpPr>
        <p:spPr bwMode="auto">
          <a:xfrm>
            <a:off x="3736975" y="4864104"/>
            <a:ext cx="133350" cy="142875"/>
          </a:xfrm>
          <a:prstGeom prst="ellipse">
            <a:avLst/>
          </a:prstGeom>
          <a:solidFill>
            <a:schemeClr val="folHlink"/>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19149" name="Oval 11"/>
          <p:cNvSpPr>
            <a:spLocks noChangeArrowheads="1"/>
          </p:cNvSpPr>
          <p:nvPr/>
        </p:nvSpPr>
        <p:spPr bwMode="auto">
          <a:xfrm>
            <a:off x="4232275" y="5181604"/>
            <a:ext cx="133350" cy="142875"/>
          </a:xfrm>
          <a:prstGeom prst="ellipse">
            <a:avLst/>
          </a:prstGeom>
          <a:solidFill>
            <a:schemeClr val="folHlink"/>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19150" name="Oval 12"/>
          <p:cNvSpPr>
            <a:spLocks noChangeArrowheads="1"/>
          </p:cNvSpPr>
          <p:nvPr/>
        </p:nvSpPr>
        <p:spPr bwMode="auto">
          <a:xfrm>
            <a:off x="4746625" y="5168904"/>
            <a:ext cx="133350" cy="142875"/>
          </a:xfrm>
          <a:prstGeom prst="ellipse">
            <a:avLst/>
          </a:prstGeom>
          <a:solidFill>
            <a:schemeClr val="folHlink"/>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19151" name="Line 13"/>
          <p:cNvSpPr>
            <a:spLocks noChangeShapeType="1"/>
          </p:cNvSpPr>
          <p:nvPr/>
        </p:nvSpPr>
        <p:spPr bwMode="auto">
          <a:xfrm flipV="1">
            <a:off x="4368800" y="5238750"/>
            <a:ext cx="38100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19152" name="Line 14"/>
          <p:cNvSpPr>
            <a:spLocks noChangeShapeType="1"/>
          </p:cNvSpPr>
          <p:nvPr/>
        </p:nvSpPr>
        <p:spPr bwMode="auto">
          <a:xfrm>
            <a:off x="4778375" y="4495800"/>
            <a:ext cx="368300" cy="368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19153" name="Line 15"/>
          <p:cNvSpPr>
            <a:spLocks noChangeShapeType="1"/>
          </p:cNvSpPr>
          <p:nvPr/>
        </p:nvSpPr>
        <p:spPr bwMode="auto">
          <a:xfrm flipV="1">
            <a:off x="3835400" y="4527550"/>
            <a:ext cx="393700"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grpSp>
        <p:nvGrpSpPr>
          <p:cNvPr id="219154" name="Group 22"/>
          <p:cNvGrpSpPr>
            <a:grpSpLocks/>
          </p:cNvGrpSpPr>
          <p:nvPr/>
        </p:nvGrpSpPr>
        <p:grpSpPr bwMode="auto">
          <a:xfrm>
            <a:off x="1946279" y="3286125"/>
            <a:ext cx="6219825" cy="2838450"/>
            <a:chOff x="1226" y="2070"/>
            <a:chExt cx="3918" cy="1788"/>
          </a:xfrm>
        </p:grpSpPr>
        <p:grpSp>
          <p:nvGrpSpPr>
            <p:cNvPr id="219188" name="Group 23"/>
            <p:cNvGrpSpPr>
              <a:grpSpLocks/>
            </p:cNvGrpSpPr>
            <p:nvPr/>
          </p:nvGrpSpPr>
          <p:grpSpPr bwMode="auto">
            <a:xfrm>
              <a:off x="3042" y="2102"/>
              <a:ext cx="1054" cy="372"/>
              <a:chOff x="3042" y="2102"/>
              <a:chExt cx="1054" cy="372"/>
            </a:xfrm>
          </p:grpSpPr>
          <p:sp>
            <p:nvSpPr>
              <p:cNvPr id="219208" name="Oval 24"/>
              <p:cNvSpPr>
                <a:spLocks noChangeArrowheads="1"/>
              </p:cNvSpPr>
              <p:nvPr/>
            </p:nvSpPr>
            <p:spPr bwMode="auto">
              <a:xfrm>
                <a:off x="3042" y="2102"/>
                <a:ext cx="1054" cy="372"/>
              </a:xfrm>
              <a:prstGeom prst="ellipse">
                <a:avLst/>
              </a:prstGeom>
              <a:solidFill>
                <a:schemeClr val="bg1"/>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19209" name="Text Box 25"/>
              <p:cNvSpPr txBox="1">
                <a:spLocks noChangeArrowheads="1"/>
              </p:cNvSpPr>
              <p:nvPr/>
            </p:nvSpPr>
            <p:spPr bwMode="auto">
              <a:xfrm>
                <a:off x="3182" y="2176"/>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fontAlgn="base">
                  <a:spcBef>
                    <a:spcPct val="0"/>
                  </a:spcBef>
                  <a:spcAft>
                    <a:spcPct val="0"/>
                  </a:spcAft>
                </a:pPr>
                <a:r>
                  <a:rPr lang="en-US" sz="1800">
                    <a:solidFill>
                      <a:srgbClr val="B2B2B2"/>
                    </a:solidFill>
                    <a:latin typeface="Comic Sans MS" pitchFamily="66" charset="0"/>
                  </a:rPr>
                  <a:t>Tier-2 ISP</a:t>
                </a:r>
                <a:endParaRPr lang="en-US">
                  <a:solidFill>
                    <a:srgbClr val="B2B2B2"/>
                  </a:solidFill>
                </a:endParaRPr>
              </a:p>
            </p:txBody>
          </p:sp>
          <p:sp>
            <p:nvSpPr>
              <p:cNvPr id="219210" name="Oval 26"/>
              <p:cNvSpPr>
                <a:spLocks noChangeArrowheads="1"/>
              </p:cNvSpPr>
              <p:nvPr/>
            </p:nvSpPr>
            <p:spPr bwMode="auto">
              <a:xfrm>
                <a:off x="3184" y="2340"/>
                <a:ext cx="84" cy="90"/>
              </a:xfrm>
              <a:prstGeom prst="ellipse">
                <a:avLst/>
              </a:prstGeom>
              <a:solidFill>
                <a:schemeClr val="folHlink"/>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grpSp>
        <p:grpSp>
          <p:nvGrpSpPr>
            <p:cNvPr id="219189" name="Group 27"/>
            <p:cNvGrpSpPr>
              <a:grpSpLocks/>
            </p:cNvGrpSpPr>
            <p:nvPr/>
          </p:nvGrpSpPr>
          <p:grpSpPr bwMode="auto">
            <a:xfrm>
              <a:off x="1610" y="2070"/>
              <a:ext cx="1054" cy="372"/>
              <a:chOff x="698" y="2190"/>
              <a:chExt cx="1054" cy="372"/>
            </a:xfrm>
          </p:grpSpPr>
          <p:sp>
            <p:nvSpPr>
              <p:cNvPr id="219205" name="Oval 28"/>
              <p:cNvSpPr>
                <a:spLocks noChangeArrowheads="1"/>
              </p:cNvSpPr>
              <p:nvPr/>
            </p:nvSpPr>
            <p:spPr bwMode="auto">
              <a:xfrm>
                <a:off x="698" y="2190"/>
                <a:ext cx="1054" cy="372"/>
              </a:xfrm>
              <a:prstGeom prst="ellipse">
                <a:avLst/>
              </a:prstGeom>
              <a:solidFill>
                <a:schemeClr val="bg1"/>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19206" name="Text Box 29"/>
              <p:cNvSpPr txBox="1">
                <a:spLocks noChangeArrowheads="1"/>
              </p:cNvSpPr>
              <p:nvPr/>
            </p:nvSpPr>
            <p:spPr bwMode="auto">
              <a:xfrm>
                <a:off x="838" y="2264"/>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fontAlgn="base">
                  <a:spcBef>
                    <a:spcPct val="0"/>
                  </a:spcBef>
                  <a:spcAft>
                    <a:spcPct val="0"/>
                  </a:spcAft>
                </a:pPr>
                <a:r>
                  <a:rPr lang="en-US" sz="1800">
                    <a:solidFill>
                      <a:srgbClr val="B2B2B2"/>
                    </a:solidFill>
                    <a:latin typeface="Comic Sans MS" pitchFamily="66" charset="0"/>
                  </a:rPr>
                  <a:t>Tier-2 ISP</a:t>
                </a:r>
                <a:endParaRPr lang="en-US">
                  <a:solidFill>
                    <a:srgbClr val="B2B2B2"/>
                  </a:solidFill>
                </a:endParaRPr>
              </a:p>
            </p:txBody>
          </p:sp>
          <p:sp>
            <p:nvSpPr>
              <p:cNvPr id="219207" name="Oval 30"/>
              <p:cNvSpPr>
                <a:spLocks noChangeArrowheads="1"/>
              </p:cNvSpPr>
              <p:nvPr/>
            </p:nvSpPr>
            <p:spPr bwMode="auto">
              <a:xfrm>
                <a:off x="1464" y="2460"/>
                <a:ext cx="84" cy="90"/>
              </a:xfrm>
              <a:prstGeom prst="ellipse">
                <a:avLst/>
              </a:prstGeom>
              <a:solidFill>
                <a:schemeClr val="folHlink"/>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grpSp>
        <p:grpSp>
          <p:nvGrpSpPr>
            <p:cNvPr id="219190" name="Group 31"/>
            <p:cNvGrpSpPr>
              <a:grpSpLocks/>
            </p:cNvGrpSpPr>
            <p:nvPr/>
          </p:nvGrpSpPr>
          <p:grpSpPr bwMode="auto">
            <a:xfrm>
              <a:off x="1226" y="3476"/>
              <a:ext cx="1054" cy="374"/>
              <a:chOff x="442" y="3748"/>
              <a:chExt cx="1054" cy="374"/>
            </a:xfrm>
          </p:grpSpPr>
          <p:sp>
            <p:nvSpPr>
              <p:cNvPr id="219202" name="Oval 32"/>
              <p:cNvSpPr>
                <a:spLocks noChangeArrowheads="1"/>
              </p:cNvSpPr>
              <p:nvPr/>
            </p:nvSpPr>
            <p:spPr bwMode="auto">
              <a:xfrm>
                <a:off x="442" y="3750"/>
                <a:ext cx="1054" cy="372"/>
              </a:xfrm>
              <a:prstGeom prst="ellipse">
                <a:avLst/>
              </a:prstGeom>
              <a:solidFill>
                <a:schemeClr val="bg1"/>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19203" name="Text Box 33"/>
              <p:cNvSpPr txBox="1">
                <a:spLocks noChangeArrowheads="1"/>
              </p:cNvSpPr>
              <p:nvPr/>
            </p:nvSpPr>
            <p:spPr bwMode="auto">
              <a:xfrm>
                <a:off x="582" y="3824"/>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fontAlgn="base">
                  <a:spcBef>
                    <a:spcPct val="0"/>
                  </a:spcBef>
                  <a:spcAft>
                    <a:spcPct val="0"/>
                  </a:spcAft>
                </a:pPr>
                <a:r>
                  <a:rPr lang="en-US" sz="1800">
                    <a:solidFill>
                      <a:srgbClr val="B2B2B2"/>
                    </a:solidFill>
                    <a:latin typeface="Comic Sans MS" pitchFamily="66" charset="0"/>
                  </a:rPr>
                  <a:t>Tier-2 ISP</a:t>
                </a:r>
                <a:endParaRPr lang="en-US">
                  <a:solidFill>
                    <a:srgbClr val="B2B2B2"/>
                  </a:solidFill>
                </a:endParaRPr>
              </a:p>
            </p:txBody>
          </p:sp>
          <p:sp>
            <p:nvSpPr>
              <p:cNvPr id="219204" name="Oval 34"/>
              <p:cNvSpPr>
                <a:spLocks noChangeArrowheads="1"/>
              </p:cNvSpPr>
              <p:nvPr/>
            </p:nvSpPr>
            <p:spPr bwMode="auto">
              <a:xfrm>
                <a:off x="904" y="3748"/>
                <a:ext cx="84" cy="90"/>
              </a:xfrm>
              <a:prstGeom prst="ellipse">
                <a:avLst/>
              </a:prstGeom>
              <a:solidFill>
                <a:schemeClr val="folHlink"/>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grpSp>
        <p:grpSp>
          <p:nvGrpSpPr>
            <p:cNvPr id="219191" name="Group 35"/>
            <p:cNvGrpSpPr>
              <a:grpSpLocks/>
            </p:cNvGrpSpPr>
            <p:nvPr/>
          </p:nvGrpSpPr>
          <p:grpSpPr bwMode="auto">
            <a:xfrm>
              <a:off x="2674" y="3486"/>
              <a:ext cx="1054" cy="372"/>
              <a:chOff x="2698" y="3710"/>
              <a:chExt cx="1054" cy="372"/>
            </a:xfrm>
          </p:grpSpPr>
          <p:sp>
            <p:nvSpPr>
              <p:cNvPr id="219199" name="Oval 36"/>
              <p:cNvSpPr>
                <a:spLocks noChangeArrowheads="1"/>
              </p:cNvSpPr>
              <p:nvPr/>
            </p:nvSpPr>
            <p:spPr bwMode="auto">
              <a:xfrm>
                <a:off x="2698" y="3710"/>
                <a:ext cx="1054" cy="372"/>
              </a:xfrm>
              <a:prstGeom prst="ellipse">
                <a:avLst/>
              </a:prstGeom>
              <a:solidFill>
                <a:schemeClr val="bg1"/>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19200" name="Text Box 37"/>
              <p:cNvSpPr txBox="1">
                <a:spLocks noChangeArrowheads="1"/>
              </p:cNvSpPr>
              <p:nvPr/>
            </p:nvSpPr>
            <p:spPr bwMode="auto">
              <a:xfrm>
                <a:off x="2838" y="3784"/>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fontAlgn="base">
                  <a:spcBef>
                    <a:spcPct val="0"/>
                  </a:spcBef>
                  <a:spcAft>
                    <a:spcPct val="0"/>
                  </a:spcAft>
                </a:pPr>
                <a:r>
                  <a:rPr lang="en-US" sz="1800">
                    <a:solidFill>
                      <a:srgbClr val="B2B2B2"/>
                    </a:solidFill>
                    <a:latin typeface="Comic Sans MS" pitchFamily="66" charset="0"/>
                  </a:rPr>
                  <a:t>Tier-2 ISP</a:t>
                </a:r>
                <a:endParaRPr lang="en-US">
                  <a:solidFill>
                    <a:srgbClr val="B2B2B2"/>
                  </a:solidFill>
                </a:endParaRPr>
              </a:p>
            </p:txBody>
          </p:sp>
          <p:sp>
            <p:nvSpPr>
              <p:cNvPr id="219201" name="Oval 38"/>
              <p:cNvSpPr>
                <a:spLocks noChangeArrowheads="1"/>
              </p:cNvSpPr>
              <p:nvPr/>
            </p:nvSpPr>
            <p:spPr bwMode="auto">
              <a:xfrm>
                <a:off x="3408" y="3716"/>
                <a:ext cx="84" cy="90"/>
              </a:xfrm>
              <a:prstGeom prst="ellipse">
                <a:avLst/>
              </a:prstGeom>
              <a:solidFill>
                <a:schemeClr val="folHlink"/>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grpSp>
        <p:grpSp>
          <p:nvGrpSpPr>
            <p:cNvPr id="219192" name="Group 39"/>
            <p:cNvGrpSpPr>
              <a:grpSpLocks/>
            </p:cNvGrpSpPr>
            <p:nvPr/>
          </p:nvGrpSpPr>
          <p:grpSpPr bwMode="auto">
            <a:xfrm>
              <a:off x="4090" y="3182"/>
              <a:ext cx="1054" cy="372"/>
              <a:chOff x="4090" y="3182"/>
              <a:chExt cx="1054" cy="372"/>
            </a:xfrm>
          </p:grpSpPr>
          <p:sp>
            <p:nvSpPr>
              <p:cNvPr id="219196" name="Oval 40"/>
              <p:cNvSpPr>
                <a:spLocks noChangeArrowheads="1"/>
              </p:cNvSpPr>
              <p:nvPr/>
            </p:nvSpPr>
            <p:spPr bwMode="auto">
              <a:xfrm>
                <a:off x="4090" y="3182"/>
                <a:ext cx="1054" cy="372"/>
              </a:xfrm>
              <a:prstGeom prst="ellipse">
                <a:avLst/>
              </a:prstGeom>
              <a:solidFill>
                <a:schemeClr val="bg1"/>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19197" name="Text Box 41"/>
              <p:cNvSpPr txBox="1">
                <a:spLocks noChangeArrowheads="1"/>
              </p:cNvSpPr>
              <p:nvPr/>
            </p:nvSpPr>
            <p:spPr bwMode="auto">
              <a:xfrm>
                <a:off x="4230" y="3256"/>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fontAlgn="base">
                  <a:spcBef>
                    <a:spcPct val="0"/>
                  </a:spcBef>
                  <a:spcAft>
                    <a:spcPct val="0"/>
                  </a:spcAft>
                </a:pPr>
                <a:r>
                  <a:rPr lang="en-US" sz="1800">
                    <a:solidFill>
                      <a:srgbClr val="B2B2B2"/>
                    </a:solidFill>
                    <a:latin typeface="Comic Sans MS" pitchFamily="66" charset="0"/>
                  </a:rPr>
                  <a:t>Tier-2 ISP</a:t>
                </a:r>
                <a:endParaRPr lang="en-US">
                  <a:solidFill>
                    <a:srgbClr val="B2B2B2"/>
                  </a:solidFill>
                </a:endParaRPr>
              </a:p>
            </p:txBody>
          </p:sp>
          <p:sp>
            <p:nvSpPr>
              <p:cNvPr id="219198" name="Oval 42"/>
              <p:cNvSpPr>
                <a:spLocks noChangeArrowheads="1"/>
              </p:cNvSpPr>
              <p:nvPr/>
            </p:nvSpPr>
            <p:spPr bwMode="auto">
              <a:xfrm>
                <a:off x="4144" y="3308"/>
                <a:ext cx="84" cy="90"/>
              </a:xfrm>
              <a:prstGeom prst="ellipse">
                <a:avLst/>
              </a:prstGeom>
              <a:solidFill>
                <a:schemeClr val="folHlink"/>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grpSp>
        <p:sp>
          <p:nvSpPr>
            <p:cNvPr id="219193" name="Oval 43"/>
            <p:cNvSpPr>
              <a:spLocks noChangeArrowheads="1"/>
            </p:cNvSpPr>
            <p:nvPr/>
          </p:nvSpPr>
          <p:spPr bwMode="auto">
            <a:xfrm>
              <a:off x="1712" y="2328"/>
              <a:ext cx="96" cy="88"/>
            </a:xfrm>
            <a:prstGeom prst="ellipse">
              <a:avLst/>
            </a:prstGeom>
            <a:solidFill>
              <a:schemeClr val="folHlink"/>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19194" name="Line 44"/>
            <p:cNvSpPr>
              <a:spLocks noChangeShapeType="1"/>
            </p:cNvSpPr>
            <p:nvPr/>
          </p:nvSpPr>
          <p:spPr bwMode="auto">
            <a:xfrm>
              <a:off x="1768" y="2400"/>
              <a:ext cx="200" cy="6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
          <p:nvSpPr>
            <p:cNvPr id="219195" name="Oval 45"/>
            <p:cNvSpPr>
              <a:spLocks noChangeArrowheads="1"/>
            </p:cNvSpPr>
            <p:nvPr/>
          </p:nvSpPr>
          <p:spPr bwMode="auto">
            <a:xfrm>
              <a:off x="1928" y="3044"/>
              <a:ext cx="96" cy="88"/>
            </a:xfrm>
            <a:prstGeom prst="ellipse">
              <a:avLst/>
            </a:prstGeom>
            <a:solidFill>
              <a:schemeClr val="folHlink"/>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grpSp>
      <p:sp>
        <p:nvSpPr>
          <p:cNvPr id="219155" name="Oval 46"/>
          <p:cNvSpPr>
            <a:spLocks noChangeArrowheads="1"/>
          </p:cNvSpPr>
          <p:nvPr/>
        </p:nvSpPr>
        <p:spPr bwMode="auto">
          <a:xfrm>
            <a:off x="6337300" y="3683000"/>
            <a:ext cx="152400" cy="165100"/>
          </a:xfrm>
          <a:prstGeom prst="ellipse">
            <a:avLst/>
          </a:prstGeom>
          <a:solidFill>
            <a:schemeClr val="bg1"/>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19156" name="Oval 47"/>
          <p:cNvSpPr>
            <a:spLocks noChangeArrowheads="1"/>
          </p:cNvSpPr>
          <p:nvPr/>
        </p:nvSpPr>
        <p:spPr bwMode="auto">
          <a:xfrm>
            <a:off x="7302500" y="4991100"/>
            <a:ext cx="152400" cy="165100"/>
          </a:xfrm>
          <a:prstGeom prst="ellipse">
            <a:avLst/>
          </a:prstGeom>
          <a:solidFill>
            <a:schemeClr val="bg1"/>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19157" name="Line 48"/>
          <p:cNvSpPr>
            <a:spLocks noChangeShapeType="1"/>
          </p:cNvSpPr>
          <p:nvPr/>
        </p:nvSpPr>
        <p:spPr bwMode="auto">
          <a:xfrm>
            <a:off x="6451600" y="3822700"/>
            <a:ext cx="876300" cy="11557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grpSp>
        <p:nvGrpSpPr>
          <p:cNvPr id="219158" name="Group 52"/>
          <p:cNvGrpSpPr>
            <a:grpSpLocks/>
          </p:cNvGrpSpPr>
          <p:nvPr/>
        </p:nvGrpSpPr>
        <p:grpSpPr bwMode="auto">
          <a:xfrm>
            <a:off x="5273679" y="2676529"/>
            <a:ext cx="1057275" cy="695325"/>
            <a:chOff x="4314" y="1086"/>
            <a:chExt cx="666" cy="438"/>
          </a:xfrm>
        </p:grpSpPr>
        <p:sp>
          <p:nvSpPr>
            <p:cNvPr id="219186" name="Oval 53"/>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19187" name="Text Box 54"/>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fontAlgn="base">
                <a:spcBef>
                  <a:spcPct val="0"/>
                </a:spcBef>
                <a:spcAft>
                  <a:spcPct val="0"/>
                </a:spcAft>
              </a:pPr>
              <a:r>
                <a:rPr lang="en-US" sz="1800">
                  <a:solidFill>
                    <a:srgbClr val="B2B2B2"/>
                  </a:solidFill>
                  <a:latin typeface="Comic Sans MS" pitchFamily="66" charset="0"/>
                </a:rPr>
                <a:t>local</a:t>
              </a:r>
            </a:p>
            <a:p>
              <a:pPr algn="ctr" fontAlgn="base">
                <a:spcBef>
                  <a:spcPct val="0"/>
                </a:spcBef>
                <a:spcAft>
                  <a:spcPct val="0"/>
                </a:spcAft>
              </a:pPr>
              <a:r>
                <a:rPr lang="en-US" sz="1800">
                  <a:solidFill>
                    <a:srgbClr val="B2B2B2"/>
                  </a:solidFill>
                  <a:latin typeface="Comic Sans MS" pitchFamily="66" charset="0"/>
                </a:rPr>
                <a:t>ISP</a:t>
              </a:r>
              <a:endParaRPr lang="en-US">
                <a:solidFill>
                  <a:srgbClr val="B2B2B2"/>
                </a:solidFill>
              </a:endParaRPr>
            </a:p>
          </p:txBody>
        </p:sp>
      </p:grpSp>
      <p:grpSp>
        <p:nvGrpSpPr>
          <p:cNvPr id="219159" name="Group 55"/>
          <p:cNvGrpSpPr>
            <a:grpSpLocks/>
          </p:cNvGrpSpPr>
          <p:nvPr/>
        </p:nvGrpSpPr>
        <p:grpSpPr bwMode="auto">
          <a:xfrm>
            <a:off x="4308479" y="2828929"/>
            <a:ext cx="1057275" cy="695325"/>
            <a:chOff x="4314" y="1086"/>
            <a:chExt cx="666" cy="438"/>
          </a:xfrm>
        </p:grpSpPr>
        <p:sp>
          <p:nvSpPr>
            <p:cNvPr id="219184" name="Oval 56"/>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19185" name="Text Box 57"/>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fontAlgn="base">
                <a:spcBef>
                  <a:spcPct val="0"/>
                </a:spcBef>
                <a:spcAft>
                  <a:spcPct val="0"/>
                </a:spcAft>
              </a:pPr>
              <a:r>
                <a:rPr lang="en-US" sz="1800">
                  <a:solidFill>
                    <a:srgbClr val="B2B2B2"/>
                  </a:solidFill>
                  <a:latin typeface="Comic Sans MS" pitchFamily="66" charset="0"/>
                </a:rPr>
                <a:t>local</a:t>
              </a:r>
            </a:p>
            <a:p>
              <a:pPr algn="ctr" fontAlgn="base">
                <a:spcBef>
                  <a:spcPct val="0"/>
                </a:spcBef>
                <a:spcAft>
                  <a:spcPct val="0"/>
                </a:spcAft>
              </a:pPr>
              <a:r>
                <a:rPr lang="en-US" sz="1800">
                  <a:solidFill>
                    <a:srgbClr val="B2B2B2"/>
                  </a:solidFill>
                  <a:latin typeface="Comic Sans MS" pitchFamily="66" charset="0"/>
                </a:rPr>
                <a:t>ISP</a:t>
              </a:r>
              <a:endParaRPr lang="en-US">
                <a:solidFill>
                  <a:srgbClr val="B2B2B2"/>
                </a:solidFill>
              </a:endParaRPr>
            </a:p>
          </p:txBody>
        </p:sp>
      </p:grpSp>
      <p:grpSp>
        <p:nvGrpSpPr>
          <p:cNvPr id="219160" name="Group 58"/>
          <p:cNvGrpSpPr>
            <a:grpSpLocks/>
          </p:cNvGrpSpPr>
          <p:nvPr/>
        </p:nvGrpSpPr>
        <p:grpSpPr bwMode="auto">
          <a:xfrm>
            <a:off x="6022979" y="2816229"/>
            <a:ext cx="1057275" cy="695325"/>
            <a:chOff x="4314" y="1086"/>
            <a:chExt cx="666" cy="438"/>
          </a:xfrm>
        </p:grpSpPr>
        <p:sp>
          <p:nvSpPr>
            <p:cNvPr id="219182" name="Oval 59"/>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19183" name="Text Box 60"/>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fontAlgn="base">
                <a:spcBef>
                  <a:spcPct val="0"/>
                </a:spcBef>
                <a:spcAft>
                  <a:spcPct val="0"/>
                </a:spcAft>
              </a:pPr>
              <a:r>
                <a:rPr lang="en-US" sz="1800">
                  <a:solidFill>
                    <a:srgbClr val="B2B2B2"/>
                  </a:solidFill>
                  <a:latin typeface="Comic Sans MS" pitchFamily="66" charset="0"/>
                </a:rPr>
                <a:t>local</a:t>
              </a:r>
            </a:p>
            <a:p>
              <a:pPr algn="ctr" fontAlgn="base">
                <a:spcBef>
                  <a:spcPct val="0"/>
                </a:spcBef>
                <a:spcAft>
                  <a:spcPct val="0"/>
                </a:spcAft>
              </a:pPr>
              <a:r>
                <a:rPr lang="en-US" sz="1800">
                  <a:solidFill>
                    <a:srgbClr val="B2B2B2"/>
                  </a:solidFill>
                  <a:latin typeface="Comic Sans MS" pitchFamily="66" charset="0"/>
                </a:rPr>
                <a:t>ISP</a:t>
              </a:r>
              <a:endParaRPr lang="en-US">
                <a:solidFill>
                  <a:srgbClr val="B2B2B2"/>
                </a:solidFill>
              </a:endParaRPr>
            </a:p>
          </p:txBody>
        </p:sp>
      </p:grpSp>
      <p:grpSp>
        <p:nvGrpSpPr>
          <p:cNvPr id="219161" name="Group 61"/>
          <p:cNvGrpSpPr>
            <a:grpSpLocks/>
          </p:cNvGrpSpPr>
          <p:nvPr/>
        </p:nvGrpSpPr>
        <p:grpSpPr bwMode="auto">
          <a:xfrm>
            <a:off x="1539879" y="5876929"/>
            <a:ext cx="1057275" cy="695325"/>
            <a:chOff x="4314" y="1086"/>
            <a:chExt cx="666" cy="438"/>
          </a:xfrm>
        </p:grpSpPr>
        <p:sp>
          <p:nvSpPr>
            <p:cNvPr id="219180" name="Oval 62"/>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19181" name="Text Box 63"/>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fontAlgn="base">
                <a:spcBef>
                  <a:spcPct val="0"/>
                </a:spcBef>
                <a:spcAft>
                  <a:spcPct val="0"/>
                </a:spcAft>
              </a:pPr>
              <a:r>
                <a:rPr lang="en-US" sz="1800">
                  <a:solidFill>
                    <a:srgbClr val="B2B2B2"/>
                  </a:solidFill>
                  <a:latin typeface="Comic Sans MS" pitchFamily="66" charset="0"/>
                </a:rPr>
                <a:t>local</a:t>
              </a:r>
            </a:p>
            <a:p>
              <a:pPr algn="ctr" fontAlgn="base">
                <a:spcBef>
                  <a:spcPct val="0"/>
                </a:spcBef>
                <a:spcAft>
                  <a:spcPct val="0"/>
                </a:spcAft>
              </a:pPr>
              <a:r>
                <a:rPr lang="en-US" sz="1800">
                  <a:solidFill>
                    <a:srgbClr val="B2B2B2"/>
                  </a:solidFill>
                  <a:latin typeface="Comic Sans MS" pitchFamily="66" charset="0"/>
                </a:rPr>
                <a:t>ISP</a:t>
              </a:r>
              <a:endParaRPr lang="en-US">
                <a:solidFill>
                  <a:srgbClr val="B2B2B2"/>
                </a:solidFill>
              </a:endParaRPr>
            </a:p>
          </p:txBody>
        </p:sp>
      </p:grpSp>
      <p:grpSp>
        <p:nvGrpSpPr>
          <p:cNvPr id="219162" name="Group 64"/>
          <p:cNvGrpSpPr>
            <a:grpSpLocks/>
          </p:cNvGrpSpPr>
          <p:nvPr/>
        </p:nvGrpSpPr>
        <p:grpSpPr bwMode="auto">
          <a:xfrm>
            <a:off x="1882779" y="2473329"/>
            <a:ext cx="1057275" cy="695325"/>
            <a:chOff x="4314" y="1086"/>
            <a:chExt cx="666" cy="438"/>
          </a:xfrm>
        </p:grpSpPr>
        <p:sp>
          <p:nvSpPr>
            <p:cNvPr id="219178" name="Oval 65"/>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19179" name="Text Box 66"/>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fontAlgn="base">
                <a:spcBef>
                  <a:spcPct val="0"/>
                </a:spcBef>
                <a:spcAft>
                  <a:spcPct val="0"/>
                </a:spcAft>
              </a:pPr>
              <a:r>
                <a:rPr lang="en-US" sz="1800">
                  <a:solidFill>
                    <a:srgbClr val="B2B2B2"/>
                  </a:solidFill>
                  <a:latin typeface="Comic Sans MS" pitchFamily="66" charset="0"/>
                </a:rPr>
                <a:t>local</a:t>
              </a:r>
            </a:p>
            <a:p>
              <a:pPr algn="ctr" fontAlgn="base">
                <a:spcBef>
                  <a:spcPct val="0"/>
                </a:spcBef>
                <a:spcAft>
                  <a:spcPct val="0"/>
                </a:spcAft>
              </a:pPr>
              <a:r>
                <a:rPr lang="en-US" sz="1800">
                  <a:solidFill>
                    <a:srgbClr val="B2B2B2"/>
                  </a:solidFill>
                  <a:latin typeface="Comic Sans MS" pitchFamily="66" charset="0"/>
                </a:rPr>
                <a:t>ISP</a:t>
              </a:r>
              <a:endParaRPr lang="en-US">
                <a:solidFill>
                  <a:srgbClr val="B2B2B2"/>
                </a:solidFill>
              </a:endParaRPr>
            </a:p>
          </p:txBody>
        </p:sp>
      </p:grpSp>
      <p:grpSp>
        <p:nvGrpSpPr>
          <p:cNvPr id="219163" name="Group 67"/>
          <p:cNvGrpSpPr>
            <a:grpSpLocks/>
          </p:cNvGrpSpPr>
          <p:nvPr/>
        </p:nvGrpSpPr>
        <p:grpSpPr bwMode="auto">
          <a:xfrm>
            <a:off x="2746379" y="2714629"/>
            <a:ext cx="1057275" cy="695325"/>
            <a:chOff x="4314" y="1086"/>
            <a:chExt cx="666" cy="438"/>
          </a:xfrm>
        </p:grpSpPr>
        <p:sp>
          <p:nvSpPr>
            <p:cNvPr id="219176" name="Oval 68"/>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19177" name="Text Box 69"/>
            <p:cNvSpPr txBox="1">
              <a:spLocks noChangeArrowheads="1"/>
            </p:cNvSpPr>
            <p:nvPr/>
          </p:nvSpPr>
          <p:spPr bwMode="auto">
            <a:xfrm>
              <a:off x="4328" y="1106"/>
              <a:ext cx="53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fontAlgn="base">
                <a:spcBef>
                  <a:spcPct val="0"/>
                </a:spcBef>
                <a:spcAft>
                  <a:spcPct val="0"/>
                </a:spcAft>
              </a:pPr>
              <a:r>
                <a:rPr lang="en-US" sz="1800">
                  <a:solidFill>
                    <a:srgbClr val="B2B2B2"/>
                  </a:solidFill>
                  <a:latin typeface="Comic Sans MS" pitchFamily="66" charset="0"/>
                </a:rPr>
                <a:t>Tier 3</a:t>
              </a:r>
            </a:p>
            <a:p>
              <a:pPr algn="ctr" fontAlgn="base">
                <a:spcBef>
                  <a:spcPct val="0"/>
                </a:spcBef>
                <a:spcAft>
                  <a:spcPct val="0"/>
                </a:spcAft>
              </a:pPr>
              <a:r>
                <a:rPr lang="en-US" sz="1800">
                  <a:solidFill>
                    <a:srgbClr val="B2B2B2"/>
                  </a:solidFill>
                  <a:latin typeface="Comic Sans MS" pitchFamily="66" charset="0"/>
                </a:rPr>
                <a:t>ISP</a:t>
              </a:r>
              <a:endParaRPr lang="en-US">
                <a:solidFill>
                  <a:srgbClr val="B2B2B2"/>
                </a:solidFill>
              </a:endParaRPr>
            </a:p>
          </p:txBody>
        </p:sp>
      </p:grpSp>
      <p:grpSp>
        <p:nvGrpSpPr>
          <p:cNvPr id="219164" name="Group 70"/>
          <p:cNvGrpSpPr>
            <a:grpSpLocks/>
          </p:cNvGrpSpPr>
          <p:nvPr/>
        </p:nvGrpSpPr>
        <p:grpSpPr bwMode="auto">
          <a:xfrm>
            <a:off x="2898779" y="5940429"/>
            <a:ext cx="1057275" cy="695325"/>
            <a:chOff x="4314" y="1086"/>
            <a:chExt cx="666" cy="438"/>
          </a:xfrm>
        </p:grpSpPr>
        <p:sp>
          <p:nvSpPr>
            <p:cNvPr id="219174" name="Oval 71"/>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19175" name="Text Box 72"/>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fontAlgn="base">
                <a:spcBef>
                  <a:spcPct val="0"/>
                </a:spcBef>
                <a:spcAft>
                  <a:spcPct val="0"/>
                </a:spcAft>
              </a:pPr>
              <a:r>
                <a:rPr lang="en-US" sz="1800">
                  <a:solidFill>
                    <a:srgbClr val="B2B2B2"/>
                  </a:solidFill>
                  <a:latin typeface="Comic Sans MS" pitchFamily="66" charset="0"/>
                </a:rPr>
                <a:t>local</a:t>
              </a:r>
            </a:p>
            <a:p>
              <a:pPr algn="ctr" fontAlgn="base">
                <a:spcBef>
                  <a:spcPct val="0"/>
                </a:spcBef>
                <a:spcAft>
                  <a:spcPct val="0"/>
                </a:spcAft>
              </a:pPr>
              <a:r>
                <a:rPr lang="en-US" sz="1800">
                  <a:solidFill>
                    <a:srgbClr val="B2B2B2"/>
                  </a:solidFill>
                  <a:latin typeface="Comic Sans MS" pitchFamily="66" charset="0"/>
                </a:rPr>
                <a:t>ISP</a:t>
              </a:r>
              <a:endParaRPr lang="en-US">
                <a:solidFill>
                  <a:srgbClr val="B2B2B2"/>
                </a:solidFill>
              </a:endParaRPr>
            </a:p>
          </p:txBody>
        </p:sp>
      </p:grpSp>
      <p:grpSp>
        <p:nvGrpSpPr>
          <p:cNvPr id="219165" name="Group 73"/>
          <p:cNvGrpSpPr>
            <a:grpSpLocks/>
          </p:cNvGrpSpPr>
          <p:nvPr/>
        </p:nvGrpSpPr>
        <p:grpSpPr bwMode="auto">
          <a:xfrm>
            <a:off x="4600579" y="5940429"/>
            <a:ext cx="1057275" cy="695325"/>
            <a:chOff x="4314" y="1086"/>
            <a:chExt cx="666" cy="438"/>
          </a:xfrm>
        </p:grpSpPr>
        <p:sp>
          <p:nvSpPr>
            <p:cNvPr id="219172" name="Oval 74"/>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19173" name="Text Box 75"/>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fontAlgn="base">
                <a:spcBef>
                  <a:spcPct val="0"/>
                </a:spcBef>
                <a:spcAft>
                  <a:spcPct val="0"/>
                </a:spcAft>
              </a:pPr>
              <a:r>
                <a:rPr lang="en-US" sz="1800">
                  <a:solidFill>
                    <a:srgbClr val="B2B2B2"/>
                  </a:solidFill>
                  <a:latin typeface="Comic Sans MS" pitchFamily="66" charset="0"/>
                </a:rPr>
                <a:t>local</a:t>
              </a:r>
            </a:p>
            <a:p>
              <a:pPr algn="ctr" fontAlgn="base">
                <a:spcBef>
                  <a:spcPct val="0"/>
                </a:spcBef>
                <a:spcAft>
                  <a:spcPct val="0"/>
                </a:spcAft>
              </a:pPr>
              <a:r>
                <a:rPr lang="en-US" sz="1800">
                  <a:solidFill>
                    <a:srgbClr val="B2B2B2"/>
                  </a:solidFill>
                  <a:latin typeface="Comic Sans MS" pitchFamily="66" charset="0"/>
                </a:rPr>
                <a:t>ISP</a:t>
              </a:r>
              <a:endParaRPr lang="en-US">
                <a:solidFill>
                  <a:srgbClr val="B2B2B2"/>
                </a:solidFill>
              </a:endParaRPr>
            </a:p>
          </p:txBody>
        </p:sp>
      </p:grpSp>
      <p:grpSp>
        <p:nvGrpSpPr>
          <p:cNvPr id="219166" name="Group 76"/>
          <p:cNvGrpSpPr>
            <a:grpSpLocks/>
          </p:cNvGrpSpPr>
          <p:nvPr/>
        </p:nvGrpSpPr>
        <p:grpSpPr bwMode="auto">
          <a:xfrm>
            <a:off x="7305679" y="5483229"/>
            <a:ext cx="1057275" cy="695325"/>
            <a:chOff x="4314" y="1086"/>
            <a:chExt cx="666" cy="438"/>
          </a:xfrm>
        </p:grpSpPr>
        <p:sp>
          <p:nvSpPr>
            <p:cNvPr id="219170" name="Oval 77"/>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cs typeface="Arial" pitchFamily="34" charset="0"/>
              </a:endParaRPr>
            </a:p>
          </p:txBody>
        </p:sp>
        <p:sp>
          <p:nvSpPr>
            <p:cNvPr id="219171" name="Text Box 78"/>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fontAlgn="base">
                <a:spcBef>
                  <a:spcPct val="0"/>
                </a:spcBef>
                <a:spcAft>
                  <a:spcPct val="0"/>
                </a:spcAft>
              </a:pPr>
              <a:r>
                <a:rPr lang="en-US" sz="1800">
                  <a:solidFill>
                    <a:srgbClr val="B2B2B2"/>
                  </a:solidFill>
                  <a:latin typeface="Comic Sans MS" pitchFamily="66" charset="0"/>
                </a:rPr>
                <a:t>local</a:t>
              </a:r>
            </a:p>
            <a:p>
              <a:pPr algn="ctr" fontAlgn="base">
                <a:spcBef>
                  <a:spcPct val="0"/>
                </a:spcBef>
                <a:spcAft>
                  <a:spcPct val="0"/>
                </a:spcAft>
              </a:pPr>
              <a:r>
                <a:rPr lang="en-US" sz="1800">
                  <a:solidFill>
                    <a:srgbClr val="B2B2B2"/>
                  </a:solidFill>
                  <a:latin typeface="Comic Sans MS" pitchFamily="66" charset="0"/>
                </a:rPr>
                <a:t>ISP</a:t>
              </a:r>
              <a:endParaRPr lang="en-US">
                <a:solidFill>
                  <a:srgbClr val="B2B2B2"/>
                </a:solidFill>
              </a:endParaRPr>
            </a:p>
          </p:txBody>
        </p:sp>
      </p:grpSp>
      <p:graphicFrame>
        <p:nvGraphicFramePr>
          <p:cNvPr id="219167" name="Object 219"/>
          <p:cNvGraphicFramePr>
            <a:graphicFrameLocks noChangeAspect="1"/>
          </p:cNvGraphicFramePr>
          <p:nvPr/>
        </p:nvGraphicFramePr>
        <p:xfrm>
          <a:off x="1512888" y="2197100"/>
          <a:ext cx="417512" cy="319088"/>
        </p:xfrm>
        <a:graphic>
          <a:graphicData uri="http://schemas.openxmlformats.org/presentationml/2006/ole">
            <mc:AlternateContent xmlns:mc="http://schemas.openxmlformats.org/markup-compatibility/2006">
              <mc:Choice xmlns:v="urn:schemas-microsoft-com:vml" Requires="v">
                <p:oleObj name="Clip" r:id="rId3" imgW="1307263" imgH="1084139" progId="MS_ClipArt_Gallery.2">
                  <p:embed/>
                </p:oleObj>
              </mc:Choice>
              <mc:Fallback>
                <p:oleObj name="Clip" r:id="rId3"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888" y="2197100"/>
                        <a:ext cx="417512"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9168" name="Object 339"/>
          <p:cNvGraphicFramePr>
            <a:graphicFrameLocks noChangeAspect="1"/>
          </p:cNvGraphicFramePr>
          <p:nvPr/>
        </p:nvGraphicFramePr>
        <p:xfrm>
          <a:off x="8486779" y="6007100"/>
          <a:ext cx="417513" cy="319088"/>
        </p:xfrm>
        <a:graphic>
          <a:graphicData uri="http://schemas.openxmlformats.org/presentationml/2006/ole">
            <mc:AlternateContent xmlns:mc="http://schemas.openxmlformats.org/markup-compatibility/2006">
              <mc:Choice xmlns:v="urn:schemas-microsoft-com:vml" Requires="v">
                <p:oleObj name="Clip" r:id="rId5" imgW="1307263" imgH="1084139" progId="MS_ClipArt_Gallery.2">
                  <p:embed/>
                </p:oleObj>
              </mc:Choice>
              <mc:Fallback>
                <p:oleObj name="Clip" r:id="rId5"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6779" y="6007100"/>
                        <a:ext cx="417513"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189" name="Freeform 341"/>
          <p:cNvSpPr>
            <a:spLocks/>
          </p:cNvSpPr>
          <p:nvPr/>
        </p:nvSpPr>
        <p:spPr bwMode="auto">
          <a:xfrm>
            <a:off x="1879600" y="2476500"/>
            <a:ext cx="6654800" cy="3619500"/>
          </a:xfrm>
          <a:custGeom>
            <a:avLst/>
            <a:gdLst>
              <a:gd name="T0" fmla="*/ 0 w 4192"/>
              <a:gd name="T1" fmla="*/ 0 h 2280"/>
              <a:gd name="T2" fmla="*/ 2147483647 w 4192"/>
              <a:gd name="T3" fmla="*/ 2147483647 h 2280"/>
              <a:gd name="T4" fmla="*/ 2147483647 w 4192"/>
              <a:gd name="T5" fmla="*/ 2147483647 h 2280"/>
              <a:gd name="T6" fmla="*/ 2147483647 w 4192"/>
              <a:gd name="T7" fmla="*/ 2147483647 h 2280"/>
              <a:gd name="T8" fmla="*/ 2147483647 w 4192"/>
              <a:gd name="T9" fmla="*/ 2147483647 h 2280"/>
              <a:gd name="T10" fmla="*/ 2147483647 w 4192"/>
              <a:gd name="T11" fmla="*/ 2147483647 h 2280"/>
              <a:gd name="T12" fmla="*/ 2147483647 w 4192"/>
              <a:gd name="T13" fmla="*/ 2147483647 h 2280"/>
              <a:gd name="T14" fmla="*/ 2147483647 w 4192"/>
              <a:gd name="T15" fmla="*/ 2147483647 h 2280"/>
              <a:gd name="T16" fmla="*/ 2147483647 w 4192"/>
              <a:gd name="T17" fmla="*/ 2147483647 h 2280"/>
              <a:gd name="T18" fmla="*/ 2147483647 w 4192"/>
              <a:gd name="T19" fmla="*/ 2147483647 h 22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92"/>
              <a:gd name="T31" fmla="*/ 0 h 2280"/>
              <a:gd name="T32" fmla="*/ 4192 w 4192"/>
              <a:gd name="T33" fmla="*/ 2280 h 22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92" h="2280">
                <a:moveTo>
                  <a:pt x="0" y="0"/>
                </a:moveTo>
                <a:lnTo>
                  <a:pt x="568" y="264"/>
                </a:lnTo>
                <a:lnTo>
                  <a:pt x="920" y="592"/>
                </a:lnTo>
                <a:lnTo>
                  <a:pt x="1232" y="840"/>
                </a:lnTo>
                <a:lnTo>
                  <a:pt x="1792" y="1248"/>
                </a:lnTo>
                <a:lnTo>
                  <a:pt x="2096" y="1560"/>
                </a:lnTo>
                <a:lnTo>
                  <a:pt x="3008" y="1800"/>
                </a:lnTo>
                <a:lnTo>
                  <a:pt x="3632" y="1912"/>
                </a:lnTo>
                <a:lnTo>
                  <a:pt x="4040" y="2240"/>
                </a:lnTo>
                <a:lnTo>
                  <a:pt x="4192" y="2280"/>
                </a:lnTo>
              </a:path>
            </a:pathLst>
          </a:custGeom>
          <a:noFill/>
          <a:ln w="5715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sz="2400">
              <a:solidFill>
                <a:srgbClr val="000000"/>
              </a:solidFill>
              <a:latin typeface="Times New Roman" pitchFamily="18" charset="0"/>
              <a:cs typeface="Arial" pitchFamily="34" charset="0"/>
            </a:endParaRPr>
          </a:p>
        </p:txBody>
      </p:sp>
    </p:spTree>
    <p:extLst>
      <p:ext uri="{BB962C8B-B14F-4D97-AF65-F5344CB8AC3E}">
        <p14:creationId xmlns:p14="http://schemas.microsoft.com/office/powerpoint/2010/main" val="24630050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9189"/>
                                        </p:tgtEl>
                                        <p:attrNameLst>
                                          <p:attrName>style.visibility</p:attrName>
                                        </p:attrNameLst>
                                      </p:cBhvr>
                                      <p:to>
                                        <p:strVal val="visible"/>
                                      </p:to>
                                    </p:set>
                                    <p:animEffect transition="in" filter="wipe(left)">
                                      <p:cBhvr>
                                        <p:cTn id="7" dur="2000"/>
                                        <p:tgtEl>
                                          <p:spTgt spid="79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8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atin typeface="Helvetica" pitchFamily="34" charset="0"/>
              </a:rPr>
              <a:t>Internet:ISPs</a:t>
            </a:r>
          </a:p>
        </p:txBody>
      </p:sp>
      <p:sp>
        <p:nvSpPr>
          <p:cNvPr id="5" name="Footer Placeholder 4"/>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55300" name="Slide Number Placeholder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1B2AFE9D-E626-4ECC-B099-3BDF6E4B8239}" type="slidenum">
              <a:rPr lang="en-US" sz="1400" smtClean="0">
                <a:solidFill>
                  <a:srgbClr val="000000"/>
                </a:solidFill>
              </a:rPr>
              <a:pPr>
                <a:defRPr/>
              </a:pPr>
              <a:t>76</a:t>
            </a:fld>
            <a:endParaRPr lang="en-US" sz="1400">
              <a:solidFill>
                <a:srgbClr val="000000"/>
              </a:solidFill>
            </a:endParaRPr>
          </a:p>
        </p:txBody>
      </p:sp>
      <p:sp>
        <p:nvSpPr>
          <p:cNvPr id="55301" name="Rectangle 6"/>
          <p:cNvSpPr>
            <a:spLocks noChangeArrowheads="1"/>
          </p:cNvSpPr>
          <p:nvPr/>
        </p:nvSpPr>
        <p:spPr bwMode="auto">
          <a:xfrm>
            <a:off x="369833" y="1227958"/>
            <a:ext cx="80375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0" hangingPunct="0"/>
            <a:r>
              <a:rPr lang="en-US" dirty="0">
                <a:solidFill>
                  <a:srgbClr val="000000"/>
                </a:solidFill>
                <a:latin typeface="Helvetica" pitchFamily="34" charset="0"/>
                <a:ea typeface="+mn-ea"/>
                <a:cs typeface="Arial" pitchFamily="34" charset="0"/>
              </a:rPr>
              <a:t>End systems access the Internet through </a:t>
            </a:r>
            <a:r>
              <a:rPr lang="en-US" b="1" dirty="0">
                <a:solidFill>
                  <a:srgbClr val="C00000"/>
                </a:solidFill>
                <a:latin typeface="Helvetica" pitchFamily="34" charset="0"/>
                <a:ea typeface="+mn-ea"/>
                <a:cs typeface="Arial" pitchFamily="34" charset="0"/>
              </a:rPr>
              <a:t>Internet  Service Providers (ISPs). </a:t>
            </a:r>
            <a:r>
              <a:rPr lang="en-US" dirty="0">
                <a:solidFill>
                  <a:srgbClr val="000000"/>
                </a:solidFill>
                <a:latin typeface="Helvetica" pitchFamily="34" charset="0"/>
                <a:ea typeface="+mn-ea"/>
                <a:cs typeface="Arial" pitchFamily="34" charset="0"/>
              </a:rPr>
              <a:t>Each ISP is in itself a network of packet switches and communication links</a:t>
            </a:r>
            <a:r>
              <a:rPr lang="en-US" b="1" dirty="0">
                <a:solidFill>
                  <a:srgbClr val="000000"/>
                </a:solidFill>
                <a:latin typeface="Helvetica" pitchFamily="34" charset="0"/>
                <a:ea typeface="+mn-ea"/>
                <a:cs typeface="Arial" pitchFamily="34" charset="0"/>
              </a:rPr>
              <a:t>.</a:t>
            </a:r>
          </a:p>
        </p:txBody>
      </p:sp>
      <p:pic>
        <p:nvPicPr>
          <p:cNvPr id="2539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550" y="2428108"/>
            <a:ext cx="7974396" cy="2525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90549" y="5135122"/>
            <a:ext cx="7607519" cy="1200329"/>
          </a:xfrm>
          <a:prstGeom prst="rect">
            <a:avLst/>
          </a:prstGeom>
        </p:spPr>
        <p:txBody>
          <a:bodyPr wrap="square">
            <a:spAutoFit/>
          </a:bodyPr>
          <a:lstStyle/>
          <a:p>
            <a:r>
              <a:rPr lang="en-US" dirty="0">
                <a:solidFill>
                  <a:srgbClr val="000000"/>
                </a:solidFill>
                <a:latin typeface="Times New Roman" pitchFamily="18" charset="0"/>
                <a:ea typeface="+mn-ea"/>
                <a:cs typeface="Arial" pitchFamily="34" charset="0"/>
              </a:rPr>
              <a:t> Tier 1: Global or National, e.g., AT&amp;T, Verizon, …</a:t>
            </a:r>
          </a:p>
          <a:p>
            <a:r>
              <a:rPr lang="en-US" dirty="0">
                <a:solidFill>
                  <a:srgbClr val="000000"/>
                </a:solidFill>
                <a:latin typeface="Times New Roman" pitchFamily="18" charset="0"/>
                <a:ea typeface="+mn-ea"/>
                <a:cs typeface="Arial" pitchFamily="34" charset="0"/>
              </a:rPr>
              <a:t> Tier 2: Regional</a:t>
            </a:r>
          </a:p>
          <a:p>
            <a:r>
              <a:rPr lang="en-US" dirty="0">
                <a:solidFill>
                  <a:srgbClr val="000000"/>
                </a:solidFill>
                <a:latin typeface="Times New Roman" pitchFamily="18" charset="0"/>
                <a:ea typeface="+mn-ea"/>
                <a:cs typeface="Arial" pitchFamily="34" charset="0"/>
              </a:rPr>
              <a:t> Tier 3: Local</a:t>
            </a:r>
          </a:p>
        </p:txBody>
      </p:sp>
    </p:spTree>
    <p:extLst>
      <p:ext uri="{BB962C8B-B14F-4D97-AF65-F5344CB8AC3E}">
        <p14:creationId xmlns:p14="http://schemas.microsoft.com/office/powerpoint/2010/main" val="40121498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14337"/>
            <a:ext cx="7772400" cy="1142613"/>
          </a:xfrm>
        </p:spPr>
        <p:txBody>
          <a:bodyPr/>
          <a:lstStyle/>
          <a:p>
            <a:r>
              <a:rPr lang="en-GB" dirty="0"/>
              <a:t>Adding content provider networks</a:t>
            </a:r>
            <a:br>
              <a:rPr lang="en-GB" dirty="0"/>
            </a:br>
            <a:r>
              <a:rPr lang="en-US" dirty="0"/>
              <a:t>Nothing to read</a:t>
            </a:r>
            <a:endParaRPr lang="en-GB" dirty="0"/>
          </a:p>
        </p:txBody>
      </p:sp>
      <p:sp>
        <p:nvSpPr>
          <p:cNvPr id="5" name="Footer Placeholder 4"/>
          <p:cNvSpPr>
            <a:spLocks noGrp="1"/>
          </p:cNvSpPr>
          <p:nvPr>
            <p:ph type="ftr" sz="quarter" idx="11"/>
          </p:nvPr>
        </p:nvSpPr>
        <p:spPr/>
        <p:txBody>
          <a:bodyPr/>
          <a:lstStyle/>
          <a:p>
            <a:pPr>
              <a:defRPr/>
            </a:pPr>
            <a:r>
              <a:rPr lang="en-US"/>
              <a:t> Introduction</a:t>
            </a:r>
            <a:endParaRPr lang="en-US">
              <a:latin typeface="Times New Roman" pitchFamily="18" charset="0"/>
            </a:endParaRPr>
          </a:p>
        </p:txBody>
      </p:sp>
      <p:sp>
        <p:nvSpPr>
          <p:cNvPr id="6" name="Slide Number Placeholder 5"/>
          <p:cNvSpPr>
            <a:spLocks noGrp="1"/>
          </p:cNvSpPr>
          <p:nvPr>
            <p:ph type="sldNum" sz="quarter" idx="12"/>
          </p:nvPr>
        </p:nvSpPr>
        <p:spPr/>
        <p:txBody>
          <a:bodyPr/>
          <a:lstStyle/>
          <a:p>
            <a:pPr>
              <a:defRPr/>
            </a:pPr>
            <a:r>
              <a:rPr lang="en-US"/>
              <a:t>1-</a:t>
            </a:r>
            <a:fld id="{BEB10873-C205-4B10-8366-6EC749A40831}" type="slidenum">
              <a:rPr lang="en-US" smtClean="0"/>
              <a:pPr>
                <a:defRPr/>
              </a:pPr>
              <a:t>77</a:t>
            </a:fld>
            <a:endParaRPr lang="en-US"/>
          </a:p>
        </p:txBody>
      </p:sp>
      <p:pic>
        <p:nvPicPr>
          <p:cNvPr id="7" name="Picture 6"/>
          <p:cNvPicPr>
            <a:picLocks noChangeAspect="1"/>
          </p:cNvPicPr>
          <p:nvPr/>
        </p:nvPicPr>
        <p:blipFill>
          <a:blip r:embed="rId2"/>
          <a:stretch>
            <a:fillRect/>
          </a:stretch>
        </p:blipFill>
        <p:spPr>
          <a:xfrm>
            <a:off x="660443" y="1465176"/>
            <a:ext cx="7488291" cy="3699948"/>
          </a:xfrm>
          <a:prstGeom prst="rect">
            <a:avLst/>
          </a:prstGeom>
        </p:spPr>
      </p:pic>
    </p:spTree>
    <p:extLst>
      <p:ext uri="{BB962C8B-B14F-4D97-AF65-F5344CB8AC3E}">
        <p14:creationId xmlns:p14="http://schemas.microsoft.com/office/powerpoint/2010/main" val="24676221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Footer Placeholder 5"/>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56323" name="Slide Number Placeholder 6"/>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896D0D77-DCD1-438F-9895-FFF86B368696}" type="slidenum">
              <a:rPr lang="en-US" sz="1400" smtClean="0">
                <a:solidFill>
                  <a:srgbClr val="000000"/>
                </a:solidFill>
              </a:rPr>
              <a:pPr>
                <a:defRPr/>
              </a:pPr>
              <a:t>78</a:t>
            </a:fld>
            <a:endParaRPr lang="en-US" sz="1400">
              <a:solidFill>
                <a:srgbClr val="000000"/>
              </a:solidFill>
            </a:endParaRPr>
          </a:p>
        </p:txBody>
      </p:sp>
      <p:sp>
        <p:nvSpPr>
          <p:cNvPr id="56324" name="Rectangle 2"/>
          <p:cNvSpPr>
            <a:spLocks noGrp="1" noChangeArrowheads="1"/>
          </p:cNvSpPr>
          <p:nvPr>
            <p:ph type="title"/>
          </p:nvPr>
        </p:nvSpPr>
        <p:spPr>
          <a:xfrm>
            <a:off x="304800" y="228600"/>
            <a:ext cx="8382000" cy="1143000"/>
          </a:xfrm>
        </p:spPr>
        <p:txBody>
          <a:bodyPr/>
          <a:lstStyle/>
          <a:p>
            <a:r>
              <a:rPr lang="en-US" sz="3200" dirty="0"/>
              <a:t>What’s the Internet: “nuts and bolts” view(</a:t>
            </a:r>
            <a:r>
              <a:rPr lang="en-US" sz="3200" dirty="0">
                <a:solidFill>
                  <a:srgbClr val="FF0000"/>
                </a:solidFill>
              </a:rPr>
              <a:t>Skipped)</a:t>
            </a:r>
            <a:endParaRPr lang="en-US" dirty="0">
              <a:solidFill>
                <a:srgbClr val="FF0000"/>
              </a:solidFill>
            </a:endParaRPr>
          </a:p>
        </p:txBody>
      </p:sp>
      <p:sp>
        <p:nvSpPr>
          <p:cNvPr id="56325" name="Rectangle 3"/>
          <p:cNvSpPr>
            <a:spLocks noGrp="1" noChangeArrowheads="1"/>
          </p:cNvSpPr>
          <p:nvPr>
            <p:ph type="body" sz="half" idx="1"/>
          </p:nvPr>
        </p:nvSpPr>
        <p:spPr>
          <a:xfrm>
            <a:off x="304800" y="1371600"/>
            <a:ext cx="4419600" cy="5132388"/>
          </a:xfrm>
        </p:spPr>
        <p:txBody>
          <a:bodyPr/>
          <a:lstStyle/>
          <a:p>
            <a:r>
              <a:rPr lang="en-US" sz="2400">
                <a:solidFill>
                  <a:srgbClr val="FF0000"/>
                </a:solidFill>
              </a:rPr>
              <a:t>Protocols </a:t>
            </a:r>
            <a:r>
              <a:rPr lang="en-US" sz="2400"/>
              <a:t>control sending, receiving of msgs</a:t>
            </a:r>
          </a:p>
          <a:p>
            <a:pPr lvl="1"/>
            <a:r>
              <a:rPr lang="en-US" sz="2000"/>
              <a:t>e.g., TCP, IP, HTTP, Skype,  Ethernet</a:t>
            </a:r>
          </a:p>
          <a:p>
            <a:r>
              <a:rPr lang="en-US" sz="2400">
                <a:solidFill>
                  <a:srgbClr val="FF0000"/>
                </a:solidFill>
              </a:rPr>
              <a:t>Internet: “network of networks”</a:t>
            </a:r>
          </a:p>
          <a:p>
            <a:pPr lvl="1"/>
            <a:r>
              <a:rPr lang="en-US" sz="2000"/>
              <a:t>loosely hierarchical</a:t>
            </a:r>
          </a:p>
          <a:p>
            <a:pPr lvl="1"/>
            <a:r>
              <a:rPr lang="en-US" sz="2000"/>
              <a:t>public Internet versus private intranet</a:t>
            </a:r>
          </a:p>
          <a:p>
            <a:r>
              <a:rPr lang="en-US" sz="2400"/>
              <a:t>Internet standards</a:t>
            </a:r>
          </a:p>
          <a:p>
            <a:pPr lvl="1"/>
            <a:r>
              <a:rPr lang="en-US" sz="2000"/>
              <a:t>RFC: Request for comments</a:t>
            </a:r>
          </a:p>
          <a:p>
            <a:pPr lvl="1"/>
            <a:r>
              <a:rPr lang="en-US" sz="2000"/>
              <a:t>IETF: Internet Engineering Task Force</a:t>
            </a:r>
          </a:p>
        </p:txBody>
      </p:sp>
      <p:grpSp>
        <p:nvGrpSpPr>
          <p:cNvPr id="56326" name="Group 260"/>
          <p:cNvGrpSpPr>
            <a:grpSpLocks/>
          </p:cNvGrpSpPr>
          <p:nvPr/>
        </p:nvGrpSpPr>
        <p:grpSpPr bwMode="auto">
          <a:xfrm>
            <a:off x="4989513" y="1319213"/>
            <a:ext cx="3470275" cy="4489450"/>
            <a:chOff x="3177" y="1065"/>
            <a:chExt cx="2186" cy="2828"/>
          </a:xfrm>
        </p:grpSpPr>
        <p:sp>
          <p:nvSpPr>
            <p:cNvPr id="56327" name="Freeform 261"/>
            <p:cNvSpPr>
              <a:spLocks/>
            </p:cNvSpPr>
            <p:nvPr/>
          </p:nvSpPr>
          <p:spPr bwMode="auto">
            <a:xfrm>
              <a:off x="4261" y="2412"/>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328" name="Freeform 262"/>
            <p:cNvSpPr>
              <a:spLocks/>
            </p:cNvSpPr>
            <p:nvPr/>
          </p:nvSpPr>
          <p:spPr bwMode="auto">
            <a:xfrm>
              <a:off x="4273" y="1451"/>
              <a:ext cx="1090" cy="658"/>
            </a:xfrm>
            <a:custGeom>
              <a:avLst/>
              <a:gdLst>
                <a:gd name="T0" fmla="*/ 2962331 w 765"/>
                <a:gd name="T1" fmla="*/ 80230 h 459"/>
                <a:gd name="T2" fmla="*/ 2007464 w 765"/>
                <a:gd name="T3" fmla="*/ 565927 h 459"/>
                <a:gd name="T4" fmla="*/ 671564 w 765"/>
                <a:gd name="T5" fmla="*/ 811285 h 459"/>
                <a:gd name="T6" fmla="*/ 95961 w 765"/>
                <a:gd name="T7" fmla="*/ 2736919 h 459"/>
                <a:gd name="T8" fmla="*/ 1256062 w 765"/>
                <a:gd name="T9" fmla="*/ 3610076 h 459"/>
                <a:gd name="T10" fmla="*/ 2414544 w 765"/>
                <a:gd name="T11" fmla="*/ 3468883 h 459"/>
                <a:gd name="T12" fmla="*/ 4075472 w 765"/>
                <a:gd name="T13" fmla="*/ 3610076 h 459"/>
                <a:gd name="T14" fmla="*/ 4876919 w 765"/>
                <a:gd name="T15" fmla="*/ 3532405 h 459"/>
                <a:gd name="T16" fmla="*/ 5249561 w 765"/>
                <a:gd name="T17" fmla="*/ 3024568 h 459"/>
                <a:gd name="T18" fmla="*/ 5240338 w 765"/>
                <a:gd name="T19" fmla="*/ 1286450 h 459"/>
                <a:gd name="T20" fmla="*/ 4624853 w 765"/>
                <a:gd name="T21" fmla="*/ 275381 h 459"/>
                <a:gd name="T22" fmla="*/ 2962331 w 765"/>
                <a:gd name="T23" fmla="*/ 80230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329" name="Freeform 263"/>
            <p:cNvSpPr>
              <a:spLocks/>
            </p:cNvSpPr>
            <p:nvPr/>
          </p:nvSpPr>
          <p:spPr bwMode="auto">
            <a:xfrm>
              <a:off x="3177" y="1267"/>
              <a:ext cx="1036" cy="675"/>
            </a:xfrm>
            <a:custGeom>
              <a:avLst/>
              <a:gdLst>
                <a:gd name="T0" fmla="*/ 648 w 1036"/>
                <a:gd name="T1" fmla="*/ 11 h 675"/>
                <a:gd name="T2" fmla="*/ 390 w 1036"/>
                <a:gd name="T3" fmla="*/ 53 h 675"/>
                <a:gd name="T4" fmla="*/ 206 w 1036"/>
                <a:gd name="T5" fmla="*/ 129 h 675"/>
                <a:gd name="T6" fmla="*/ 152 w 1036"/>
                <a:gd name="T7" fmla="*/ 229 h 675"/>
                <a:gd name="T8" fmla="*/ 22 w 1036"/>
                <a:gd name="T9" fmla="*/ 297 h 675"/>
                <a:gd name="T10" fmla="*/ 18 w 1036"/>
                <a:gd name="T11" fmla="*/ 459 h 675"/>
                <a:gd name="T12" fmla="*/ 132 w 1036"/>
                <a:gd name="T13" fmla="*/ 489 h 675"/>
                <a:gd name="T14" fmla="*/ 458 w 1036"/>
                <a:gd name="T15" fmla="*/ 489 h 675"/>
                <a:gd name="T16" fmla="*/ 598 w 1036"/>
                <a:gd name="T17" fmla="*/ 555 h 675"/>
                <a:gd name="T18" fmla="*/ 752 w 1036"/>
                <a:gd name="T19" fmla="*/ 657 h 675"/>
                <a:gd name="T20" fmla="*/ 870 w 1036"/>
                <a:gd name="T21" fmla="*/ 661 h 675"/>
                <a:gd name="T22" fmla="*/ 952 w 1036"/>
                <a:gd name="T23" fmla="*/ 603 h 675"/>
                <a:gd name="T24" fmla="*/ 992 w 1036"/>
                <a:gd name="T25" fmla="*/ 445 h 675"/>
                <a:gd name="T26" fmla="*/ 1018 w 1036"/>
                <a:gd name="T27" fmla="*/ 291 h 675"/>
                <a:gd name="T28" fmla="*/ 1022 w 1036"/>
                <a:gd name="T29" fmla="*/ 107 h 675"/>
                <a:gd name="T30" fmla="*/ 934 w 1036"/>
                <a:gd name="T31" fmla="*/ 17 h 675"/>
                <a:gd name="T32" fmla="*/ 776 w 1036"/>
                <a:gd name="T33" fmla="*/ 3 h 675"/>
                <a:gd name="T34" fmla="*/ 64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grpSp>
          <p:nvGrpSpPr>
            <p:cNvPr id="56330" name="Group 264"/>
            <p:cNvGrpSpPr>
              <a:grpSpLocks/>
            </p:cNvGrpSpPr>
            <p:nvPr/>
          </p:nvGrpSpPr>
          <p:grpSpPr bwMode="auto">
            <a:xfrm>
              <a:off x="3232" y="2108"/>
              <a:ext cx="919" cy="588"/>
              <a:chOff x="2889" y="1631"/>
              <a:chExt cx="980" cy="743"/>
            </a:xfrm>
          </p:grpSpPr>
          <p:sp>
            <p:nvSpPr>
              <p:cNvPr id="56645" name="Rectangle 265"/>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6646" name="AutoShape 266"/>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endParaRPr lang="en-US">
                  <a:solidFill>
                    <a:srgbClr val="00CCFF"/>
                  </a:solidFill>
                  <a:latin typeface="Times New Roman" pitchFamily="18" charset="0"/>
                  <a:ea typeface="+mn-ea"/>
                  <a:cs typeface="Arial" pitchFamily="34" charset="0"/>
                </a:endParaRPr>
              </a:p>
            </p:txBody>
          </p:sp>
        </p:grpSp>
        <p:grpSp>
          <p:nvGrpSpPr>
            <p:cNvPr id="56331" name="Group 267"/>
            <p:cNvGrpSpPr>
              <a:grpSpLocks/>
            </p:cNvGrpSpPr>
            <p:nvPr/>
          </p:nvGrpSpPr>
          <p:grpSpPr bwMode="auto">
            <a:xfrm>
              <a:off x="3674" y="1388"/>
              <a:ext cx="212" cy="335"/>
              <a:chOff x="3796" y="1043"/>
              <a:chExt cx="865" cy="1237"/>
            </a:xfrm>
          </p:grpSpPr>
          <p:sp>
            <p:nvSpPr>
              <p:cNvPr id="56615" name="Line 268"/>
              <p:cNvSpPr>
                <a:spLocks noChangeShapeType="1"/>
              </p:cNvSpPr>
              <p:nvPr/>
            </p:nvSpPr>
            <p:spPr bwMode="auto">
              <a:xfrm flipH="1">
                <a:off x="3992" y="1481"/>
                <a:ext cx="235" cy="7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6616" name="Line 269"/>
              <p:cNvSpPr>
                <a:spLocks noChangeShapeType="1"/>
              </p:cNvSpPr>
              <p:nvPr/>
            </p:nvSpPr>
            <p:spPr bwMode="auto">
              <a:xfrm>
                <a:off x="4227" y="1481"/>
                <a:ext cx="236"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6617" name="Line 270"/>
              <p:cNvSpPr>
                <a:spLocks noChangeShapeType="1"/>
              </p:cNvSpPr>
              <p:nvPr/>
            </p:nvSpPr>
            <p:spPr bwMode="auto">
              <a:xfrm>
                <a:off x="3992" y="2201"/>
                <a:ext cx="235"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6618" name="Line 271"/>
              <p:cNvSpPr>
                <a:spLocks noChangeShapeType="1"/>
              </p:cNvSpPr>
              <p:nvPr/>
            </p:nvSpPr>
            <p:spPr bwMode="auto">
              <a:xfrm flipH="1">
                <a:off x="4227" y="2201"/>
                <a:ext cx="236"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6619" name="Line 272"/>
              <p:cNvSpPr>
                <a:spLocks noChangeShapeType="1"/>
              </p:cNvSpPr>
              <p:nvPr/>
            </p:nvSpPr>
            <p:spPr bwMode="auto">
              <a:xfrm>
                <a:off x="4227" y="1497"/>
                <a:ext cx="0" cy="7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6620" name="Line 273"/>
              <p:cNvSpPr>
                <a:spLocks noChangeShapeType="1"/>
              </p:cNvSpPr>
              <p:nvPr/>
            </p:nvSpPr>
            <p:spPr bwMode="auto">
              <a:xfrm flipV="1">
                <a:off x="3992" y="2127"/>
                <a:ext cx="235" cy="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6621" name="Line 274"/>
              <p:cNvSpPr>
                <a:spLocks noChangeShapeType="1"/>
              </p:cNvSpPr>
              <p:nvPr/>
            </p:nvSpPr>
            <p:spPr bwMode="auto">
              <a:xfrm flipH="1" flipV="1">
                <a:off x="4227" y="2127"/>
                <a:ext cx="236" cy="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6622" name="Line 275"/>
              <p:cNvSpPr>
                <a:spLocks noChangeShapeType="1"/>
              </p:cNvSpPr>
              <p:nvPr/>
            </p:nvSpPr>
            <p:spPr bwMode="auto">
              <a:xfrm>
                <a:off x="4092" y="1890"/>
                <a:ext cx="135"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6623" name="Line 276"/>
              <p:cNvSpPr>
                <a:spLocks noChangeShapeType="1"/>
              </p:cNvSpPr>
              <p:nvPr/>
            </p:nvSpPr>
            <p:spPr bwMode="auto">
              <a:xfrm flipV="1">
                <a:off x="4227" y="1890"/>
                <a:ext cx="143"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6624" name="Line 277"/>
              <p:cNvSpPr>
                <a:spLocks noChangeShapeType="1"/>
              </p:cNvSpPr>
              <p:nvPr/>
            </p:nvSpPr>
            <p:spPr bwMode="auto">
              <a:xfrm>
                <a:off x="4047" y="1996"/>
                <a:ext cx="175"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6625" name="Line 278"/>
              <p:cNvSpPr>
                <a:spLocks noChangeShapeType="1"/>
              </p:cNvSpPr>
              <p:nvPr/>
            </p:nvSpPr>
            <p:spPr bwMode="auto">
              <a:xfrm flipV="1">
                <a:off x="4227" y="2012"/>
                <a:ext cx="176" cy="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6626" name="Line 279"/>
              <p:cNvSpPr>
                <a:spLocks noChangeShapeType="1"/>
              </p:cNvSpPr>
              <p:nvPr/>
            </p:nvSpPr>
            <p:spPr bwMode="auto">
              <a:xfrm flipV="1">
                <a:off x="4227" y="1782"/>
                <a:ext cx="90" cy="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6627" name="Line 280"/>
              <p:cNvSpPr>
                <a:spLocks noChangeShapeType="1"/>
              </p:cNvSpPr>
              <p:nvPr/>
            </p:nvSpPr>
            <p:spPr bwMode="auto">
              <a:xfrm flipV="1">
                <a:off x="4227" y="1632"/>
                <a:ext cx="57" cy="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6628" name="Line 281"/>
              <p:cNvSpPr>
                <a:spLocks noChangeShapeType="1"/>
              </p:cNvSpPr>
              <p:nvPr/>
            </p:nvSpPr>
            <p:spPr bwMode="auto">
              <a:xfrm>
                <a:off x="4126" y="1772"/>
                <a:ext cx="109"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6629" name="Line 282"/>
              <p:cNvSpPr>
                <a:spLocks noChangeShapeType="1"/>
              </p:cNvSpPr>
              <p:nvPr/>
            </p:nvSpPr>
            <p:spPr bwMode="auto">
              <a:xfrm>
                <a:off x="4175" y="1625"/>
                <a:ext cx="63"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grpSp>
            <p:nvGrpSpPr>
              <p:cNvPr id="56630" name="Group 283"/>
              <p:cNvGrpSpPr>
                <a:grpSpLocks/>
              </p:cNvGrpSpPr>
              <p:nvPr/>
            </p:nvGrpSpPr>
            <p:grpSpPr bwMode="auto">
              <a:xfrm>
                <a:off x="4269" y="1415"/>
                <a:ext cx="392" cy="137"/>
                <a:chOff x="4227" y="1360"/>
                <a:chExt cx="863" cy="270"/>
              </a:xfrm>
            </p:grpSpPr>
            <p:sp>
              <p:nvSpPr>
                <p:cNvPr id="56641" name="Line 284"/>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6642" name="Line 285"/>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6643" name="Line 286"/>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6644" name="Line 287"/>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grpSp>
          <p:grpSp>
            <p:nvGrpSpPr>
              <p:cNvPr id="56631" name="Group 288"/>
              <p:cNvGrpSpPr>
                <a:grpSpLocks/>
              </p:cNvGrpSpPr>
              <p:nvPr/>
            </p:nvGrpSpPr>
            <p:grpSpPr bwMode="auto">
              <a:xfrm rot="5700496">
                <a:off x="4053" y="1170"/>
                <a:ext cx="392" cy="137"/>
                <a:chOff x="4227" y="1360"/>
                <a:chExt cx="863" cy="270"/>
              </a:xfrm>
            </p:grpSpPr>
            <p:sp>
              <p:nvSpPr>
                <p:cNvPr id="56637" name="Line 289"/>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6638" name="Line 290"/>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6639" name="Line 291"/>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6640" name="Line 292"/>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grpSp>
          <p:grpSp>
            <p:nvGrpSpPr>
              <p:cNvPr id="56632" name="Group 293"/>
              <p:cNvGrpSpPr>
                <a:grpSpLocks/>
              </p:cNvGrpSpPr>
              <p:nvPr/>
            </p:nvGrpSpPr>
            <p:grpSpPr bwMode="auto">
              <a:xfrm rot="10800000">
                <a:off x="3796" y="1402"/>
                <a:ext cx="392" cy="137"/>
                <a:chOff x="4227" y="1360"/>
                <a:chExt cx="863" cy="270"/>
              </a:xfrm>
            </p:grpSpPr>
            <p:sp>
              <p:nvSpPr>
                <p:cNvPr id="56633" name="Line 294"/>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6634" name="Line 295"/>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6635" name="Line 296"/>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6636" name="Line 297"/>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grpSp>
        </p:grpSp>
        <p:grpSp>
          <p:nvGrpSpPr>
            <p:cNvPr id="56332" name="Group 298"/>
            <p:cNvGrpSpPr>
              <a:grpSpLocks/>
            </p:cNvGrpSpPr>
            <p:nvPr/>
          </p:nvGrpSpPr>
          <p:grpSpPr bwMode="auto">
            <a:xfrm>
              <a:off x="3223" y="1598"/>
              <a:ext cx="436" cy="114"/>
              <a:chOff x="3072" y="739"/>
              <a:chExt cx="652" cy="146"/>
            </a:xfrm>
          </p:grpSpPr>
          <p:pic>
            <p:nvPicPr>
              <p:cNvPr id="56612" name="Picture 299" descr="lgv_fqm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613" name="Line 300"/>
              <p:cNvSpPr>
                <a:spLocks noChangeShapeType="1"/>
              </p:cNvSpPr>
              <p:nvPr/>
            </p:nvSpPr>
            <p:spPr bwMode="auto">
              <a:xfrm flipH="1">
                <a:off x="3104" y="784"/>
                <a:ext cx="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6614" name="Line 301"/>
              <p:cNvSpPr>
                <a:spLocks noChangeShapeType="1"/>
              </p:cNvSpPr>
              <p:nvPr/>
            </p:nvSpPr>
            <p:spPr bwMode="auto">
              <a:xfrm flipH="1">
                <a:off x="3072" y="76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pic>
          <p:nvPicPr>
            <p:cNvPr id="56333" name="Picture 302" descr="imgyjav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9" y="1417"/>
              <a:ext cx="23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334" name="Group 303"/>
            <p:cNvGrpSpPr>
              <a:grpSpLocks/>
            </p:cNvGrpSpPr>
            <p:nvPr/>
          </p:nvGrpSpPr>
          <p:grpSpPr bwMode="auto">
            <a:xfrm>
              <a:off x="3880" y="1303"/>
              <a:ext cx="256" cy="269"/>
              <a:chOff x="2870" y="1518"/>
              <a:chExt cx="292" cy="320"/>
            </a:xfrm>
          </p:grpSpPr>
          <p:graphicFrame>
            <p:nvGraphicFramePr>
              <p:cNvPr id="56610" name="Object 30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5" imgW="826829" imgH="840406" progId="MS_ClipArt_Gallery.2">
                      <p:embed/>
                    </p:oleObj>
                  </mc:Choice>
                  <mc:Fallback>
                    <p:oleObj name="Clip" r:id="rId5"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611" name="Object 30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7" imgW="1268295" imgH="1199426" progId="MS_ClipArt_Gallery.2">
                      <p:embed/>
                    </p:oleObj>
                  </mc:Choice>
                  <mc:Fallback>
                    <p:oleObj name="Clip" r:id="rId7"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6335" name="Group 306"/>
            <p:cNvGrpSpPr>
              <a:grpSpLocks/>
            </p:cNvGrpSpPr>
            <p:nvPr/>
          </p:nvGrpSpPr>
          <p:grpSpPr bwMode="auto">
            <a:xfrm>
              <a:off x="4338" y="2487"/>
              <a:ext cx="228" cy="108"/>
              <a:chOff x="3600" y="219"/>
              <a:chExt cx="360" cy="175"/>
            </a:xfrm>
          </p:grpSpPr>
          <p:sp>
            <p:nvSpPr>
              <p:cNvPr id="56597" name="Oval 30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6598" name="Line 30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99" name="Line 30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600" name="Rectangle 31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6601" name="Oval 31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6602" name="Group 312"/>
              <p:cNvGrpSpPr>
                <a:grpSpLocks/>
              </p:cNvGrpSpPr>
              <p:nvPr/>
            </p:nvGrpSpPr>
            <p:grpSpPr bwMode="auto">
              <a:xfrm>
                <a:off x="3686" y="244"/>
                <a:ext cx="177" cy="66"/>
                <a:chOff x="2848" y="848"/>
                <a:chExt cx="140" cy="98"/>
              </a:xfrm>
            </p:grpSpPr>
            <p:sp>
              <p:nvSpPr>
                <p:cNvPr id="56607" name="Line 31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608" name="Line 31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609" name="Line 31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6603" name="Group 316"/>
              <p:cNvGrpSpPr>
                <a:grpSpLocks/>
              </p:cNvGrpSpPr>
              <p:nvPr/>
            </p:nvGrpSpPr>
            <p:grpSpPr bwMode="auto">
              <a:xfrm flipV="1">
                <a:off x="3686" y="243"/>
                <a:ext cx="177" cy="66"/>
                <a:chOff x="2848" y="848"/>
                <a:chExt cx="140" cy="98"/>
              </a:xfrm>
            </p:grpSpPr>
            <p:sp>
              <p:nvSpPr>
                <p:cNvPr id="56604" name="Line 31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605" name="Line 31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606" name="Line 31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56336" name="Group 320"/>
            <p:cNvGrpSpPr>
              <a:grpSpLocks/>
            </p:cNvGrpSpPr>
            <p:nvPr/>
          </p:nvGrpSpPr>
          <p:grpSpPr bwMode="auto">
            <a:xfrm>
              <a:off x="4562" y="2663"/>
              <a:ext cx="228" cy="108"/>
              <a:chOff x="3600" y="219"/>
              <a:chExt cx="360" cy="175"/>
            </a:xfrm>
          </p:grpSpPr>
          <p:sp>
            <p:nvSpPr>
              <p:cNvPr id="56584" name="Oval 32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6585" name="Line 32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86" name="Line 32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87" name="Rectangle 32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6588" name="Oval 32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6589" name="Group 326"/>
              <p:cNvGrpSpPr>
                <a:grpSpLocks/>
              </p:cNvGrpSpPr>
              <p:nvPr/>
            </p:nvGrpSpPr>
            <p:grpSpPr bwMode="auto">
              <a:xfrm>
                <a:off x="3686" y="244"/>
                <a:ext cx="177" cy="66"/>
                <a:chOff x="2848" y="848"/>
                <a:chExt cx="140" cy="98"/>
              </a:xfrm>
            </p:grpSpPr>
            <p:sp>
              <p:nvSpPr>
                <p:cNvPr id="56594" name="Line 32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95" name="Line 32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96" name="Line 32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6590" name="Group 330"/>
              <p:cNvGrpSpPr>
                <a:grpSpLocks/>
              </p:cNvGrpSpPr>
              <p:nvPr/>
            </p:nvGrpSpPr>
            <p:grpSpPr bwMode="auto">
              <a:xfrm flipV="1">
                <a:off x="3686" y="243"/>
                <a:ext cx="177" cy="66"/>
                <a:chOff x="2848" y="848"/>
                <a:chExt cx="140" cy="98"/>
              </a:xfrm>
            </p:grpSpPr>
            <p:sp>
              <p:nvSpPr>
                <p:cNvPr id="56591" name="Line 33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92" name="Line 33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93" name="Line 33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56337" name="Group 334"/>
            <p:cNvGrpSpPr>
              <a:grpSpLocks/>
            </p:cNvGrpSpPr>
            <p:nvPr/>
          </p:nvGrpSpPr>
          <p:grpSpPr bwMode="auto">
            <a:xfrm>
              <a:off x="4738" y="2495"/>
              <a:ext cx="228" cy="108"/>
              <a:chOff x="3600" y="219"/>
              <a:chExt cx="360" cy="175"/>
            </a:xfrm>
          </p:grpSpPr>
          <p:sp>
            <p:nvSpPr>
              <p:cNvPr id="56571" name="Oval 33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6572" name="Line 33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73" name="Line 33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74" name="Rectangle 33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6575" name="Oval 33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6576" name="Group 340"/>
              <p:cNvGrpSpPr>
                <a:grpSpLocks/>
              </p:cNvGrpSpPr>
              <p:nvPr/>
            </p:nvGrpSpPr>
            <p:grpSpPr bwMode="auto">
              <a:xfrm>
                <a:off x="3686" y="244"/>
                <a:ext cx="177" cy="66"/>
                <a:chOff x="2848" y="848"/>
                <a:chExt cx="140" cy="98"/>
              </a:xfrm>
            </p:grpSpPr>
            <p:sp>
              <p:nvSpPr>
                <p:cNvPr id="56581" name="Line 34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82" name="Line 34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83" name="Line 34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6577" name="Group 344"/>
              <p:cNvGrpSpPr>
                <a:grpSpLocks/>
              </p:cNvGrpSpPr>
              <p:nvPr/>
            </p:nvGrpSpPr>
            <p:grpSpPr bwMode="auto">
              <a:xfrm flipV="1">
                <a:off x="3686" y="243"/>
                <a:ext cx="177" cy="66"/>
                <a:chOff x="2848" y="848"/>
                <a:chExt cx="140" cy="98"/>
              </a:xfrm>
            </p:grpSpPr>
            <p:sp>
              <p:nvSpPr>
                <p:cNvPr id="56578" name="Line 34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79" name="Line 34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80" name="Line 34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56338" name="Group 348"/>
            <p:cNvGrpSpPr>
              <a:grpSpLocks/>
            </p:cNvGrpSpPr>
            <p:nvPr/>
          </p:nvGrpSpPr>
          <p:grpSpPr bwMode="auto">
            <a:xfrm>
              <a:off x="4401" y="1766"/>
              <a:ext cx="221" cy="101"/>
              <a:chOff x="3600" y="219"/>
              <a:chExt cx="360" cy="175"/>
            </a:xfrm>
          </p:grpSpPr>
          <p:sp>
            <p:nvSpPr>
              <p:cNvPr id="56558" name="Oval 3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6559" name="Line 35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60" name="Line 35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61" name="Rectangle 35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6562" name="Oval 3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6563" name="Group 354"/>
              <p:cNvGrpSpPr>
                <a:grpSpLocks/>
              </p:cNvGrpSpPr>
              <p:nvPr/>
            </p:nvGrpSpPr>
            <p:grpSpPr bwMode="auto">
              <a:xfrm>
                <a:off x="3686" y="244"/>
                <a:ext cx="177" cy="66"/>
                <a:chOff x="2848" y="848"/>
                <a:chExt cx="140" cy="98"/>
              </a:xfrm>
            </p:grpSpPr>
            <p:sp>
              <p:nvSpPr>
                <p:cNvPr id="56568" name="Line 35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69" name="Line 35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70" name="Line 35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6564" name="Group 358"/>
              <p:cNvGrpSpPr>
                <a:grpSpLocks/>
              </p:cNvGrpSpPr>
              <p:nvPr/>
            </p:nvGrpSpPr>
            <p:grpSpPr bwMode="auto">
              <a:xfrm flipV="1">
                <a:off x="3686" y="243"/>
                <a:ext cx="177" cy="66"/>
                <a:chOff x="2848" y="848"/>
                <a:chExt cx="140" cy="98"/>
              </a:xfrm>
            </p:grpSpPr>
            <p:sp>
              <p:nvSpPr>
                <p:cNvPr id="56565" name="Line 35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66" name="Line 36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67" name="Line 36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56339" name="Group 362"/>
            <p:cNvGrpSpPr>
              <a:grpSpLocks/>
            </p:cNvGrpSpPr>
            <p:nvPr/>
          </p:nvGrpSpPr>
          <p:grpSpPr bwMode="auto">
            <a:xfrm>
              <a:off x="4400" y="1927"/>
              <a:ext cx="228" cy="108"/>
              <a:chOff x="3600" y="219"/>
              <a:chExt cx="360" cy="175"/>
            </a:xfrm>
          </p:grpSpPr>
          <p:sp>
            <p:nvSpPr>
              <p:cNvPr id="56545" name="Oval 36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6546" name="Line 36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47" name="Line 36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48" name="Rectangle 36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6549" name="Oval 36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6550" name="Group 368"/>
              <p:cNvGrpSpPr>
                <a:grpSpLocks/>
              </p:cNvGrpSpPr>
              <p:nvPr/>
            </p:nvGrpSpPr>
            <p:grpSpPr bwMode="auto">
              <a:xfrm>
                <a:off x="3686" y="244"/>
                <a:ext cx="177" cy="66"/>
                <a:chOff x="2848" y="848"/>
                <a:chExt cx="140" cy="98"/>
              </a:xfrm>
            </p:grpSpPr>
            <p:sp>
              <p:nvSpPr>
                <p:cNvPr id="56555" name="Line 3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56" name="Line 37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57" name="Line 3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6551" name="Group 372"/>
              <p:cNvGrpSpPr>
                <a:grpSpLocks/>
              </p:cNvGrpSpPr>
              <p:nvPr/>
            </p:nvGrpSpPr>
            <p:grpSpPr bwMode="auto">
              <a:xfrm flipV="1">
                <a:off x="3686" y="243"/>
                <a:ext cx="177" cy="66"/>
                <a:chOff x="2848" y="848"/>
                <a:chExt cx="140" cy="98"/>
              </a:xfrm>
            </p:grpSpPr>
            <p:sp>
              <p:nvSpPr>
                <p:cNvPr id="56552" name="Line 37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53" name="Line 37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54" name="Line 37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56340" name="Group 376"/>
            <p:cNvGrpSpPr>
              <a:grpSpLocks/>
            </p:cNvGrpSpPr>
            <p:nvPr/>
          </p:nvGrpSpPr>
          <p:grpSpPr bwMode="auto">
            <a:xfrm>
              <a:off x="4700" y="1706"/>
              <a:ext cx="210" cy="97"/>
              <a:chOff x="3600" y="219"/>
              <a:chExt cx="360" cy="175"/>
            </a:xfrm>
          </p:grpSpPr>
          <p:sp>
            <p:nvSpPr>
              <p:cNvPr id="56532" name="Oval 37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6533" name="Line 37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34" name="Line 37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35" name="Rectangle 38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6536" name="Oval 38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6537" name="Group 382"/>
              <p:cNvGrpSpPr>
                <a:grpSpLocks/>
              </p:cNvGrpSpPr>
              <p:nvPr/>
            </p:nvGrpSpPr>
            <p:grpSpPr bwMode="auto">
              <a:xfrm>
                <a:off x="3686" y="244"/>
                <a:ext cx="177" cy="66"/>
                <a:chOff x="2848" y="848"/>
                <a:chExt cx="140" cy="98"/>
              </a:xfrm>
            </p:grpSpPr>
            <p:sp>
              <p:nvSpPr>
                <p:cNvPr id="56542" name="Line 38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43" name="Line 38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44" name="Line 38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6538" name="Group 386"/>
              <p:cNvGrpSpPr>
                <a:grpSpLocks/>
              </p:cNvGrpSpPr>
              <p:nvPr/>
            </p:nvGrpSpPr>
            <p:grpSpPr bwMode="auto">
              <a:xfrm flipV="1">
                <a:off x="3686" y="243"/>
                <a:ext cx="177" cy="66"/>
                <a:chOff x="2848" y="848"/>
                <a:chExt cx="140" cy="98"/>
              </a:xfrm>
            </p:grpSpPr>
            <p:sp>
              <p:nvSpPr>
                <p:cNvPr id="56539" name="Line 38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40" name="Line 38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41" name="Line 38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56341" name="Group 390"/>
            <p:cNvGrpSpPr>
              <a:grpSpLocks/>
            </p:cNvGrpSpPr>
            <p:nvPr/>
          </p:nvGrpSpPr>
          <p:grpSpPr bwMode="auto">
            <a:xfrm>
              <a:off x="4754" y="1927"/>
              <a:ext cx="228" cy="108"/>
              <a:chOff x="3600" y="219"/>
              <a:chExt cx="360" cy="175"/>
            </a:xfrm>
          </p:grpSpPr>
          <p:sp>
            <p:nvSpPr>
              <p:cNvPr id="56519" name="Oval 39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6520" name="Line 39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21" name="Line 39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22" name="Rectangle 39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6523" name="Oval 39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6524" name="Group 396"/>
              <p:cNvGrpSpPr>
                <a:grpSpLocks/>
              </p:cNvGrpSpPr>
              <p:nvPr/>
            </p:nvGrpSpPr>
            <p:grpSpPr bwMode="auto">
              <a:xfrm>
                <a:off x="3686" y="244"/>
                <a:ext cx="177" cy="66"/>
                <a:chOff x="2848" y="848"/>
                <a:chExt cx="140" cy="98"/>
              </a:xfrm>
            </p:grpSpPr>
            <p:sp>
              <p:nvSpPr>
                <p:cNvPr id="56529" name="Line 39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30" name="Line 39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31" name="Line 39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6525" name="Group 400"/>
              <p:cNvGrpSpPr>
                <a:grpSpLocks/>
              </p:cNvGrpSpPr>
              <p:nvPr/>
            </p:nvGrpSpPr>
            <p:grpSpPr bwMode="auto">
              <a:xfrm flipV="1">
                <a:off x="3686" y="243"/>
                <a:ext cx="177" cy="66"/>
                <a:chOff x="2848" y="848"/>
                <a:chExt cx="140" cy="98"/>
              </a:xfrm>
            </p:grpSpPr>
            <p:sp>
              <p:nvSpPr>
                <p:cNvPr id="56526" name="Line 40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27" name="Line 40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28" name="Line 40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56342" name="Group 404"/>
            <p:cNvGrpSpPr>
              <a:grpSpLocks/>
            </p:cNvGrpSpPr>
            <p:nvPr/>
          </p:nvGrpSpPr>
          <p:grpSpPr bwMode="auto">
            <a:xfrm>
              <a:off x="3866" y="1763"/>
              <a:ext cx="220" cy="100"/>
              <a:chOff x="3600" y="219"/>
              <a:chExt cx="360" cy="175"/>
            </a:xfrm>
          </p:grpSpPr>
          <p:sp>
            <p:nvSpPr>
              <p:cNvPr id="56506" name="Oval 40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6507" name="Line 40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08" name="Line 40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09" name="Rectangle 40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6510" name="Oval 40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6511" name="Group 410"/>
              <p:cNvGrpSpPr>
                <a:grpSpLocks/>
              </p:cNvGrpSpPr>
              <p:nvPr/>
            </p:nvGrpSpPr>
            <p:grpSpPr bwMode="auto">
              <a:xfrm>
                <a:off x="3686" y="244"/>
                <a:ext cx="177" cy="66"/>
                <a:chOff x="2848" y="848"/>
                <a:chExt cx="140" cy="98"/>
              </a:xfrm>
            </p:grpSpPr>
            <p:sp>
              <p:nvSpPr>
                <p:cNvPr id="56516" name="Line 4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17" name="Line 4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18" name="Line 4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6512" name="Group 414"/>
              <p:cNvGrpSpPr>
                <a:grpSpLocks/>
              </p:cNvGrpSpPr>
              <p:nvPr/>
            </p:nvGrpSpPr>
            <p:grpSpPr bwMode="auto">
              <a:xfrm flipV="1">
                <a:off x="3686" y="243"/>
                <a:ext cx="177" cy="66"/>
                <a:chOff x="2848" y="848"/>
                <a:chExt cx="140" cy="98"/>
              </a:xfrm>
            </p:grpSpPr>
            <p:sp>
              <p:nvSpPr>
                <p:cNvPr id="56513" name="Line 4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14" name="Line 4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15" name="Line 4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56343" name="Group 418"/>
            <p:cNvGrpSpPr>
              <a:grpSpLocks/>
            </p:cNvGrpSpPr>
            <p:nvPr/>
          </p:nvGrpSpPr>
          <p:grpSpPr bwMode="auto">
            <a:xfrm>
              <a:off x="3673" y="2487"/>
              <a:ext cx="220" cy="100"/>
              <a:chOff x="3600" y="219"/>
              <a:chExt cx="360" cy="175"/>
            </a:xfrm>
          </p:grpSpPr>
          <p:sp>
            <p:nvSpPr>
              <p:cNvPr id="56493" name="Oval 41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6494" name="Line 42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495" name="Line 42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496" name="Rectangle 42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6497" name="Oval 42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6498" name="Group 424"/>
              <p:cNvGrpSpPr>
                <a:grpSpLocks/>
              </p:cNvGrpSpPr>
              <p:nvPr/>
            </p:nvGrpSpPr>
            <p:grpSpPr bwMode="auto">
              <a:xfrm>
                <a:off x="3686" y="244"/>
                <a:ext cx="177" cy="66"/>
                <a:chOff x="2848" y="848"/>
                <a:chExt cx="140" cy="98"/>
              </a:xfrm>
            </p:grpSpPr>
            <p:sp>
              <p:nvSpPr>
                <p:cNvPr id="56503" name="Line 42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04" name="Line 42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05" name="Line 42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6499" name="Group 428"/>
              <p:cNvGrpSpPr>
                <a:grpSpLocks/>
              </p:cNvGrpSpPr>
              <p:nvPr/>
            </p:nvGrpSpPr>
            <p:grpSpPr bwMode="auto">
              <a:xfrm flipV="1">
                <a:off x="3686" y="243"/>
                <a:ext cx="177" cy="66"/>
                <a:chOff x="2848" y="848"/>
                <a:chExt cx="140" cy="98"/>
              </a:xfrm>
            </p:grpSpPr>
            <p:sp>
              <p:nvSpPr>
                <p:cNvPr id="56500" name="Line 42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01" name="Line 43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502" name="Line 43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sp>
          <p:nvSpPr>
            <p:cNvPr id="56344" name="Line 432"/>
            <p:cNvSpPr>
              <a:spLocks noChangeShapeType="1"/>
            </p:cNvSpPr>
            <p:nvPr/>
          </p:nvSpPr>
          <p:spPr bwMode="auto">
            <a:xfrm flipV="1">
              <a:off x="4430" y="2757"/>
              <a:ext cx="143" cy="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6345" name="Line 433"/>
            <p:cNvSpPr>
              <a:spLocks noChangeShapeType="1"/>
            </p:cNvSpPr>
            <p:nvPr/>
          </p:nvSpPr>
          <p:spPr bwMode="auto">
            <a:xfrm>
              <a:off x="4508" y="2592"/>
              <a:ext cx="103"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6346" name="Line 434"/>
            <p:cNvSpPr>
              <a:spLocks noChangeShapeType="1"/>
            </p:cNvSpPr>
            <p:nvPr/>
          </p:nvSpPr>
          <p:spPr bwMode="auto">
            <a:xfrm>
              <a:off x="4569" y="2542"/>
              <a:ext cx="1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6347" name="Line 435"/>
            <p:cNvSpPr>
              <a:spLocks noChangeShapeType="1"/>
            </p:cNvSpPr>
            <p:nvPr/>
          </p:nvSpPr>
          <p:spPr bwMode="auto">
            <a:xfrm flipV="1">
              <a:off x="4718" y="2596"/>
              <a:ext cx="85"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6348" name="Line 436"/>
            <p:cNvSpPr>
              <a:spLocks noChangeShapeType="1"/>
            </p:cNvSpPr>
            <p:nvPr/>
          </p:nvSpPr>
          <p:spPr bwMode="auto">
            <a:xfrm>
              <a:off x="3898" y="2546"/>
              <a:ext cx="4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nvGrpSpPr>
            <p:cNvPr id="56349" name="Group 437"/>
            <p:cNvGrpSpPr>
              <a:grpSpLocks/>
            </p:cNvGrpSpPr>
            <p:nvPr/>
          </p:nvGrpSpPr>
          <p:grpSpPr bwMode="auto">
            <a:xfrm>
              <a:off x="3424" y="2213"/>
              <a:ext cx="209" cy="224"/>
              <a:chOff x="2870" y="1518"/>
              <a:chExt cx="292" cy="320"/>
            </a:xfrm>
          </p:grpSpPr>
          <p:graphicFrame>
            <p:nvGraphicFramePr>
              <p:cNvPr id="56491" name="Object 43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9" imgW="826829" imgH="840406" progId="MS_ClipArt_Gallery.2">
                      <p:embed/>
                    </p:oleObj>
                  </mc:Choice>
                  <mc:Fallback>
                    <p:oleObj name="Clip" r:id="rId9"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492" name="Object 43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0" imgW="1268295" imgH="1199426" progId="MS_ClipArt_Gallery.2">
                      <p:embed/>
                    </p:oleObj>
                  </mc:Choice>
                  <mc:Fallback>
                    <p:oleObj name="Clip" r:id="rId10"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6350" name="Group 440"/>
            <p:cNvGrpSpPr>
              <a:grpSpLocks/>
            </p:cNvGrpSpPr>
            <p:nvPr/>
          </p:nvGrpSpPr>
          <p:grpSpPr bwMode="auto">
            <a:xfrm>
              <a:off x="3452" y="2445"/>
              <a:ext cx="139" cy="194"/>
              <a:chOff x="2556" y="2689"/>
              <a:chExt cx="183" cy="255"/>
            </a:xfrm>
          </p:grpSpPr>
          <p:pic>
            <p:nvPicPr>
              <p:cNvPr id="56474" name="Picture 441" descr="31u_bnrz[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475" name="Freeform 442"/>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476" name="Freeform 443"/>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477" name="Freeform 444"/>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478" name="Freeform 445"/>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479" name="Freeform 446"/>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480" name="Freeform 447"/>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481" name="Freeform 448"/>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482" name="Freeform 449"/>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483" name="Freeform 450"/>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484" name="Freeform 451"/>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485" name="Freeform 452"/>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486" name="Freeform 453"/>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487" name="Freeform 454"/>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488" name="Freeform 455"/>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489" name="Freeform 456"/>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490" name="Freeform 457"/>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grpSp>
        <p:graphicFrame>
          <p:nvGraphicFramePr>
            <p:cNvPr id="56351" name="Object 458"/>
            <p:cNvGraphicFramePr>
              <a:graphicFrameLocks noChangeAspect="1"/>
            </p:cNvGraphicFramePr>
            <p:nvPr/>
          </p:nvGraphicFramePr>
          <p:xfrm>
            <a:off x="3694" y="2240"/>
            <a:ext cx="207" cy="173"/>
          </p:xfrm>
          <a:graphic>
            <a:graphicData uri="http://schemas.openxmlformats.org/presentationml/2006/ole">
              <mc:AlternateContent xmlns:mc="http://schemas.openxmlformats.org/markup-compatibility/2006">
                <mc:Choice xmlns:v="urn:schemas-microsoft-com:vml" Requires="v">
                  <p:oleObj name="Clip" r:id="rId12" imgW="1307263" imgH="1084139" progId="MS_ClipArt_Gallery.2">
                    <p:embed/>
                  </p:oleObj>
                </mc:Choice>
                <mc:Fallback>
                  <p:oleObj name="Clip" r:id="rId12" imgW="1307263" imgH="1084139" progId="MS_ClipArt_Gallery.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94" y="2240"/>
                          <a:ext cx="2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52" name="Line 459"/>
            <p:cNvSpPr>
              <a:spLocks noChangeShapeType="1"/>
            </p:cNvSpPr>
            <p:nvPr/>
          </p:nvSpPr>
          <p:spPr bwMode="auto">
            <a:xfrm>
              <a:off x="4084" y="1820"/>
              <a:ext cx="321"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6353" name="Line 460"/>
            <p:cNvSpPr>
              <a:spLocks noChangeShapeType="1"/>
            </p:cNvSpPr>
            <p:nvPr/>
          </p:nvSpPr>
          <p:spPr bwMode="auto">
            <a:xfrm>
              <a:off x="3811" y="1712"/>
              <a:ext cx="96"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6354" name="Freeform 461"/>
            <p:cNvSpPr>
              <a:spLocks/>
            </p:cNvSpPr>
            <p:nvPr/>
          </p:nvSpPr>
          <p:spPr bwMode="auto">
            <a:xfrm>
              <a:off x="3382" y="2976"/>
              <a:ext cx="1877" cy="917"/>
            </a:xfrm>
            <a:custGeom>
              <a:avLst/>
              <a:gdLst>
                <a:gd name="T0" fmla="*/ 889 w 1877"/>
                <a:gd name="T1" fmla="*/ 23 h 917"/>
                <a:gd name="T2" fmla="*/ 692 w 1877"/>
                <a:gd name="T3" fmla="*/ 109 h 917"/>
                <a:gd name="T4" fmla="*/ 415 w 1877"/>
                <a:gd name="T5" fmla="*/ 91 h 917"/>
                <a:gd name="T6" fmla="*/ 112 w 1877"/>
                <a:gd name="T7" fmla="*/ 170 h 917"/>
                <a:gd name="T8" fmla="*/ 50 w 1877"/>
                <a:gd name="T9" fmla="*/ 353 h 917"/>
                <a:gd name="T10" fmla="*/ 14 w 1877"/>
                <a:gd name="T11" fmla="*/ 528 h 917"/>
                <a:gd name="T12" fmla="*/ 139 w 1877"/>
                <a:gd name="T13" fmla="*/ 650 h 917"/>
                <a:gd name="T14" fmla="*/ 505 w 1877"/>
                <a:gd name="T15" fmla="*/ 781 h 917"/>
                <a:gd name="T16" fmla="*/ 933 w 1877"/>
                <a:gd name="T17" fmla="*/ 886 h 917"/>
                <a:gd name="T18" fmla="*/ 1370 w 1877"/>
                <a:gd name="T19" fmla="*/ 901 h 917"/>
                <a:gd name="T20" fmla="*/ 1676 w 1877"/>
                <a:gd name="T21" fmla="*/ 793 h 917"/>
                <a:gd name="T22" fmla="*/ 1860 w 1877"/>
                <a:gd name="T23" fmla="*/ 624 h 917"/>
                <a:gd name="T24" fmla="*/ 1776 w 1877"/>
                <a:gd name="T25" fmla="*/ 219 h 917"/>
                <a:gd name="T26" fmla="*/ 1503 w 1877"/>
                <a:gd name="T27" fmla="*/ 100 h 917"/>
                <a:gd name="T28" fmla="*/ 1200 w 1877"/>
                <a:gd name="T29" fmla="*/ 13 h 917"/>
                <a:gd name="T30" fmla="*/ 889 w 1877"/>
                <a:gd name="T31" fmla="*/ 23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355" name="Line 462"/>
            <p:cNvSpPr>
              <a:spLocks noChangeShapeType="1"/>
            </p:cNvSpPr>
            <p:nvPr/>
          </p:nvSpPr>
          <p:spPr bwMode="auto">
            <a:xfrm rot="-5400000">
              <a:off x="4791" y="3440"/>
              <a:ext cx="330" cy="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nvGrpSpPr>
            <p:cNvPr id="56356" name="Group 463"/>
            <p:cNvGrpSpPr>
              <a:grpSpLocks/>
            </p:cNvGrpSpPr>
            <p:nvPr/>
          </p:nvGrpSpPr>
          <p:grpSpPr bwMode="auto">
            <a:xfrm>
              <a:off x="4736" y="3526"/>
              <a:ext cx="125" cy="230"/>
              <a:chOff x="4180" y="783"/>
              <a:chExt cx="150" cy="307"/>
            </a:xfrm>
          </p:grpSpPr>
          <p:sp>
            <p:nvSpPr>
              <p:cNvPr id="56466" name="AutoShape 464"/>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6467" name="Rectangle 465"/>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6468" name="Rectangle 46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6469" name="AutoShape 46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6470" name="Line 468"/>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471" name="Line 469"/>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472" name="Rectangle 47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6473" name="Rectangle 471"/>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sp>
          <p:nvSpPr>
            <p:cNvPr id="56357" name="Line 472"/>
            <p:cNvSpPr>
              <a:spLocks noChangeShapeType="1"/>
            </p:cNvSpPr>
            <p:nvPr/>
          </p:nvSpPr>
          <p:spPr bwMode="auto">
            <a:xfrm rot="5400000" flipV="1">
              <a:off x="4883" y="3617"/>
              <a:ext cx="2" cy="5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358" name="Line 473"/>
            <p:cNvSpPr>
              <a:spLocks noChangeShapeType="1"/>
            </p:cNvSpPr>
            <p:nvPr/>
          </p:nvSpPr>
          <p:spPr bwMode="auto">
            <a:xfrm rot="-5400000">
              <a:off x="5000" y="3413"/>
              <a:ext cx="0" cy="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nvGrpSpPr>
            <p:cNvPr id="56359" name="Group 474"/>
            <p:cNvGrpSpPr>
              <a:grpSpLocks/>
            </p:cNvGrpSpPr>
            <p:nvPr/>
          </p:nvGrpSpPr>
          <p:grpSpPr bwMode="auto">
            <a:xfrm>
              <a:off x="4735" y="3230"/>
              <a:ext cx="316" cy="148"/>
              <a:chOff x="3600" y="219"/>
              <a:chExt cx="360" cy="175"/>
            </a:xfrm>
          </p:grpSpPr>
          <p:sp>
            <p:nvSpPr>
              <p:cNvPr id="56453" name="Oval 47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6454" name="Line 47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455" name="Line 47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456" name="Rectangle 47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6457" name="Oval 47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6458" name="Group 480"/>
              <p:cNvGrpSpPr>
                <a:grpSpLocks/>
              </p:cNvGrpSpPr>
              <p:nvPr/>
            </p:nvGrpSpPr>
            <p:grpSpPr bwMode="auto">
              <a:xfrm>
                <a:off x="3686" y="244"/>
                <a:ext cx="177" cy="66"/>
                <a:chOff x="2848" y="848"/>
                <a:chExt cx="140" cy="98"/>
              </a:xfrm>
            </p:grpSpPr>
            <p:sp>
              <p:nvSpPr>
                <p:cNvPr id="56463" name="Line 48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464" name="Line 48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465" name="Line 48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6459" name="Group 484"/>
              <p:cNvGrpSpPr>
                <a:grpSpLocks/>
              </p:cNvGrpSpPr>
              <p:nvPr/>
            </p:nvGrpSpPr>
            <p:grpSpPr bwMode="auto">
              <a:xfrm flipV="1">
                <a:off x="3686" y="243"/>
                <a:ext cx="177" cy="66"/>
                <a:chOff x="2848" y="848"/>
                <a:chExt cx="140" cy="98"/>
              </a:xfrm>
            </p:grpSpPr>
            <p:sp>
              <p:nvSpPr>
                <p:cNvPr id="56460" name="Line 48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461" name="Line 48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462" name="Line 48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56360" name="Group 488"/>
            <p:cNvGrpSpPr>
              <a:grpSpLocks/>
            </p:cNvGrpSpPr>
            <p:nvPr/>
          </p:nvGrpSpPr>
          <p:grpSpPr bwMode="auto">
            <a:xfrm>
              <a:off x="4221" y="3056"/>
              <a:ext cx="316" cy="148"/>
              <a:chOff x="3600" y="219"/>
              <a:chExt cx="360" cy="175"/>
            </a:xfrm>
          </p:grpSpPr>
          <p:sp>
            <p:nvSpPr>
              <p:cNvPr id="56440" name="Oval 48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6441" name="Line 49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442" name="Line 49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443" name="Rectangle 49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6444" name="Oval 49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6445" name="Group 494"/>
              <p:cNvGrpSpPr>
                <a:grpSpLocks/>
              </p:cNvGrpSpPr>
              <p:nvPr/>
            </p:nvGrpSpPr>
            <p:grpSpPr bwMode="auto">
              <a:xfrm>
                <a:off x="3686" y="244"/>
                <a:ext cx="177" cy="66"/>
                <a:chOff x="2848" y="848"/>
                <a:chExt cx="140" cy="98"/>
              </a:xfrm>
            </p:grpSpPr>
            <p:sp>
              <p:nvSpPr>
                <p:cNvPr id="56450" name="Line 49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451" name="Line 49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452" name="Line 49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6446" name="Group 498"/>
              <p:cNvGrpSpPr>
                <a:grpSpLocks/>
              </p:cNvGrpSpPr>
              <p:nvPr/>
            </p:nvGrpSpPr>
            <p:grpSpPr bwMode="auto">
              <a:xfrm flipV="1">
                <a:off x="3686" y="243"/>
                <a:ext cx="177" cy="66"/>
                <a:chOff x="2848" y="848"/>
                <a:chExt cx="140" cy="98"/>
              </a:xfrm>
            </p:grpSpPr>
            <p:sp>
              <p:nvSpPr>
                <p:cNvPr id="56447" name="Line 49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448" name="Line 50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449" name="Line 50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56361" name="Group 502"/>
            <p:cNvGrpSpPr>
              <a:grpSpLocks/>
            </p:cNvGrpSpPr>
            <p:nvPr/>
          </p:nvGrpSpPr>
          <p:grpSpPr bwMode="auto">
            <a:xfrm>
              <a:off x="3802" y="3248"/>
              <a:ext cx="316" cy="148"/>
              <a:chOff x="3600" y="219"/>
              <a:chExt cx="360" cy="175"/>
            </a:xfrm>
          </p:grpSpPr>
          <p:sp>
            <p:nvSpPr>
              <p:cNvPr id="56427" name="Oval 50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6428" name="Line 50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429" name="Line 50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430" name="Rectangle 50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6431" name="Oval 50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6432" name="Group 508"/>
              <p:cNvGrpSpPr>
                <a:grpSpLocks/>
              </p:cNvGrpSpPr>
              <p:nvPr/>
            </p:nvGrpSpPr>
            <p:grpSpPr bwMode="auto">
              <a:xfrm>
                <a:off x="3686" y="244"/>
                <a:ext cx="177" cy="66"/>
                <a:chOff x="2848" y="848"/>
                <a:chExt cx="140" cy="98"/>
              </a:xfrm>
            </p:grpSpPr>
            <p:sp>
              <p:nvSpPr>
                <p:cNvPr id="56437" name="Line 50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438" name="Line 51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439" name="Line 51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6433" name="Group 512"/>
              <p:cNvGrpSpPr>
                <a:grpSpLocks/>
              </p:cNvGrpSpPr>
              <p:nvPr/>
            </p:nvGrpSpPr>
            <p:grpSpPr bwMode="auto">
              <a:xfrm flipV="1">
                <a:off x="3686" y="243"/>
                <a:ext cx="177" cy="66"/>
                <a:chOff x="2848" y="848"/>
                <a:chExt cx="140" cy="98"/>
              </a:xfrm>
            </p:grpSpPr>
            <p:sp>
              <p:nvSpPr>
                <p:cNvPr id="56434" name="Line 51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435" name="Line 51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436" name="Line 51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sp>
          <p:nvSpPr>
            <p:cNvPr id="56362" name="Line 516"/>
            <p:cNvSpPr>
              <a:spLocks noChangeShapeType="1"/>
            </p:cNvSpPr>
            <p:nvPr/>
          </p:nvSpPr>
          <p:spPr bwMode="auto">
            <a:xfrm>
              <a:off x="4504" y="3189"/>
              <a:ext cx="22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6363" name="Line 517"/>
            <p:cNvSpPr>
              <a:spLocks noChangeShapeType="1"/>
            </p:cNvSpPr>
            <p:nvPr/>
          </p:nvSpPr>
          <p:spPr bwMode="auto">
            <a:xfrm flipV="1">
              <a:off x="4093" y="3197"/>
              <a:ext cx="175"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6364" name="Line 518"/>
            <p:cNvSpPr>
              <a:spLocks noChangeShapeType="1"/>
            </p:cNvSpPr>
            <p:nvPr/>
          </p:nvSpPr>
          <p:spPr bwMode="auto">
            <a:xfrm flipV="1">
              <a:off x="4120" y="3325"/>
              <a:ext cx="6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6365" name="Line 519"/>
            <p:cNvSpPr>
              <a:spLocks noChangeShapeType="1"/>
            </p:cNvSpPr>
            <p:nvPr/>
          </p:nvSpPr>
          <p:spPr bwMode="auto">
            <a:xfrm flipH="1">
              <a:off x="3676" y="3165"/>
              <a:ext cx="160" cy="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6366" name="Line 520"/>
            <p:cNvSpPr>
              <a:spLocks noChangeShapeType="1"/>
            </p:cNvSpPr>
            <p:nvPr/>
          </p:nvSpPr>
          <p:spPr bwMode="auto">
            <a:xfrm>
              <a:off x="3692" y="3197"/>
              <a:ext cx="1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6367" name="Line 521"/>
            <p:cNvSpPr>
              <a:spLocks noChangeShapeType="1"/>
            </p:cNvSpPr>
            <p:nvPr/>
          </p:nvSpPr>
          <p:spPr bwMode="auto">
            <a:xfrm>
              <a:off x="3604" y="3409"/>
              <a:ext cx="9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6368" name="Line 522"/>
            <p:cNvSpPr>
              <a:spLocks noChangeShapeType="1"/>
            </p:cNvSpPr>
            <p:nvPr/>
          </p:nvSpPr>
          <p:spPr bwMode="auto">
            <a:xfrm>
              <a:off x="3763" y="3459"/>
              <a:ext cx="30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6369" name="Line 523"/>
            <p:cNvSpPr>
              <a:spLocks noChangeShapeType="1"/>
            </p:cNvSpPr>
            <p:nvPr/>
          </p:nvSpPr>
          <p:spPr bwMode="auto">
            <a:xfrm flipH="1">
              <a:off x="3914" y="3401"/>
              <a:ext cx="34" cy="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6370" name="Line 524"/>
            <p:cNvSpPr>
              <a:spLocks noChangeShapeType="1"/>
            </p:cNvSpPr>
            <p:nvPr/>
          </p:nvSpPr>
          <p:spPr bwMode="auto">
            <a:xfrm>
              <a:off x="3796" y="3457"/>
              <a:ext cx="1"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6371" name="Line 525"/>
            <p:cNvSpPr>
              <a:spLocks noChangeShapeType="1"/>
            </p:cNvSpPr>
            <p:nvPr/>
          </p:nvSpPr>
          <p:spPr bwMode="auto">
            <a:xfrm flipH="1" flipV="1">
              <a:off x="4046" y="3462"/>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aphicFrame>
          <p:nvGraphicFramePr>
            <p:cNvPr id="56372" name="Object 526"/>
            <p:cNvGraphicFramePr>
              <a:graphicFrameLocks noChangeAspect="1"/>
            </p:cNvGraphicFramePr>
            <p:nvPr/>
          </p:nvGraphicFramePr>
          <p:xfrm>
            <a:off x="3451" y="3335"/>
            <a:ext cx="216" cy="180"/>
          </p:xfrm>
          <a:graphic>
            <a:graphicData uri="http://schemas.openxmlformats.org/presentationml/2006/ole">
              <mc:AlternateContent xmlns:mc="http://schemas.openxmlformats.org/markup-compatibility/2006">
                <mc:Choice xmlns:v="urn:schemas-microsoft-com:vml" Requires="v">
                  <p:oleObj name="Clip" r:id="rId14" imgW="1307263" imgH="1084139" progId="MS_ClipArt_Gallery.2">
                    <p:embed/>
                  </p:oleObj>
                </mc:Choice>
                <mc:Fallback>
                  <p:oleObj name="Clip" r:id="rId14" imgW="1307263" imgH="1084139" progId="MS_ClipArt_Gallery.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51" y="3335"/>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73" name="Object 527"/>
            <p:cNvGraphicFramePr>
              <a:graphicFrameLocks noChangeAspect="1"/>
            </p:cNvGraphicFramePr>
            <p:nvPr/>
          </p:nvGraphicFramePr>
          <p:xfrm>
            <a:off x="3555" y="3135"/>
            <a:ext cx="216" cy="180"/>
          </p:xfrm>
          <a:graphic>
            <a:graphicData uri="http://schemas.openxmlformats.org/presentationml/2006/ole">
              <mc:AlternateContent xmlns:mc="http://schemas.openxmlformats.org/markup-compatibility/2006">
                <mc:Choice xmlns:v="urn:schemas-microsoft-com:vml" Requires="v">
                  <p:oleObj name="Clip" r:id="rId15" imgW="1307263" imgH="1084139" progId="MS_ClipArt_Gallery.2">
                    <p:embed/>
                  </p:oleObj>
                </mc:Choice>
                <mc:Fallback>
                  <p:oleObj name="Clip" r:id="rId15" imgW="1307263" imgH="1084139" progId="MS_ClipArt_Gallery.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55" y="3135"/>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74" name="Object 528"/>
            <p:cNvGraphicFramePr>
              <a:graphicFrameLocks noChangeAspect="1"/>
            </p:cNvGraphicFramePr>
            <p:nvPr/>
          </p:nvGraphicFramePr>
          <p:xfrm>
            <a:off x="3723" y="3495"/>
            <a:ext cx="216" cy="180"/>
          </p:xfrm>
          <a:graphic>
            <a:graphicData uri="http://schemas.openxmlformats.org/presentationml/2006/ole">
              <mc:AlternateContent xmlns:mc="http://schemas.openxmlformats.org/markup-compatibility/2006">
                <mc:Choice xmlns:v="urn:schemas-microsoft-com:vml" Requires="v">
                  <p:oleObj name="Clip" r:id="rId16" imgW="1307263" imgH="1084139" progId="MS_ClipArt_Gallery.2">
                    <p:embed/>
                  </p:oleObj>
                </mc:Choice>
                <mc:Fallback>
                  <p:oleObj name="Clip" r:id="rId16" imgW="1307263" imgH="1084139" progId="MS_ClipArt_Gallery.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23" y="3495"/>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75" name="Object 529"/>
            <p:cNvGraphicFramePr>
              <a:graphicFrameLocks noChangeAspect="1"/>
            </p:cNvGraphicFramePr>
            <p:nvPr/>
          </p:nvGraphicFramePr>
          <p:xfrm>
            <a:off x="3937" y="3497"/>
            <a:ext cx="216" cy="180"/>
          </p:xfrm>
          <a:graphic>
            <a:graphicData uri="http://schemas.openxmlformats.org/presentationml/2006/ole">
              <mc:AlternateContent xmlns:mc="http://schemas.openxmlformats.org/markup-compatibility/2006">
                <mc:Choice xmlns:v="urn:schemas-microsoft-com:vml" Requires="v">
                  <p:oleObj name="Clip" r:id="rId17" imgW="1307263" imgH="1084139" progId="MS_ClipArt_Gallery.2">
                    <p:embed/>
                  </p:oleObj>
                </mc:Choice>
                <mc:Fallback>
                  <p:oleObj name="Clip" r:id="rId17" imgW="1307263" imgH="1084139" progId="MS_ClipArt_Gallery.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37" y="3497"/>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6376" name="Group 530"/>
            <p:cNvGrpSpPr>
              <a:grpSpLocks/>
            </p:cNvGrpSpPr>
            <p:nvPr/>
          </p:nvGrpSpPr>
          <p:grpSpPr bwMode="auto">
            <a:xfrm>
              <a:off x="4509" y="3576"/>
              <a:ext cx="172" cy="215"/>
              <a:chOff x="2870" y="1518"/>
              <a:chExt cx="292" cy="320"/>
            </a:xfrm>
          </p:grpSpPr>
          <p:graphicFrame>
            <p:nvGraphicFramePr>
              <p:cNvPr id="56425" name="Object 53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8" imgW="826829" imgH="840406" progId="MS_ClipArt_Gallery.2">
                      <p:embed/>
                    </p:oleObj>
                  </mc:Choice>
                  <mc:Fallback>
                    <p:oleObj name="Clip" r:id="rId18"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426" name="Object 53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9" imgW="1268295" imgH="1199426" progId="MS_ClipArt_Gallery.2">
                      <p:embed/>
                    </p:oleObj>
                  </mc:Choice>
                  <mc:Fallback>
                    <p:oleObj name="Clip" r:id="rId19"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6377" name="Group 533"/>
            <p:cNvGrpSpPr>
              <a:grpSpLocks/>
            </p:cNvGrpSpPr>
            <p:nvPr/>
          </p:nvGrpSpPr>
          <p:grpSpPr bwMode="auto">
            <a:xfrm>
              <a:off x="4225" y="3608"/>
              <a:ext cx="220" cy="203"/>
              <a:chOff x="2870" y="1518"/>
              <a:chExt cx="292" cy="320"/>
            </a:xfrm>
          </p:grpSpPr>
          <p:graphicFrame>
            <p:nvGraphicFramePr>
              <p:cNvPr id="56423" name="Object 53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0" imgW="826829" imgH="840406" progId="MS_ClipArt_Gallery.2">
                      <p:embed/>
                    </p:oleObj>
                  </mc:Choice>
                  <mc:Fallback>
                    <p:oleObj name="Clip" r:id="rId20"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424" name="Object 53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1" imgW="1268295" imgH="1199426" progId="MS_ClipArt_Gallery.2">
                      <p:embed/>
                    </p:oleObj>
                  </mc:Choice>
                  <mc:Fallback>
                    <p:oleObj name="Clip" r:id="rId21"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6378" name="Group 536"/>
            <p:cNvGrpSpPr>
              <a:grpSpLocks/>
            </p:cNvGrpSpPr>
            <p:nvPr/>
          </p:nvGrpSpPr>
          <p:grpSpPr bwMode="auto">
            <a:xfrm>
              <a:off x="4324" y="3364"/>
              <a:ext cx="183" cy="255"/>
              <a:chOff x="2556" y="2689"/>
              <a:chExt cx="183" cy="255"/>
            </a:xfrm>
          </p:grpSpPr>
          <p:pic>
            <p:nvPicPr>
              <p:cNvPr id="56406" name="Picture 537" descr="31u_bnrz[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407" name="Freeform 538"/>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408" name="Freeform 539"/>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409" name="Freeform 540"/>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410" name="Freeform 541"/>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411" name="Freeform 542"/>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412" name="Freeform 543"/>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413" name="Freeform 544"/>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414" name="Freeform 545"/>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415" name="Freeform 546"/>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416" name="Freeform 547"/>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417" name="Freeform 548"/>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418" name="Freeform 549"/>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419" name="Freeform 550"/>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420" name="Freeform 551"/>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421" name="Freeform 552"/>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6422" name="Freeform 553"/>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grpSp>
        <p:sp>
          <p:nvSpPr>
            <p:cNvPr id="56379" name="Line 554"/>
            <p:cNvSpPr>
              <a:spLocks noChangeShapeType="1"/>
            </p:cNvSpPr>
            <p:nvPr/>
          </p:nvSpPr>
          <p:spPr bwMode="auto">
            <a:xfrm>
              <a:off x="4097" y="3373"/>
              <a:ext cx="317" cy="1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6380" name="Line 555"/>
            <p:cNvSpPr>
              <a:spLocks noChangeShapeType="1"/>
            </p:cNvSpPr>
            <p:nvPr/>
          </p:nvSpPr>
          <p:spPr bwMode="auto">
            <a:xfrm>
              <a:off x="3750" y="3332"/>
              <a:ext cx="5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nvGrpSpPr>
            <p:cNvPr id="56381" name="Group 556"/>
            <p:cNvGrpSpPr>
              <a:grpSpLocks/>
            </p:cNvGrpSpPr>
            <p:nvPr/>
          </p:nvGrpSpPr>
          <p:grpSpPr bwMode="auto">
            <a:xfrm>
              <a:off x="4995" y="3370"/>
              <a:ext cx="131" cy="258"/>
              <a:chOff x="4180" y="783"/>
              <a:chExt cx="150" cy="307"/>
            </a:xfrm>
          </p:grpSpPr>
          <p:sp>
            <p:nvSpPr>
              <p:cNvPr id="56398" name="AutoShape 55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6399" name="Rectangle 55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6400" name="Rectangle 55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6401" name="AutoShape 56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6402" name="Line 56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403" name="Line 56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6404" name="Rectangle 56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6405" name="Rectangle 56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sp>
          <p:nvSpPr>
            <p:cNvPr id="56382" name="Line 565"/>
            <p:cNvSpPr>
              <a:spLocks noChangeShapeType="1"/>
            </p:cNvSpPr>
            <p:nvPr/>
          </p:nvSpPr>
          <p:spPr bwMode="auto">
            <a:xfrm flipH="1">
              <a:off x="3806" y="2401"/>
              <a:ext cx="2"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6383" name="Line 566"/>
            <p:cNvSpPr>
              <a:spLocks noChangeShapeType="1"/>
            </p:cNvSpPr>
            <p:nvPr/>
          </p:nvSpPr>
          <p:spPr bwMode="auto">
            <a:xfrm flipV="1">
              <a:off x="4623" y="1760"/>
              <a:ext cx="78"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6384" name="Line 567"/>
            <p:cNvSpPr>
              <a:spLocks noChangeShapeType="1"/>
            </p:cNvSpPr>
            <p:nvPr/>
          </p:nvSpPr>
          <p:spPr bwMode="auto">
            <a:xfrm>
              <a:off x="4514" y="1869"/>
              <a:ext cx="0"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6385" name="Line 568"/>
            <p:cNvSpPr>
              <a:spLocks noChangeShapeType="1"/>
            </p:cNvSpPr>
            <p:nvPr/>
          </p:nvSpPr>
          <p:spPr bwMode="auto">
            <a:xfrm flipV="1">
              <a:off x="4630" y="1804"/>
              <a:ext cx="166"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6386" name="Line 569"/>
            <p:cNvSpPr>
              <a:spLocks noChangeShapeType="1"/>
            </p:cNvSpPr>
            <p:nvPr/>
          </p:nvSpPr>
          <p:spPr bwMode="auto">
            <a:xfrm>
              <a:off x="4852" y="1803"/>
              <a:ext cx="0" cy="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6387" name="Line 570"/>
            <p:cNvSpPr>
              <a:spLocks noChangeShapeType="1"/>
            </p:cNvSpPr>
            <p:nvPr/>
          </p:nvSpPr>
          <p:spPr bwMode="auto">
            <a:xfrm>
              <a:off x="4634" y="1996"/>
              <a:ext cx="11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6388" name="Line 571"/>
            <p:cNvSpPr>
              <a:spLocks noChangeShapeType="1"/>
            </p:cNvSpPr>
            <p:nvPr/>
          </p:nvSpPr>
          <p:spPr bwMode="auto">
            <a:xfrm flipV="1">
              <a:off x="3560" y="2542"/>
              <a:ext cx="106"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6389" name="Line 572"/>
            <p:cNvSpPr>
              <a:spLocks noChangeShapeType="1"/>
            </p:cNvSpPr>
            <p:nvPr/>
          </p:nvSpPr>
          <p:spPr bwMode="auto">
            <a:xfrm flipV="1">
              <a:off x="4895" y="1614"/>
              <a:ext cx="150" cy="1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6390" name="Line 573"/>
            <p:cNvSpPr>
              <a:spLocks noChangeShapeType="1"/>
            </p:cNvSpPr>
            <p:nvPr/>
          </p:nvSpPr>
          <p:spPr bwMode="auto">
            <a:xfrm>
              <a:off x="4983" y="1990"/>
              <a:ext cx="1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6391" name="Line 574"/>
            <p:cNvSpPr>
              <a:spLocks noChangeShapeType="1"/>
            </p:cNvSpPr>
            <p:nvPr/>
          </p:nvSpPr>
          <p:spPr bwMode="auto">
            <a:xfrm flipH="1">
              <a:off x="4445" y="2038"/>
              <a:ext cx="62" cy="4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6392" name="Line 575"/>
            <p:cNvSpPr>
              <a:spLocks noChangeShapeType="1"/>
            </p:cNvSpPr>
            <p:nvPr/>
          </p:nvSpPr>
          <p:spPr bwMode="auto">
            <a:xfrm flipH="1">
              <a:off x="4817" y="2038"/>
              <a:ext cx="70" cy="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6393" name="Text Box 576"/>
            <p:cNvSpPr txBox="1">
              <a:spLocks noChangeArrowheads="1"/>
            </p:cNvSpPr>
            <p:nvPr/>
          </p:nvSpPr>
          <p:spPr bwMode="auto">
            <a:xfrm>
              <a:off x="3229" y="2006"/>
              <a:ext cx="10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800">
                  <a:solidFill>
                    <a:srgbClr val="000000"/>
                  </a:solidFill>
                  <a:latin typeface="Comic Sans MS" pitchFamily="66" charset="0"/>
                  <a:ea typeface="+mn-ea"/>
                </a:rPr>
                <a:t>Home network</a:t>
              </a:r>
            </a:p>
          </p:txBody>
        </p:sp>
        <p:sp>
          <p:nvSpPr>
            <p:cNvPr id="56394" name="Text Box 577"/>
            <p:cNvSpPr txBox="1">
              <a:spLocks noChangeArrowheads="1"/>
            </p:cNvSpPr>
            <p:nvPr/>
          </p:nvSpPr>
          <p:spPr bwMode="auto">
            <a:xfrm>
              <a:off x="3515" y="2852"/>
              <a:ext cx="155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800">
                  <a:solidFill>
                    <a:srgbClr val="000000"/>
                  </a:solidFill>
                  <a:latin typeface="Comic Sans MS" pitchFamily="66" charset="0"/>
                  <a:ea typeface="+mn-ea"/>
                </a:rPr>
                <a:t>Institutional network</a:t>
              </a:r>
            </a:p>
          </p:txBody>
        </p:sp>
        <p:sp>
          <p:nvSpPr>
            <p:cNvPr id="56395" name="Text Box 578"/>
            <p:cNvSpPr txBox="1">
              <a:spLocks noChangeArrowheads="1"/>
            </p:cNvSpPr>
            <p:nvPr/>
          </p:nvSpPr>
          <p:spPr bwMode="auto">
            <a:xfrm>
              <a:off x="3234" y="1065"/>
              <a:ext cx="114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800">
                  <a:solidFill>
                    <a:srgbClr val="000000"/>
                  </a:solidFill>
                  <a:latin typeface="Comic Sans MS" pitchFamily="66" charset="0"/>
                  <a:ea typeface="+mn-ea"/>
                </a:rPr>
                <a:t>Mobile network</a:t>
              </a:r>
            </a:p>
          </p:txBody>
        </p:sp>
        <p:sp>
          <p:nvSpPr>
            <p:cNvPr id="56396" name="Text Box 579"/>
            <p:cNvSpPr txBox="1">
              <a:spLocks noChangeArrowheads="1"/>
            </p:cNvSpPr>
            <p:nvPr/>
          </p:nvSpPr>
          <p:spPr bwMode="auto">
            <a:xfrm>
              <a:off x="4369" y="1368"/>
              <a:ext cx="8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800">
                  <a:solidFill>
                    <a:srgbClr val="000000"/>
                  </a:solidFill>
                  <a:latin typeface="Comic Sans MS" pitchFamily="66" charset="0"/>
                  <a:ea typeface="+mn-ea"/>
                </a:rPr>
                <a:t>Global ISP</a:t>
              </a:r>
            </a:p>
          </p:txBody>
        </p:sp>
        <p:sp>
          <p:nvSpPr>
            <p:cNvPr id="56397" name="Text Box 580"/>
            <p:cNvSpPr txBox="1">
              <a:spLocks noChangeArrowheads="1"/>
            </p:cNvSpPr>
            <p:nvPr/>
          </p:nvSpPr>
          <p:spPr bwMode="auto">
            <a:xfrm>
              <a:off x="4240" y="2240"/>
              <a:ext cx="9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800">
                  <a:solidFill>
                    <a:srgbClr val="000000"/>
                  </a:solidFill>
                  <a:latin typeface="Comic Sans MS" pitchFamily="66" charset="0"/>
                  <a:ea typeface="+mn-ea"/>
                </a:rPr>
                <a:t>Regional ISP</a:t>
              </a:r>
            </a:p>
          </p:txBody>
        </p:sp>
      </p:grpSp>
    </p:spTree>
    <p:extLst>
      <p:ext uri="{BB962C8B-B14F-4D97-AF65-F5344CB8AC3E}">
        <p14:creationId xmlns:p14="http://schemas.microsoft.com/office/powerpoint/2010/main" val="4064314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Footer Placeholder 5"/>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57347" name="Slide Number Placeholder 6"/>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49BE619A-A634-4C11-98B4-388C0AC89ED6}" type="slidenum">
              <a:rPr lang="en-US" sz="1400" smtClean="0">
                <a:solidFill>
                  <a:srgbClr val="000000"/>
                </a:solidFill>
              </a:rPr>
              <a:pPr>
                <a:defRPr/>
              </a:pPr>
              <a:t>79</a:t>
            </a:fld>
            <a:endParaRPr lang="en-US" sz="1400">
              <a:solidFill>
                <a:srgbClr val="000000"/>
              </a:solidFill>
            </a:endParaRPr>
          </a:p>
        </p:txBody>
      </p:sp>
      <p:sp>
        <p:nvSpPr>
          <p:cNvPr id="57348" name="Rectangle 2"/>
          <p:cNvSpPr>
            <a:spLocks noGrp="1" noChangeArrowheads="1"/>
          </p:cNvSpPr>
          <p:nvPr>
            <p:ph type="title"/>
          </p:nvPr>
        </p:nvSpPr>
        <p:spPr>
          <a:xfrm>
            <a:off x="304800" y="228600"/>
            <a:ext cx="8382000" cy="1143000"/>
          </a:xfrm>
        </p:spPr>
        <p:txBody>
          <a:bodyPr/>
          <a:lstStyle/>
          <a:p>
            <a:r>
              <a:rPr lang="en-US" dirty="0">
                <a:latin typeface="Helvetica" pitchFamily="34" charset="0"/>
              </a:rPr>
              <a:t>Internet: a services description</a:t>
            </a:r>
            <a:r>
              <a:rPr lang="en-US" sz="4000" dirty="0">
                <a:solidFill>
                  <a:srgbClr val="FF0000"/>
                </a:solidFill>
              </a:rPr>
              <a:t> Skipped</a:t>
            </a:r>
            <a:endParaRPr lang="en-US" dirty="0"/>
          </a:p>
        </p:txBody>
      </p:sp>
      <p:sp>
        <p:nvSpPr>
          <p:cNvPr id="57349" name="Rectangle 3"/>
          <p:cNvSpPr>
            <a:spLocks noGrp="1" noChangeArrowheads="1"/>
          </p:cNvSpPr>
          <p:nvPr>
            <p:ph type="body" sz="half" idx="1"/>
          </p:nvPr>
        </p:nvSpPr>
        <p:spPr>
          <a:xfrm>
            <a:off x="352425" y="1320800"/>
            <a:ext cx="4640263" cy="5057775"/>
          </a:xfrm>
        </p:spPr>
        <p:txBody>
          <a:bodyPr/>
          <a:lstStyle/>
          <a:p>
            <a:r>
              <a:rPr lang="en-US" sz="2400">
                <a:solidFill>
                  <a:srgbClr val="FF0000"/>
                </a:solidFill>
              </a:rPr>
              <a:t>communication infrastructure </a:t>
            </a:r>
            <a:r>
              <a:rPr lang="en-US" sz="2400"/>
              <a:t>enables </a:t>
            </a:r>
            <a:r>
              <a:rPr lang="en-US" sz="2400" b="1"/>
              <a:t>distributed</a:t>
            </a:r>
            <a:r>
              <a:rPr lang="en-US" sz="2400"/>
              <a:t> applications:</a:t>
            </a:r>
          </a:p>
          <a:p>
            <a:pPr lvl="1"/>
            <a:r>
              <a:rPr lang="en-US">
                <a:solidFill>
                  <a:srgbClr val="002060"/>
                </a:solidFill>
              </a:rPr>
              <a:t>Web, VoIP, email, games, e-commerce, file sharing</a:t>
            </a:r>
          </a:p>
          <a:p>
            <a:r>
              <a:rPr lang="en-US" sz="2400">
                <a:solidFill>
                  <a:srgbClr val="FF0000"/>
                </a:solidFill>
              </a:rPr>
              <a:t>communication services provided to apps:</a:t>
            </a:r>
            <a:endParaRPr lang="en-US" sz="2400"/>
          </a:p>
          <a:p>
            <a:pPr lvl="1"/>
            <a:r>
              <a:rPr lang="en-US">
                <a:solidFill>
                  <a:srgbClr val="002060"/>
                </a:solidFill>
              </a:rPr>
              <a:t>reliable data delivery from source to destination</a:t>
            </a:r>
          </a:p>
          <a:p>
            <a:pPr lvl="1"/>
            <a:r>
              <a:rPr lang="en-US">
                <a:solidFill>
                  <a:srgbClr val="002060"/>
                </a:solidFill>
              </a:rPr>
              <a:t>“best effort” (unreliable) data delivery</a:t>
            </a:r>
          </a:p>
        </p:txBody>
      </p:sp>
      <p:grpSp>
        <p:nvGrpSpPr>
          <p:cNvPr id="57350" name="Group 583"/>
          <p:cNvGrpSpPr>
            <a:grpSpLocks/>
          </p:cNvGrpSpPr>
          <p:nvPr/>
        </p:nvGrpSpPr>
        <p:grpSpPr bwMode="auto">
          <a:xfrm>
            <a:off x="4989513" y="1639888"/>
            <a:ext cx="3470275" cy="4168775"/>
            <a:chOff x="3143" y="1033"/>
            <a:chExt cx="2186" cy="2626"/>
          </a:xfrm>
        </p:grpSpPr>
        <p:sp>
          <p:nvSpPr>
            <p:cNvPr id="57351" name="Freeform 263"/>
            <p:cNvSpPr>
              <a:spLocks/>
            </p:cNvSpPr>
            <p:nvPr/>
          </p:nvSpPr>
          <p:spPr bwMode="auto">
            <a:xfrm>
              <a:off x="4227" y="2178"/>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352" name="Freeform 264"/>
            <p:cNvSpPr>
              <a:spLocks/>
            </p:cNvSpPr>
            <p:nvPr/>
          </p:nvSpPr>
          <p:spPr bwMode="auto">
            <a:xfrm>
              <a:off x="4239" y="1217"/>
              <a:ext cx="1090" cy="658"/>
            </a:xfrm>
            <a:custGeom>
              <a:avLst/>
              <a:gdLst>
                <a:gd name="T0" fmla="*/ 2962331 w 765"/>
                <a:gd name="T1" fmla="*/ 80230 h 459"/>
                <a:gd name="T2" fmla="*/ 2007464 w 765"/>
                <a:gd name="T3" fmla="*/ 565927 h 459"/>
                <a:gd name="T4" fmla="*/ 671564 w 765"/>
                <a:gd name="T5" fmla="*/ 811285 h 459"/>
                <a:gd name="T6" fmla="*/ 95961 w 765"/>
                <a:gd name="T7" fmla="*/ 2736919 h 459"/>
                <a:gd name="T8" fmla="*/ 1256062 w 765"/>
                <a:gd name="T9" fmla="*/ 3610076 h 459"/>
                <a:gd name="T10" fmla="*/ 2414544 w 765"/>
                <a:gd name="T11" fmla="*/ 3468883 h 459"/>
                <a:gd name="T12" fmla="*/ 4075472 w 765"/>
                <a:gd name="T13" fmla="*/ 3610076 h 459"/>
                <a:gd name="T14" fmla="*/ 4876919 w 765"/>
                <a:gd name="T15" fmla="*/ 3532405 h 459"/>
                <a:gd name="T16" fmla="*/ 5249561 w 765"/>
                <a:gd name="T17" fmla="*/ 3024568 h 459"/>
                <a:gd name="T18" fmla="*/ 5240338 w 765"/>
                <a:gd name="T19" fmla="*/ 1286450 h 459"/>
                <a:gd name="T20" fmla="*/ 4624853 w 765"/>
                <a:gd name="T21" fmla="*/ 275381 h 459"/>
                <a:gd name="T22" fmla="*/ 2962331 w 765"/>
                <a:gd name="T23" fmla="*/ 80230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353" name="Freeform 265"/>
            <p:cNvSpPr>
              <a:spLocks/>
            </p:cNvSpPr>
            <p:nvPr/>
          </p:nvSpPr>
          <p:spPr bwMode="auto">
            <a:xfrm>
              <a:off x="3143" y="1033"/>
              <a:ext cx="1036" cy="675"/>
            </a:xfrm>
            <a:custGeom>
              <a:avLst/>
              <a:gdLst>
                <a:gd name="T0" fmla="*/ 648 w 1036"/>
                <a:gd name="T1" fmla="*/ 11 h 675"/>
                <a:gd name="T2" fmla="*/ 390 w 1036"/>
                <a:gd name="T3" fmla="*/ 53 h 675"/>
                <a:gd name="T4" fmla="*/ 206 w 1036"/>
                <a:gd name="T5" fmla="*/ 129 h 675"/>
                <a:gd name="T6" fmla="*/ 152 w 1036"/>
                <a:gd name="T7" fmla="*/ 229 h 675"/>
                <a:gd name="T8" fmla="*/ 22 w 1036"/>
                <a:gd name="T9" fmla="*/ 297 h 675"/>
                <a:gd name="T10" fmla="*/ 18 w 1036"/>
                <a:gd name="T11" fmla="*/ 459 h 675"/>
                <a:gd name="T12" fmla="*/ 132 w 1036"/>
                <a:gd name="T13" fmla="*/ 489 h 675"/>
                <a:gd name="T14" fmla="*/ 458 w 1036"/>
                <a:gd name="T15" fmla="*/ 489 h 675"/>
                <a:gd name="T16" fmla="*/ 598 w 1036"/>
                <a:gd name="T17" fmla="*/ 555 h 675"/>
                <a:gd name="T18" fmla="*/ 752 w 1036"/>
                <a:gd name="T19" fmla="*/ 657 h 675"/>
                <a:gd name="T20" fmla="*/ 870 w 1036"/>
                <a:gd name="T21" fmla="*/ 661 h 675"/>
                <a:gd name="T22" fmla="*/ 952 w 1036"/>
                <a:gd name="T23" fmla="*/ 603 h 675"/>
                <a:gd name="T24" fmla="*/ 992 w 1036"/>
                <a:gd name="T25" fmla="*/ 445 h 675"/>
                <a:gd name="T26" fmla="*/ 1018 w 1036"/>
                <a:gd name="T27" fmla="*/ 291 h 675"/>
                <a:gd name="T28" fmla="*/ 1022 w 1036"/>
                <a:gd name="T29" fmla="*/ 107 h 675"/>
                <a:gd name="T30" fmla="*/ 934 w 1036"/>
                <a:gd name="T31" fmla="*/ 17 h 675"/>
                <a:gd name="T32" fmla="*/ 776 w 1036"/>
                <a:gd name="T33" fmla="*/ 3 h 675"/>
                <a:gd name="T34" fmla="*/ 64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grpSp>
          <p:nvGrpSpPr>
            <p:cNvPr id="57354" name="Group 266"/>
            <p:cNvGrpSpPr>
              <a:grpSpLocks/>
            </p:cNvGrpSpPr>
            <p:nvPr/>
          </p:nvGrpSpPr>
          <p:grpSpPr bwMode="auto">
            <a:xfrm>
              <a:off x="3198" y="1874"/>
              <a:ext cx="919" cy="588"/>
              <a:chOff x="2889" y="1631"/>
              <a:chExt cx="980" cy="743"/>
            </a:xfrm>
          </p:grpSpPr>
          <p:sp>
            <p:nvSpPr>
              <p:cNvPr id="57664" name="Rectangle 2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7665" name="AutoShape 2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endParaRPr lang="en-US">
                  <a:solidFill>
                    <a:srgbClr val="00CCFF"/>
                  </a:solidFill>
                  <a:latin typeface="Times New Roman" pitchFamily="18" charset="0"/>
                  <a:ea typeface="+mn-ea"/>
                  <a:cs typeface="Arial" pitchFamily="34" charset="0"/>
                </a:endParaRPr>
              </a:p>
            </p:txBody>
          </p:sp>
        </p:grpSp>
        <p:grpSp>
          <p:nvGrpSpPr>
            <p:cNvPr id="57355" name="Group 269"/>
            <p:cNvGrpSpPr>
              <a:grpSpLocks/>
            </p:cNvGrpSpPr>
            <p:nvPr/>
          </p:nvGrpSpPr>
          <p:grpSpPr bwMode="auto">
            <a:xfrm>
              <a:off x="3640" y="1154"/>
              <a:ext cx="212" cy="335"/>
              <a:chOff x="3796" y="1043"/>
              <a:chExt cx="865" cy="1237"/>
            </a:xfrm>
          </p:grpSpPr>
          <p:sp>
            <p:nvSpPr>
              <p:cNvPr id="57634" name="Line 270"/>
              <p:cNvSpPr>
                <a:spLocks noChangeShapeType="1"/>
              </p:cNvSpPr>
              <p:nvPr/>
            </p:nvSpPr>
            <p:spPr bwMode="auto">
              <a:xfrm flipH="1">
                <a:off x="3992" y="1481"/>
                <a:ext cx="235" cy="7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7635" name="Line 271"/>
              <p:cNvSpPr>
                <a:spLocks noChangeShapeType="1"/>
              </p:cNvSpPr>
              <p:nvPr/>
            </p:nvSpPr>
            <p:spPr bwMode="auto">
              <a:xfrm>
                <a:off x="4227" y="1481"/>
                <a:ext cx="236"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7636" name="Line 272"/>
              <p:cNvSpPr>
                <a:spLocks noChangeShapeType="1"/>
              </p:cNvSpPr>
              <p:nvPr/>
            </p:nvSpPr>
            <p:spPr bwMode="auto">
              <a:xfrm>
                <a:off x="3992" y="2201"/>
                <a:ext cx="235"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7637" name="Line 273"/>
              <p:cNvSpPr>
                <a:spLocks noChangeShapeType="1"/>
              </p:cNvSpPr>
              <p:nvPr/>
            </p:nvSpPr>
            <p:spPr bwMode="auto">
              <a:xfrm flipH="1">
                <a:off x="4227" y="2201"/>
                <a:ext cx="236"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7638" name="Line 274"/>
              <p:cNvSpPr>
                <a:spLocks noChangeShapeType="1"/>
              </p:cNvSpPr>
              <p:nvPr/>
            </p:nvSpPr>
            <p:spPr bwMode="auto">
              <a:xfrm>
                <a:off x="4227" y="1497"/>
                <a:ext cx="0" cy="7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7639" name="Line 275"/>
              <p:cNvSpPr>
                <a:spLocks noChangeShapeType="1"/>
              </p:cNvSpPr>
              <p:nvPr/>
            </p:nvSpPr>
            <p:spPr bwMode="auto">
              <a:xfrm flipV="1">
                <a:off x="3992" y="2127"/>
                <a:ext cx="235" cy="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7640" name="Line 276"/>
              <p:cNvSpPr>
                <a:spLocks noChangeShapeType="1"/>
              </p:cNvSpPr>
              <p:nvPr/>
            </p:nvSpPr>
            <p:spPr bwMode="auto">
              <a:xfrm flipH="1" flipV="1">
                <a:off x="4227" y="2127"/>
                <a:ext cx="236" cy="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7641" name="Line 277"/>
              <p:cNvSpPr>
                <a:spLocks noChangeShapeType="1"/>
              </p:cNvSpPr>
              <p:nvPr/>
            </p:nvSpPr>
            <p:spPr bwMode="auto">
              <a:xfrm>
                <a:off x="4092" y="1890"/>
                <a:ext cx="135"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7642" name="Line 278"/>
              <p:cNvSpPr>
                <a:spLocks noChangeShapeType="1"/>
              </p:cNvSpPr>
              <p:nvPr/>
            </p:nvSpPr>
            <p:spPr bwMode="auto">
              <a:xfrm flipV="1">
                <a:off x="4227" y="1890"/>
                <a:ext cx="143"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7643" name="Line 279"/>
              <p:cNvSpPr>
                <a:spLocks noChangeShapeType="1"/>
              </p:cNvSpPr>
              <p:nvPr/>
            </p:nvSpPr>
            <p:spPr bwMode="auto">
              <a:xfrm>
                <a:off x="4047" y="1996"/>
                <a:ext cx="175"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7644" name="Line 280"/>
              <p:cNvSpPr>
                <a:spLocks noChangeShapeType="1"/>
              </p:cNvSpPr>
              <p:nvPr/>
            </p:nvSpPr>
            <p:spPr bwMode="auto">
              <a:xfrm flipV="1">
                <a:off x="4227" y="2012"/>
                <a:ext cx="176" cy="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7645" name="Line 281"/>
              <p:cNvSpPr>
                <a:spLocks noChangeShapeType="1"/>
              </p:cNvSpPr>
              <p:nvPr/>
            </p:nvSpPr>
            <p:spPr bwMode="auto">
              <a:xfrm flipV="1">
                <a:off x="4227" y="1782"/>
                <a:ext cx="90" cy="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7646" name="Line 282"/>
              <p:cNvSpPr>
                <a:spLocks noChangeShapeType="1"/>
              </p:cNvSpPr>
              <p:nvPr/>
            </p:nvSpPr>
            <p:spPr bwMode="auto">
              <a:xfrm flipV="1">
                <a:off x="4227" y="1632"/>
                <a:ext cx="57" cy="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7647" name="Line 283"/>
              <p:cNvSpPr>
                <a:spLocks noChangeShapeType="1"/>
              </p:cNvSpPr>
              <p:nvPr/>
            </p:nvSpPr>
            <p:spPr bwMode="auto">
              <a:xfrm>
                <a:off x="4126" y="1772"/>
                <a:ext cx="109"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7648" name="Line 284"/>
              <p:cNvSpPr>
                <a:spLocks noChangeShapeType="1"/>
              </p:cNvSpPr>
              <p:nvPr/>
            </p:nvSpPr>
            <p:spPr bwMode="auto">
              <a:xfrm>
                <a:off x="4175" y="1625"/>
                <a:ext cx="63"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grpSp>
            <p:nvGrpSpPr>
              <p:cNvPr id="57649" name="Group 285"/>
              <p:cNvGrpSpPr>
                <a:grpSpLocks/>
              </p:cNvGrpSpPr>
              <p:nvPr/>
            </p:nvGrpSpPr>
            <p:grpSpPr bwMode="auto">
              <a:xfrm>
                <a:off x="4269" y="1415"/>
                <a:ext cx="392" cy="137"/>
                <a:chOff x="4227" y="1360"/>
                <a:chExt cx="863" cy="270"/>
              </a:xfrm>
            </p:grpSpPr>
            <p:sp>
              <p:nvSpPr>
                <p:cNvPr id="57660" name="Line 286"/>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7661" name="Line 287"/>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7662" name="Line 288"/>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7663" name="Line 289"/>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grpSp>
          <p:grpSp>
            <p:nvGrpSpPr>
              <p:cNvPr id="57650" name="Group 290"/>
              <p:cNvGrpSpPr>
                <a:grpSpLocks/>
              </p:cNvGrpSpPr>
              <p:nvPr/>
            </p:nvGrpSpPr>
            <p:grpSpPr bwMode="auto">
              <a:xfrm rot="5700496">
                <a:off x="4053" y="1170"/>
                <a:ext cx="392" cy="137"/>
                <a:chOff x="4227" y="1360"/>
                <a:chExt cx="863" cy="270"/>
              </a:xfrm>
            </p:grpSpPr>
            <p:sp>
              <p:nvSpPr>
                <p:cNvPr id="57656" name="Line 291"/>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7657" name="Line 292"/>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7658" name="Line 293"/>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7659" name="Line 294"/>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grpSp>
          <p:grpSp>
            <p:nvGrpSpPr>
              <p:cNvPr id="57651" name="Group 295"/>
              <p:cNvGrpSpPr>
                <a:grpSpLocks/>
              </p:cNvGrpSpPr>
              <p:nvPr/>
            </p:nvGrpSpPr>
            <p:grpSpPr bwMode="auto">
              <a:xfrm rot="10800000">
                <a:off x="3796" y="1402"/>
                <a:ext cx="392" cy="137"/>
                <a:chOff x="4227" y="1360"/>
                <a:chExt cx="863" cy="270"/>
              </a:xfrm>
            </p:grpSpPr>
            <p:sp>
              <p:nvSpPr>
                <p:cNvPr id="57652" name="Line 296"/>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7653" name="Line 297"/>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7654" name="Line 298"/>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57655" name="Line 299"/>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grpSp>
        </p:grpSp>
        <p:grpSp>
          <p:nvGrpSpPr>
            <p:cNvPr id="57356" name="Group 300"/>
            <p:cNvGrpSpPr>
              <a:grpSpLocks/>
            </p:cNvGrpSpPr>
            <p:nvPr/>
          </p:nvGrpSpPr>
          <p:grpSpPr bwMode="auto">
            <a:xfrm>
              <a:off x="3189" y="1364"/>
              <a:ext cx="436" cy="114"/>
              <a:chOff x="3072" y="739"/>
              <a:chExt cx="652" cy="146"/>
            </a:xfrm>
          </p:grpSpPr>
          <p:pic>
            <p:nvPicPr>
              <p:cNvPr id="57631" name="Picture 301" descr="lgv_fqm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32" name="Line 302"/>
              <p:cNvSpPr>
                <a:spLocks noChangeShapeType="1"/>
              </p:cNvSpPr>
              <p:nvPr/>
            </p:nvSpPr>
            <p:spPr bwMode="auto">
              <a:xfrm flipH="1">
                <a:off x="3104" y="784"/>
                <a:ext cx="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7633" name="Line 303"/>
              <p:cNvSpPr>
                <a:spLocks noChangeShapeType="1"/>
              </p:cNvSpPr>
              <p:nvPr/>
            </p:nvSpPr>
            <p:spPr bwMode="auto">
              <a:xfrm flipH="1">
                <a:off x="3072" y="76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pic>
          <p:nvPicPr>
            <p:cNvPr id="57357" name="Picture 304" descr="imgyjav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65" y="1183"/>
              <a:ext cx="23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358" name="Group 305"/>
            <p:cNvGrpSpPr>
              <a:grpSpLocks/>
            </p:cNvGrpSpPr>
            <p:nvPr/>
          </p:nvGrpSpPr>
          <p:grpSpPr bwMode="auto">
            <a:xfrm>
              <a:off x="3846" y="1069"/>
              <a:ext cx="256" cy="269"/>
              <a:chOff x="2870" y="1518"/>
              <a:chExt cx="292" cy="320"/>
            </a:xfrm>
          </p:grpSpPr>
          <p:graphicFrame>
            <p:nvGraphicFramePr>
              <p:cNvPr id="57629" name="Object 30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5" imgW="826829" imgH="840406" progId="MS_ClipArt_Gallery.2">
                      <p:embed/>
                    </p:oleObj>
                  </mc:Choice>
                  <mc:Fallback>
                    <p:oleObj name="Clip" r:id="rId5"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630" name="Object 30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7" imgW="1268295" imgH="1199426" progId="MS_ClipArt_Gallery.2">
                      <p:embed/>
                    </p:oleObj>
                  </mc:Choice>
                  <mc:Fallback>
                    <p:oleObj name="Clip" r:id="rId7"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7359" name="Group 308"/>
            <p:cNvGrpSpPr>
              <a:grpSpLocks/>
            </p:cNvGrpSpPr>
            <p:nvPr/>
          </p:nvGrpSpPr>
          <p:grpSpPr bwMode="auto">
            <a:xfrm>
              <a:off x="4304" y="2253"/>
              <a:ext cx="228" cy="108"/>
              <a:chOff x="3600" y="219"/>
              <a:chExt cx="360" cy="175"/>
            </a:xfrm>
          </p:grpSpPr>
          <p:sp>
            <p:nvSpPr>
              <p:cNvPr id="57616" name="Oval 30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7617" name="Line 31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618" name="Line 31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619" name="Rectangle 31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7620" name="Oval 31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7621" name="Group 314"/>
              <p:cNvGrpSpPr>
                <a:grpSpLocks/>
              </p:cNvGrpSpPr>
              <p:nvPr/>
            </p:nvGrpSpPr>
            <p:grpSpPr bwMode="auto">
              <a:xfrm>
                <a:off x="3686" y="244"/>
                <a:ext cx="177" cy="66"/>
                <a:chOff x="2848" y="848"/>
                <a:chExt cx="140" cy="98"/>
              </a:xfrm>
            </p:grpSpPr>
            <p:sp>
              <p:nvSpPr>
                <p:cNvPr id="57626" name="Line 3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627" name="Line 3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628" name="Line 3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7622" name="Group 318"/>
              <p:cNvGrpSpPr>
                <a:grpSpLocks/>
              </p:cNvGrpSpPr>
              <p:nvPr/>
            </p:nvGrpSpPr>
            <p:grpSpPr bwMode="auto">
              <a:xfrm flipV="1">
                <a:off x="3686" y="243"/>
                <a:ext cx="177" cy="66"/>
                <a:chOff x="2848" y="848"/>
                <a:chExt cx="140" cy="98"/>
              </a:xfrm>
            </p:grpSpPr>
            <p:sp>
              <p:nvSpPr>
                <p:cNvPr id="57623" name="Line 31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624" name="Line 32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625" name="Line 32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57360" name="Group 322"/>
            <p:cNvGrpSpPr>
              <a:grpSpLocks/>
            </p:cNvGrpSpPr>
            <p:nvPr/>
          </p:nvGrpSpPr>
          <p:grpSpPr bwMode="auto">
            <a:xfrm>
              <a:off x="4528" y="2429"/>
              <a:ext cx="228" cy="108"/>
              <a:chOff x="3600" y="219"/>
              <a:chExt cx="360" cy="175"/>
            </a:xfrm>
          </p:grpSpPr>
          <p:sp>
            <p:nvSpPr>
              <p:cNvPr id="57603" name="Oval 32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7604" name="Line 32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605" name="Line 32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606" name="Rectangle 32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7607" name="Oval 32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7608" name="Group 328"/>
              <p:cNvGrpSpPr>
                <a:grpSpLocks/>
              </p:cNvGrpSpPr>
              <p:nvPr/>
            </p:nvGrpSpPr>
            <p:grpSpPr bwMode="auto">
              <a:xfrm>
                <a:off x="3686" y="244"/>
                <a:ext cx="177" cy="66"/>
                <a:chOff x="2848" y="848"/>
                <a:chExt cx="140" cy="98"/>
              </a:xfrm>
            </p:grpSpPr>
            <p:sp>
              <p:nvSpPr>
                <p:cNvPr id="57613" name="Line 32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614" name="Line 33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615" name="Line 33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7609" name="Group 332"/>
              <p:cNvGrpSpPr>
                <a:grpSpLocks/>
              </p:cNvGrpSpPr>
              <p:nvPr/>
            </p:nvGrpSpPr>
            <p:grpSpPr bwMode="auto">
              <a:xfrm flipV="1">
                <a:off x="3686" y="243"/>
                <a:ext cx="177" cy="66"/>
                <a:chOff x="2848" y="848"/>
                <a:chExt cx="140" cy="98"/>
              </a:xfrm>
            </p:grpSpPr>
            <p:sp>
              <p:nvSpPr>
                <p:cNvPr id="57610" name="Line 33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611" name="Line 33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612" name="Line 33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57361" name="Group 336"/>
            <p:cNvGrpSpPr>
              <a:grpSpLocks/>
            </p:cNvGrpSpPr>
            <p:nvPr/>
          </p:nvGrpSpPr>
          <p:grpSpPr bwMode="auto">
            <a:xfrm>
              <a:off x="4704" y="2261"/>
              <a:ext cx="228" cy="108"/>
              <a:chOff x="3600" y="219"/>
              <a:chExt cx="360" cy="175"/>
            </a:xfrm>
          </p:grpSpPr>
          <p:sp>
            <p:nvSpPr>
              <p:cNvPr id="57590" name="Oval 33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7591" name="Line 33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92" name="Line 33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93" name="Rectangle 34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7594" name="Oval 34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7595" name="Group 342"/>
              <p:cNvGrpSpPr>
                <a:grpSpLocks/>
              </p:cNvGrpSpPr>
              <p:nvPr/>
            </p:nvGrpSpPr>
            <p:grpSpPr bwMode="auto">
              <a:xfrm>
                <a:off x="3686" y="244"/>
                <a:ext cx="177" cy="66"/>
                <a:chOff x="2848" y="848"/>
                <a:chExt cx="140" cy="98"/>
              </a:xfrm>
            </p:grpSpPr>
            <p:sp>
              <p:nvSpPr>
                <p:cNvPr id="57600" name="Line 34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601" name="Line 34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602" name="Line 34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7596" name="Group 346"/>
              <p:cNvGrpSpPr>
                <a:grpSpLocks/>
              </p:cNvGrpSpPr>
              <p:nvPr/>
            </p:nvGrpSpPr>
            <p:grpSpPr bwMode="auto">
              <a:xfrm flipV="1">
                <a:off x="3686" y="243"/>
                <a:ext cx="177" cy="66"/>
                <a:chOff x="2848" y="848"/>
                <a:chExt cx="140" cy="98"/>
              </a:xfrm>
            </p:grpSpPr>
            <p:sp>
              <p:nvSpPr>
                <p:cNvPr id="57597" name="Line 34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98" name="Line 34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99" name="Line 34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57362" name="Group 350"/>
            <p:cNvGrpSpPr>
              <a:grpSpLocks/>
            </p:cNvGrpSpPr>
            <p:nvPr/>
          </p:nvGrpSpPr>
          <p:grpSpPr bwMode="auto">
            <a:xfrm>
              <a:off x="4367" y="1532"/>
              <a:ext cx="221" cy="101"/>
              <a:chOff x="3600" y="219"/>
              <a:chExt cx="360" cy="175"/>
            </a:xfrm>
          </p:grpSpPr>
          <p:sp>
            <p:nvSpPr>
              <p:cNvPr id="57577" name="Oval 35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7578" name="Line 35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79" name="Line 35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80" name="Rectangle 35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7581" name="Oval 35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7582" name="Group 356"/>
              <p:cNvGrpSpPr>
                <a:grpSpLocks/>
              </p:cNvGrpSpPr>
              <p:nvPr/>
            </p:nvGrpSpPr>
            <p:grpSpPr bwMode="auto">
              <a:xfrm>
                <a:off x="3686" y="244"/>
                <a:ext cx="177" cy="66"/>
                <a:chOff x="2848" y="848"/>
                <a:chExt cx="140" cy="98"/>
              </a:xfrm>
            </p:grpSpPr>
            <p:sp>
              <p:nvSpPr>
                <p:cNvPr id="57587" name="Line 3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88" name="Line 3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89" name="Line 3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7583" name="Group 360"/>
              <p:cNvGrpSpPr>
                <a:grpSpLocks/>
              </p:cNvGrpSpPr>
              <p:nvPr/>
            </p:nvGrpSpPr>
            <p:grpSpPr bwMode="auto">
              <a:xfrm flipV="1">
                <a:off x="3686" y="243"/>
                <a:ext cx="177" cy="66"/>
                <a:chOff x="2848" y="848"/>
                <a:chExt cx="140" cy="98"/>
              </a:xfrm>
            </p:grpSpPr>
            <p:sp>
              <p:nvSpPr>
                <p:cNvPr id="57584" name="Line 36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85" name="Line 36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86" name="Line 36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57363" name="Group 364"/>
            <p:cNvGrpSpPr>
              <a:grpSpLocks/>
            </p:cNvGrpSpPr>
            <p:nvPr/>
          </p:nvGrpSpPr>
          <p:grpSpPr bwMode="auto">
            <a:xfrm>
              <a:off x="4366" y="1693"/>
              <a:ext cx="228" cy="108"/>
              <a:chOff x="3600" y="219"/>
              <a:chExt cx="360" cy="175"/>
            </a:xfrm>
          </p:grpSpPr>
          <p:sp>
            <p:nvSpPr>
              <p:cNvPr id="57564" name="Oval 36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7565" name="Line 36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66" name="Line 36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67" name="Rectangle 36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7568" name="Oval 36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7569" name="Group 370"/>
              <p:cNvGrpSpPr>
                <a:grpSpLocks/>
              </p:cNvGrpSpPr>
              <p:nvPr/>
            </p:nvGrpSpPr>
            <p:grpSpPr bwMode="auto">
              <a:xfrm>
                <a:off x="3686" y="244"/>
                <a:ext cx="177" cy="66"/>
                <a:chOff x="2848" y="848"/>
                <a:chExt cx="140" cy="98"/>
              </a:xfrm>
            </p:grpSpPr>
            <p:sp>
              <p:nvSpPr>
                <p:cNvPr id="57574" name="Line 37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75" name="Line 37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76" name="Line 37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7570" name="Group 374"/>
              <p:cNvGrpSpPr>
                <a:grpSpLocks/>
              </p:cNvGrpSpPr>
              <p:nvPr/>
            </p:nvGrpSpPr>
            <p:grpSpPr bwMode="auto">
              <a:xfrm flipV="1">
                <a:off x="3686" y="243"/>
                <a:ext cx="177" cy="66"/>
                <a:chOff x="2848" y="848"/>
                <a:chExt cx="140" cy="98"/>
              </a:xfrm>
            </p:grpSpPr>
            <p:sp>
              <p:nvSpPr>
                <p:cNvPr id="57571" name="Line 37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72" name="Line 37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73" name="Line 37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57364" name="Group 378"/>
            <p:cNvGrpSpPr>
              <a:grpSpLocks/>
            </p:cNvGrpSpPr>
            <p:nvPr/>
          </p:nvGrpSpPr>
          <p:grpSpPr bwMode="auto">
            <a:xfrm>
              <a:off x="4666" y="1472"/>
              <a:ext cx="210" cy="97"/>
              <a:chOff x="3600" y="219"/>
              <a:chExt cx="360" cy="175"/>
            </a:xfrm>
          </p:grpSpPr>
          <p:sp>
            <p:nvSpPr>
              <p:cNvPr id="57551" name="Oval 37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7552" name="Line 38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53" name="Line 38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54" name="Rectangle 38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7555" name="Oval 38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7556" name="Group 384"/>
              <p:cNvGrpSpPr>
                <a:grpSpLocks/>
              </p:cNvGrpSpPr>
              <p:nvPr/>
            </p:nvGrpSpPr>
            <p:grpSpPr bwMode="auto">
              <a:xfrm>
                <a:off x="3686" y="244"/>
                <a:ext cx="177" cy="66"/>
                <a:chOff x="2848" y="848"/>
                <a:chExt cx="140" cy="98"/>
              </a:xfrm>
            </p:grpSpPr>
            <p:sp>
              <p:nvSpPr>
                <p:cNvPr id="57561" name="Line 38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62" name="Line 38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63" name="Line 38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7557" name="Group 388"/>
              <p:cNvGrpSpPr>
                <a:grpSpLocks/>
              </p:cNvGrpSpPr>
              <p:nvPr/>
            </p:nvGrpSpPr>
            <p:grpSpPr bwMode="auto">
              <a:xfrm flipV="1">
                <a:off x="3686" y="243"/>
                <a:ext cx="177" cy="66"/>
                <a:chOff x="2848" y="848"/>
                <a:chExt cx="140" cy="98"/>
              </a:xfrm>
            </p:grpSpPr>
            <p:sp>
              <p:nvSpPr>
                <p:cNvPr id="57558" name="Line 38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59" name="Line 39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60" name="Line 39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57365" name="Group 392"/>
            <p:cNvGrpSpPr>
              <a:grpSpLocks/>
            </p:cNvGrpSpPr>
            <p:nvPr/>
          </p:nvGrpSpPr>
          <p:grpSpPr bwMode="auto">
            <a:xfrm>
              <a:off x="4720" y="1693"/>
              <a:ext cx="228" cy="108"/>
              <a:chOff x="3600" y="219"/>
              <a:chExt cx="360" cy="175"/>
            </a:xfrm>
          </p:grpSpPr>
          <p:sp>
            <p:nvSpPr>
              <p:cNvPr id="57538" name="Oval 39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7539" name="Line 39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40" name="Line 39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41" name="Rectangle 39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7542" name="Oval 39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7543" name="Group 398"/>
              <p:cNvGrpSpPr>
                <a:grpSpLocks/>
              </p:cNvGrpSpPr>
              <p:nvPr/>
            </p:nvGrpSpPr>
            <p:grpSpPr bwMode="auto">
              <a:xfrm>
                <a:off x="3686" y="244"/>
                <a:ext cx="177" cy="66"/>
                <a:chOff x="2848" y="848"/>
                <a:chExt cx="140" cy="98"/>
              </a:xfrm>
            </p:grpSpPr>
            <p:sp>
              <p:nvSpPr>
                <p:cNvPr id="57548" name="Line 39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49" name="Line 40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50" name="Line 40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7544" name="Group 402"/>
              <p:cNvGrpSpPr>
                <a:grpSpLocks/>
              </p:cNvGrpSpPr>
              <p:nvPr/>
            </p:nvGrpSpPr>
            <p:grpSpPr bwMode="auto">
              <a:xfrm flipV="1">
                <a:off x="3686" y="243"/>
                <a:ext cx="177" cy="66"/>
                <a:chOff x="2848" y="848"/>
                <a:chExt cx="140" cy="98"/>
              </a:xfrm>
            </p:grpSpPr>
            <p:sp>
              <p:nvSpPr>
                <p:cNvPr id="57545" name="Line 40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46" name="Line 40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47" name="Line 40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57366" name="Group 406"/>
            <p:cNvGrpSpPr>
              <a:grpSpLocks/>
            </p:cNvGrpSpPr>
            <p:nvPr/>
          </p:nvGrpSpPr>
          <p:grpSpPr bwMode="auto">
            <a:xfrm>
              <a:off x="3832" y="1529"/>
              <a:ext cx="220" cy="100"/>
              <a:chOff x="3600" y="219"/>
              <a:chExt cx="360" cy="175"/>
            </a:xfrm>
          </p:grpSpPr>
          <p:sp>
            <p:nvSpPr>
              <p:cNvPr id="57525" name="Oval 40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7526" name="Line 40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27" name="Line 40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28" name="Rectangle 41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7529" name="Oval 41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7530" name="Group 412"/>
              <p:cNvGrpSpPr>
                <a:grpSpLocks/>
              </p:cNvGrpSpPr>
              <p:nvPr/>
            </p:nvGrpSpPr>
            <p:grpSpPr bwMode="auto">
              <a:xfrm>
                <a:off x="3686" y="244"/>
                <a:ext cx="177" cy="66"/>
                <a:chOff x="2848" y="848"/>
                <a:chExt cx="140" cy="98"/>
              </a:xfrm>
            </p:grpSpPr>
            <p:sp>
              <p:nvSpPr>
                <p:cNvPr id="57535" name="Line 41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36" name="Line 41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37" name="Line 41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7531" name="Group 416"/>
              <p:cNvGrpSpPr>
                <a:grpSpLocks/>
              </p:cNvGrpSpPr>
              <p:nvPr/>
            </p:nvGrpSpPr>
            <p:grpSpPr bwMode="auto">
              <a:xfrm flipV="1">
                <a:off x="3686" y="243"/>
                <a:ext cx="177" cy="66"/>
                <a:chOff x="2848" y="848"/>
                <a:chExt cx="140" cy="98"/>
              </a:xfrm>
            </p:grpSpPr>
            <p:sp>
              <p:nvSpPr>
                <p:cNvPr id="57532" name="Line 41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33" name="Line 41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34" name="Line 41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57367" name="Group 420"/>
            <p:cNvGrpSpPr>
              <a:grpSpLocks/>
            </p:cNvGrpSpPr>
            <p:nvPr/>
          </p:nvGrpSpPr>
          <p:grpSpPr bwMode="auto">
            <a:xfrm>
              <a:off x="3639" y="2253"/>
              <a:ext cx="220" cy="100"/>
              <a:chOff x="3600" y="219"/>
              <a:chExt cx="360" cy="175"/>
            </a:xfrm>
          </p:grpSpPr>
          <p:sp>
            <p:nvSpPr>
              <p:cNvPr id="57512" name="Oval 42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7513" name="Line 42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14" name="Line 42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15" name="Rectangle 42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7516" name="Oval 42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7517" name="Group 426"/>
              <p:cNvGrpSpPr>
                <a:grpSpLocks/>
              </p:cNvGrpSpPr>
              <p:nvPr/>
            </p:nvGrpSpPr>
            <p:grpSpPr bwMode="auto">
              <a:xfrm>
                <a:off x="3686" y="244"/>
                <a:ext cx="177" cy="66"/>
                <a:chOff x="2848" y="848"/>
                <a:chExt cx="140" cy="98"/>
              </a:xfrm>
            </p:grpSpPr>
            <p:sp>
              <p:nvSpPr>
                <p:cNvPr id="57522" name="Line 42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23" name="Line 42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24" name="Line 42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7518" name="Group 430"/>
              <p:cNvGrpSpPr>
                <a:grpSpLocks/>
              </p:cNvGrpSpPr>
              <p:nvPr/>
            </p:nvGrpSpPr>
            <p:grpSpPr bwMode="auto">
              <a:xfrm flipV="1">
                <a:off x="3686" y="243"/>
                <a:ext cx="177" cy="66"/>
                <a:chOff x="2848" y="848"/>
                <a:chExt cx="140" cy="98"/>
              </a:xfrm>
            </p:grpSpPr>
            <p:sp>
              <p:nvSpPr>
                <p:cNvPr id="57519" name="Line 43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20" name="Line 43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521" name="Line 43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sp>
          <p:nvSpPr>
            <p:cNvPr id="57368" name="Line 434"/>
            <p:cNvSpPr>
              <a:spLocks noChangeShapeType="1"/>
            </p:cNvSpPr>
            <p:nvPr/>
          </p:nvSpPr>
          <p:spPr bwMode="auto">
            <a:xfrm flipV="1">
              <a:off x="4396" y="2523"/>
              <a:ext cx="143" cy="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7369" name="Line 435"/>
            <p:cNvSpPr>
              <a:spLocks noChangeShapeType="1"/>
            </p:cNvSpPr>
            <p:nvPr/>
          </p:nvSpPr>
          <p:spPr bwMode="auto">
            <a:xfrm>
              <a:off x="4474" y="2358"/>
              <a:ext cx="103"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7370" name="Line 436"/>
            <p:cNvSpPr>
              <a:spLocks noChangeShapeType="1"/>
            </p:cNvSpPr>
            <p:nvPr/>
          </p:nvSpPr>
          <p:spPr bwMode="auto">
            <a:xfrm>
              <a:off x="4535" y="2308"/>
              <a:ext cx="1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7371" name="Line 437"/>
            <p:cNvSpPr>
              <a:spLocks noChangeShapeType="1"/>
            </p:cNvSpPr>
            <p:nvPr/>
          </p:nvSpPr>
          <p:spPr bwMode="auto">
            <a:xfrm flipV="1">
              <a:off x="4684" y="2362"/>
              <a:ext cx="85"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7372" name="Line 438"/>
            <p:cNvSpPr>
              <a:spLocks noChangeShapeType="1"/>
            </p:cNvSpPr>
            <p:nvPr/>
          </p:nvSpPr>
          <p:spPr bwMode="auto">
            <a:xfrm>
              <a:off x="3864" y="2312"/>
              <a:ext cx="4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nvGrpSpPr>
            <p:cNvPr id="57373" name="Group 439"/>
            <p:cNvGrpSpPr>
              <a:grpSpLocks/>
            </p:cNvGrpSpPr>
            <p:nvPr/>
          </p:nvGrpSpPr>
          <p:grpSpPr bwMode="auto">
            <a:xfrm>
              <a:off x="3390" y="1979"/>
              <a:ext cx="209" cy="224"/>
              <a:chOff x="2870" y="1518"/>
              <a:chExt cx="292" cy="320"/>
            </a:xfrm>
          </p:grpSpPr>
          <p:graphicFrame>
            <p:nvGraphicFramePr>
              <p:cNvPr id="57510" name="Object 44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9" imgW="826829" imgH="840406" progId="MS_ClipArt_Gallery.2">
                      <p:embed/>
                    </p:oleObj>
                  </mc:Choice>
                  <mc:Fallback>
                    <p:oleObj name="Clip" r:id="rId9"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511" name="Object 44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0" imgW="1268295" imgH="1199426" progId="MS_ClipArt_Gallery.2">
                      <p:embed/>
                    </p:oleObj>
                  </mc:Choice>
                  <mc:Fallback>
                    <p:oleObj name="Clip" r:id="rId10"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7374" name="Group 442"/>
            <p:cNvGrpSpPr>
              <a:grpSpLocks/>
            </p:cNvGrpSpPr>
            <p:nvPr/>
          </p:nvGrpSpPr>
          <p:grpSpPr bwMode="auto">
            <a:xfrm>
              <a:off x="3418" y="2211"/>
              <a:ext cx="139" cy="194"/>
              <a:chOff x="2556" y="2689"/>
              <a:chExt cx="183" cy="255"/>
            </a:xfrm>
          </p:grpSpPr>
          <p:pic>
            <p:nvPicPr>
              <p:cNvPr id="57493" name="Picture 443" descr="31u_bnrz[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494" name="Freeform 444"/>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495" name="Freeform 445"/>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496" name="Freeform 446"/>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497" name="Freeform 447"/>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498" name="Freeform 448"/>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499" name="Freeform 449"/>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500" name="Freeform 450"/>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501" name="Freeform 451"/>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502" name="Freeform 452"/>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503" name="Freeform 453"/>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504" name="Freeform 454"/>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505" name="Freeform 455"/>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506" name="Freeform 456"/>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507" name="Freeform 457"/>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508" name="Freeform 458"/>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509" name="Freeform 459"/>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grpSp>
        <p:graphicFrame>
          <p:nvGraphicFramePr>
            <p:cNvPr id="57375" name="Object 460"/>
            <p:cNvGraphicFramePr>
              <a:graphicFrameLocks noChangeAspect="1"/>
            </p:cNvGraphicFramePr>
            <p:nvPr/>
          </p:nvGraphicFramePr>
          <p:xfrm>
            <a:off x="3660" y="2006"/>
            <a:ext cx="207" cy="173"/>
          </p:xfrm>
          <a:graphic>
            <a:graphicData uri="http://schemas.openxmlformats.org/presentationml/2006/ole">
              <mc:AlternateContent xmlns:mc="http://schemas.openxmlformats.org/markup-compatibility/2006">
                <mc:Choice xmlns:v="urn:schemas-microsoft-com:vml" Requires="v">
                  <p:oleObj name="Clip" r:id="rId12" imgW="1307263" imgH="1084139" progId="MS_ClipArt_Gallery.2">
                    <p:embed/>
                  </p:oleObj>
                </mc:Choice>
                <mc:Fallback>
                  <p:oleObj name="Clip" r:id="rId12" imgW="1307263" imgH="1084139" progId="MS_ClipArt_Gallery.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60" y="2006"/>
                          <a:ext cx="2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76" name="Line 461"/>
            <p:cNvSpPr>
              <a:spLocks noChangeShapeType="1"/>
            </p:cNvSpPr>
            <p:nvPr/>
          </p:nvSpPr>
          <p:spPr bwMode="auto">
            <a:xfrm>
              <a:off x="4050" y="1586"/>
              <a:ext cx="321"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7377" name="Line 462"/>
            <p:cNvSpPr>
              <a:spLocks noChangeShapeType="1"/>
            </p:cNvSpPr>
            <p:nvPr/>
          </p:nvSpPr>
          <p:spPr bwMode="auto">
            <a:xfrm>
              <a:off x="3777" y="1478"/>
              <a:ext cx="96"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7378" name="Freeform 463"/>
            <p:cNvSpPr>
              <a:spLocks/>
            </p:cNvSpPr>
            <p:nvPr/>
          </p:nvSpPr>
          <p:spPr bwMode="auto">
            <a:xfrm>
              <a:off x="3348" y="2742"/>
              <a:ext cx="1877" cy="917"/>
            </a:xfrm>
            <a:custGeom>
              <a:avLst/>
              <a:gdLst>
                <a:gd name="T0" fmla="*/ 889 w 1877"/>
                <a:gd name="T1" fmla="*/ 23 h 917"/>
                <a:gd name="T2" fmla="*/ 692 w 1877"/>
                <a:gd name="T3" fmla="*/ 109 h 917"/>
                <a:gd name="T4" fmla="*/ 415 w 1877"/>
                <a:gd name="T5" fmla="*/ 91 h 917"/>
                <a:gd name="T6" fmla="*/ 112 w 1877"/>
                <a:gd name="T7" fmla="*/ 170 h 917"/>
                <a:gd name="T8" fmla="*/ 50 w 1877"/>
                <a:gd name="T9" fmla="*/ 353 h 917"/>
                <a:gd name="T10" fmla="*/ 14 w 1877"/>
                <a:gd name="T11" fmla="*/ 528 h 917"/>
                <a:gd name="T12" fmla="*/ 139 w 1877"/>
                <a:gd name="T13" fmla="*/ 650 h 917"/>
                <a:gd name="T14" fmla="*/ 505 w 1877"/>
                <a:gd name="T15" fmla="*/ 781 h 917"/>
                <a:gd name="T16" fmla="*/ 933 w 1877"/>
                <a:gd name="T17" fmla="*/ 886 h 917"/>
                <a:gd name="T18" fmla="*/ 1370 w 1877"/>
                <a:gd name="T19" fmla="*/ 901 h 917"/>
                <a:gd name="T20" fmla="*/ 1676 w 1877"/>
                <a:gd name="T21" fmla="*/ 793 h 917"/>
                <a:gd name="T22" fmla="*/ 1860 w 1877"/>
                <a:gd name="T23" fmla="*/ 624 h 917"/>
                <a:gd name="T24" fmla="*/ 1776 w 1877"/>
                <a:gd name="T25" fmla="*/ 219 h 917"/>
                <a:gd name="T26" fmla="*/ 1503 w 1877"/>
                <a:gd name="T27" fmla="*/ 100 h 917"/>
                <a:gd name="T28" fmla="*/ 1200 w 1877"/>
                <a:gd name="T29" fmla="*/ 13 h 917"/>
                <a:gd name="T30" fmla="*/ 889 w 1877"/>
                <a:gd name="T31" fmla="*/ 23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379" name="Line 464"/>
            <p:cNvSpPr>
              <a:spLocks noChangeShapeType="1"/>
            </p:cNvSpPr>
            <p:nvPr/>
          </p:nvSpPr>
          <p:spPr bwMode="auto">
            <a:xfrm rot="-5400000">
              <a:off x="4757" y="3206"/>
              <a:ext cx="330" cy="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nvGrpSpPr>
            <p:cNvPr id="57380" name="Group 465"/>
            <p:cNvGrpSpPr>
              <a:grpSpLocks/>
            </p:cNvGrpSpPr>
            <p:nvPr/>
          </p:nvGrpSpPr>
          <p:grpSpPr bwMode="auto">
            <a:xfrm>
              <a:off x="4702" y="3292"/>
              <a:ext cx="125" cy="230"/>
              <a:chOff x="4180" y="783"/>
              <a:chExt cx="150" cy="307"/>
            </a:xfrm>
          </p:grpSpPr>
          <p:sp>
            <p:nvSpPr>
              <p:cNvPr id="57485" name="AutoShape 466"/>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7486" name="Rectangle 467"/>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7487" name="Rectangle 46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7488" name="AutoShape 46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7489" name="Line 470"/>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490" name="Line 471"/>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491" name="Rectangle 47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7492" name="Rectangle 473"/>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sp>
          <p:nvSpPr>
            <p:cNvPr id="57381" name="Line 474"/>
            <p:cNvSpPr>
              <a:spLocks noChangeShapeType="1"/>
            </p:cNvSpPr>
            <p:nvPr/>
          </p:nvSpPr>
          <p:spPr bwMode="auto">
            <a:xfrm rot="5400000" flipV="1">
              <a:off x="4849" y="3383"/>
              <a:ext cx="2" cy="5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382" name="Line 475"/>
            <p:cNvSpPr>
              <a:spLocks noChangeShapeType="1"/>
            </p:cNvSpPr>
            <p:nvPr/>
          </p:nvSpPr>
          <p:spPr bwMode="auto">
            <a:xfrm rot="-5400000">
              <a:off x="4966" y="3179"/>
              <a:ext cx="0" cy="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nvGrpSpPr>
            <p:cNvPr id="57383" name="Group 476"/>
            <p:cNvGrpSpPr>
              <a:grpSpLocks/>
            </p:cNvGrpSpPr>
            <p:nvPr/>
          </p:nvGrpSpPr>
          <p:grpSpPr bwMode="auto">
            <a:xfrm>
              <a:off x="4701" y="2996"/>
              <a:ext cx="316" cy="148"/>
              <a:chOff x="3600" y="219"/>
              <a:chExt cx="360" cy="175"/>
            </a:xfrm>
          </p:grpSpPr>
          <p:sp>
            <p:nvSpPr>
              <p:cNvPr id="57472" name="Oval 47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7473" name="Line 47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474" name="Line 47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475" name="Rectangle 48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7476" name="Oval 48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7477" name="Group 482"/>
              <p:cNvGrpSpPr>
                <a:grpSpLocks/>
              </p:cNvGrpSpPr>
              <p:nvPr/>
            </p:nvGrpSpPr>
            <p:grpSpPr bwMode="auto">
              <a:xfrm>
                <a:off x="3686" y="244"/>
                <a:ext cx="177" cy="66"/>
                <a:chOff x="2848" y="848"/>
                <a:chExt cx="140" cy="98"/>
              </a:xfrm>
            </p:grpSpPr>
            <p:sp>
              <p:nvSpPr>
                <p:cNvPr id="57482" name="Line 48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483" name="Line 48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484" name="Line 48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7478" name="Group 486"/>
              <p:cNvGrpSpPr>
                <a:grpSpLocks/>
              </p:cNvGrpSpPr>
              <p:nvPr/>
            </p:nvGrpSpPr>
            <p:grpSpPr bwMode="auto">
              <a:xfrm flipV="1">
                <a:off x="3686" y="243"/>
                <a:ext cx="177" cy="66"/>
                <a:chOff x="2848" y="848"/>
                <a:chExt cx="140" cy="98"/>
              </a:xfrm>
            </p:grpSpPr>
            <p:sp>
              <p:nvSpPr>
                <p:cNvPr id="57479" name="Line 48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480" name="Line 48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481" name="Line 48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57384" name="Group 490"/>
            <p:cNvGrpSpPr>
              <a:grpSpLocks/>
            </p:cNvGrpSpPr>
            <p:nvPr/>
          </p:nvGrpSpPr>
          <p:grpSpPr bwMode="auto">
            <a:xfrm>
              <a:off x="4187" y="2822"/>
              <a:ext cx="316" cy="148"/>
              <a:chOff x="3600" y="219"/>
              <a:chExt cx="360" cy="175"/>
            </a:xfrm>
          </p:grpSpPr>
          <p:sp>
            <p:nvSpPr>
              <p:cNvPr id="57459" name="Oval 49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7460" name="Line 49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461" name="Line 49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462" name="Rectangle 49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7463" name="Oval 49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7464" name="Group 496"/>
              <p:cNvGrpSpPr>
                <a:grpSpLocks/>
              </p:cNvGrpSpPr>
              <p:nvPr/>
            </p:nvGrpSpPr>
            <p:grpSpPr bwMode="auto">
              <a:xfrm>
                <a:off x="3686" y="244"/>
                <a:ext cx="177" cy="66"/>
                <a:chOff x="2848" y="848"/>
                <a:chExt cx="140" cy="98"/>
              </a:xfrm>
            </p:grpSpPr>
            <p:sp>
              <p:nvSpPr>
                <p:cNvPr id="57469" name="Line 49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470" name="Line 49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471" name="Line 49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7465" name="Group 500"/>
              <p:cNvGrpSpPr>
                <a:grpSpLocks/>
              </p:cNvGrpSpPr>
              <p:nvPr/>
            </p:nvGrpSpPr>
            <p:grpSpPr bwMode="auto">
              <a:xfrm flipV="1">
                <a:off x="3686" y="243"/>
                <a:ext cx="177" cy="66"/>
                <a:chOff x="2848" y="848"/>
                <a:chExt cx="140" cy="98"/>
              </a:xfrm>
            </p:grpSpPr>
            <p:sp>
              <p:nvSpPr>
                <p:cNvPr id="57466" name="Line 50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467" name="Line 50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468" name="Line 50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57385" name="Group 504"/>
            <p:cNvGrpSpPr>
              <a:grpSpLocks/>
            </p:cNvGrpSpPr>
            <p:nvPr/>
          </p:nvGrpSpPr>
          <p:grpSpPr bwMode="auto">
            <a:xfrm>
              <a:off x="3768" y="3014"/>
              <a:ext cx="316" cy="148"/>
              <a:chOff x="3600" y="219"/>
              <a:chExt cx="360" cy="175"/>
            </a:xfrm>
          </p:grpSpPr>
          <p:sp>
            <p:nvSpPr>
              <p:cNvPr id="57446" name="Oval 50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7447" name="Line 50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448" name="Line 50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449" name="Rectangle 50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57450" name="Oval 50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57451" name="Group 510"/>
              <p:cNvGrpSpPr>
                <a:grpSpLocks/>
              </p:cNvGrpSpPr>
              <p:nvPr/>
            </p:nvGrpSpPr>
            <p:grpSpPr bwMode="auto">
              <a:xfrm>
                <a:off x="3686" y="244"/>
                <a:ext cx="177" cy="66"/>
                <a:chOff x="2848" y="848"/>
                <a:chExt cx="140" cy="98"/>
              </a:xfrm>
            </p:grpSpPr>
            <p:sp>
              <p:nvSpPr>
                <p:cNvPr id="57456" name="Line 5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457" name="Line 5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458" name="Line 5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57452" name="Group 514"/>
              <p:cNvGrpSpPr>
                <a:grpSpLocks/>
              </p:cNvGrpSpPr>
              <p:nvPr/>
            </p:nvGrpSpPr>
            <p:grpSpPr bwMode="auto">
              <a:xfrm flipV="1">
                <a:off x="3686" y="243"/>
                <a:ext cx="177" cy="66"/>
                <a:chOff x="2848" y="848"/>
                <a:chExt cx="140" cy="98"/>
              </a:xfrm>
            </p:grpSpPr>
            <p:sp>
              <p:nvSpPr>
                <p:cNvPr id="57453" name="Line 5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454" name="Line 5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455" name="Line 5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sp>
          <p:nvSpPr>
            <p:cNvPr id="57386" name="Line 518"/>
            <p:cNvSpPr>
              <a:spLocks noChangeShapeType="1"/>
            </p:cNvSpPr>
            <p:nvPr/>
          </p:nvSpPr>
          <p:spPr bwMode="auto">
            <a:xfrm>
              <a:off x="4470" y="2955"/>
              <a:ext cx="22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7387" name="Line 519"/>
            <p:cNvSpPr>
              <a:spLocks noChangeShapeType="1"/>
            </p:cNvSpPr>
            <p:nvPr/>
          </p:nvSpPr>
          <p:spPr bwMode="auto">
            <a:xfrm flipV="1">
              <a:off x="4059" y="2963"/>
              <a:ext cx="175"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7388" name="Line 520"/>
            <p:cNvSpPr>
              <a:spLocks noChangeShapeType="1"/>
            </p:cNvSpPr>
            <p:nvPr/>
          </p:nvSpPr>
          <p:spPr bwMode="auto">
            <a:xfrm flipV="1">
              <a:off x="4086" y="3091"/>
              <a:ext cx="6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7389" name="Line 521"/>
            <p:cNvSpPr>
              <a:spLocks noChangeShapeType="1"/>
            </p:cNvSpPr>
            <p:nvPr/>
          </p:nvSpPr>
          <p:spPr bwMode="auto">
            <a:xfrm flipH="1">
              <a:off x="3642" y="2931"/>
              <a:ext cx="160" cy="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7390" name="Line 522"/>
            <p:cNvSpPr>
              <a:spLocks noChangeShapeType="1"/>
            </p:cNvSpPr>
            <p:nvPr/>
          </p:nvSpPr>
          <p:spPr bwMode="auto">
            <a:xfrm>
              <a:off x="3658" y="2963"/>
              <a:ext cx="1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7391" name="Line 523"/>
            <p:cNvSpPr>
              <a:spLocks noChangeShapeType="1"/>
            </p:cNvSpPr>
            <p:nvPr/>
          </p:nvSpPr>
          <p:spPr bwMode="auto">
            <a:xfrm>
              <a:off x="3570" y="3175"/>
              <a:ext cx="9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7392" name="Line 524"/>
            <p:cNvSpPr>
              <a:spLocks noChangeShapeType="1"/>
            </p:cNvSpPr>
            <p:nvPr/>
          </p:nvSpPr>
          <p:spPr bwMode="auto">
            <a:xfrm>
              <a:off x="3729" y="3225"/>
              <a:ext cx="30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7393" name="Line 525"/>
            <p:cNvSpPr>
              <a:spLocks noChangeShapeType="1"/>
            </p:cNvSpPr>
            <p:nvPr/>
          </p:nvSpPr>
          <p:spPr bwMode="auto">
            <a:xfrm flipH="1">
              <a:off x="3880" y="3167"/>
              <a:ext cx="34" cy="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7394" name="Line 526"/>
            <p:cNvSpPr>
              <a:spLocks noChangeShapeType="1"/>
            </p:cNvSpPr>
            <p:nvPr/>
          </p:nvSpPr>
          <p:spPr bwMode="auto">
            <a:xfrm>
              <a:off x="3762" y="3223"/>
              <a:ext cx="1"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7395" name="Line 527"/>
            <p:cNvSpPr>
              <a:spLocks noChangeShapeType="1"/>
            </p:cNvSpPr>
            <p:nvPr/>
          </p:nvSpPr>
          <p:spPr bwMode="auto">
            <a:xfrm flipH="1" flipV="1">
              <a:off x="4012" y="3228"/>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aphicFrame>
          <p:nvGraphicFramePr>
            <p:cNvPr id="57396" name="Object 528"/>
            <p:cNvGraphicFramePr>
              <a:graphicFrameLocks noChangeAspect="1"/>
            </p:cNvGraphicFramePr>
            <p:nvPr/>
          </p:nvGraphicFramePr>
          <p:xfrm>
            <a:off x="3417" y="3101"/>
            <a:ext cx="216" cy="180"/>
          </p:xfrm>
          <a:graphic>
            <a:graphicData uri="http://schemas.openxmlformats.org/presentationml/2006/ole">
              <mc:AlternateContent xmlns:mc="http://schemas.openxmlformats.org/markup-compatibility/2006">
                <mc:Choice xmlns:v="urn:schemas-microsoft-com:vml" Requires="v">
                  <p:oleObj name="Clip" r:id="rId14" imgW="1307263" imgH="1084139" progId="MS_ClipArt_Gallery.2">
                    <p:embed/>
                  </p:oleObj>
                </mc:Choice>
                <mc:Fallback>
                  <p:oleObj name="Clip" r:id="rId14" imgW="1307263" imgH="1084139" progId="MS_ClipArt_Gallery.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17" y="3101"/>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97" name="Object 529"/>
            <p:cNvGraphicFramePr>
              <a:graphicFrameLocks noChangeAspect="1"/>
            </p:cNvGraphicFramePr>
            <p:nvPr/>
          </p:nvGraphicFramePr>
          <p:xfrm>
            <a:off x="3521" y="2901"/>
            <a:ext cx="216" cy="180"/>
          </p:xfrm>
          <a:graphic>
            <a:graphicData uri="http://schemas.openxmlformats.org/presentationml/2006/ole">
              <mc:AlternateContent xmlns:mc="http://schemas.openxmlformats.org/markup-compatibility/2006">
                <mc:Choice xmlns:v="urn:schemas-microsoft-com:vml" Requires="v">
                  <p:oleObj name="Clip" r:id="rId15" imgW="1307263" imgH="1084139" progId="MS_ClipArt_Gallery.2">
                    <p:embed/>
                  </p:oleObj>
                </mc:Choice>
                <mc:Fallback>
                  <p:oleObj name="Clip" r:id="rId15" imgW="1307263" imgH="1084139" progId="MS_ClipArt_Gallery.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21" y="2901"/>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98" name="Object 530"/>
            <p:cNvGraphicFramePr>
              <a:graphicFrameLocks noChangeAspect="1"/>
            </p:cNvGraphicFramePr>
            <p:nvPr/>
          </p:nvGraphicFramePr>
          <p:xfrm>
            <a:off x="3689" y="3261"/>
            <a:ext cx="216" cy="180"/>
          </p:xfrm>
          <a:graphic>
            <a:graphicData uri="http://schemas.openxmlformats.org/presentationml/2006/ole">
              <mc:AlternateContent xmlns:mc="http://schemas.openxmlformats.org/markup-compatibility/2006">
                <mc:Choice xmlns:v="urn:schemas-microsoft-com:vml" Requires="v">
                  <p:oleObj name="Clip" r:id="rId16" imgW="1307263" imgH="1084139" progId="MS_ClipArt_Gallery.2">
                    <p:embed/>
                  </p:oleObj>
                </mc:Choice>
                <mc:Fallback>
                  <p:oleObj name="Clip" r:id="rId16" imgW="1307263" imgH="1084139" progId="MS_ClipArt_Gallery.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89" y="3261"/>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99" name="Object 531"/>
            <p:cNvGraphicFramePr>
              <a:graphicFrameLocks noChangeAspect="1"/>
            </p:cNvGraphicFramePr>
            <p:nvPr/>
          </p:nvGraphicFramePr>
          <p:xfrm>
            <a:off x="3903" y="3263"/>
            <a:ext cx="216" cy="180"/>
          </p:xfrm>
          <a:graphic>
            <a:graphicData uri="http://schemas.openxmlformats.org/presentationml/2006/ole">
              <mc:AlternateContent xmlns:mc="http://schemas.openxmlformats.org/markup-compatibility/2006">
                <mc:Choice xmlns:v="urn:schemas-microsoft-com:vml" Requires="v">
                  <p:oleObj name="Clip" r:id="rId17" imgW="1307263" imgH="1084139" progId="MS_ClipArt_Gallery.2">
                    <p:embed/>
                  </p:oleObj>
                </mc:Choice>
                <mc:Fallback>
                  <p:oleObj name="Clip" r:id="rId17" imgW="1307263" imgH="1084139" progId="MS_ClipArt_Gallery.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03" y="3263"/>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7400" name="Group 532"/>
            <p:cNvGrpSpPr>
              <a:grpSpLocks/>
            </p:cNvGrpSpPr>
            <p:nvPr/>
          </p:nvGrpSpPr>
          <p:grpSpPr bwMode="auto">
            <a:xfrm>
              <a:off x="4475" y="3342"/>
              <a:ext cx="172" cy="215"/>
              <a:chOff x="2870" y="1518"/>
              <a:chExt cx="292" cy="320"/>
            </a:xfrm>
          </p:grpSpPr>
          <p:graphicFrame>
            <p:nvGraphicFramePr>
              <p:cNvPr id="57444" name="Object 53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8" imgW="826829" imgH="840406" progId="MS_ClipArt_Gallery.2">
                      <p:embed/>
                    </p:oleObj>
                  </mc:Choice>
                  <mc:Fallback>
                    <p:oleObj name="Clip" r:id="rId18"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45" name="Object 53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9" imgW="1268295" imgH="1199426" progId="MS_ClipArt_Gallery.2">
                      <p:embed/>
                    </p:oleObj>
                  </mc:Choice>
                  <mc:Fallback>
                    <p:oleObj name="Clip" r:id="rId19"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7401" name="Group 535"/>
            <p:cNvGrpSpPr>
              <a:grpSpLocks/>
            </p:cNvGrpSpPr>
            <p:nvPr/>
          </p:nvGrpSpPr>
          <p:grpSpPr bwMode="auto">
            <a:xfrm>
              <a:off x="4191" y="3374"/>
              <a:ext cx="220" cy="203"/>
              <a:chOff x="2870" y="1518"/>
              <a:chExt cx="292" cy="320"/>
            </a:xfrm>
          </p:grpSpPr>
          <p:graphicFrame>
            <p:nvGraphicFramePr>
              <p:cNvPr id="57442" name="Object 53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0" imgW="826829" imgH="840406" progId="MS_ClipArt_Gallery.2">
                      <p:embed/>
                    </p:oleObj>
                  </mc:Choice>
                  <mc:Fallback>
                    <p:oleObj name="Clip" r:id="rId20"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43" name="Object 53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1" imgW="1268295" imgH="1199426" progId="MS_ClipArt_Gallery.2">
                      <p:embed/>
                    </p:oleObj>
                  </mc:Choice>
                  <mc:Fallback>
                    <p:oleObj name="Clip" r:id="rId21"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7402" name="Group 538"/>
            <p:cNvGrpSpPr>
              <a:grpSpLocks/>
            </p:cNvGrpSpPr>
            <p:nvPr/>
          </p:nvGrpSpPr>
          <p:grpSpPr bwMode="auto">
            <a:xfrm>
              <a:off x="4290" y="3130"/>
              <a:ext cx="183" cy="255"/>
              <a:chOff x="2556" y="2689"/>
              <a:chExt cx="183" cy="255"/>
            </a:xfrm>
          </p:grpSpPr>
          <p:pic>
            <p:nvPicPr>
              <p:cNvPr id="57425" name="Picture 539" descr="31u_bnrz[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426" name="Freeform 540"/>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427" name="Freeform 541"/>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428" name="Freeform 542"/>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429" name="Freeform 543"/>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430" name="Freeform 544"/>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431" name="Freeform 545"/>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432" name="Freeform 546"/>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433" name="Freeform 547"/>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434" name="Freeform 548"/>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435" name="Freeform 549"/>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436" name="Freeform 550"/>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437" name="Freeform 551"/>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438" name="Freeform 552"/>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439" name="Freeform 553"/>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440" name="Freeform 554"/>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57441" name="Freeform 555"/>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grpSp>
        <p:sp>
          <p:nvSpPr>
            <p:cNvPr id="57403" name="Line 556"/>
            <p:cNvSpPr>
              <a:spLocks noChangeShapeType="1"/>
            </p:cNvSpPr>
            <p:nvPr/>
          </p:nvSpPr>
          <p:spPr bwMode="auto">
            <a:xfrm>
              <a:off x="4063" y="3139"/>
              <a:ext cx="317" cy="1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7404" name="Line 557"/>
            <p:cNvSpPr>
              <a:spLocks noChangeShapeType="1"/>
            </p:cNvSpPr>
            <p:nvPr/>
          </p:nvSpPr>
          <p:spPr bwMode="auto">
            <a:xfrm>
              <a:off x="3716" y="3098"/>
              <a:ext cx="5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nvGrpSpPr>
            <p:cNvPr id="57405" name="Group 558"/>
            <p:cNvGrpSpPr>
              <a:grpSpLocks/>
            </p:cNvGrpSpPr>
            <p:nvPr/>
          </p:nvGrpSpPr>
          <p:grpSpPr bwMode="auto">
            <a:xfrm>
              <a:off x="4961" y="3136"/>
              <a:ext cx="131" cy="258"/>
              <a:chOff x="4180" y="783"/>
              <a:chExt cx="150" cy="307"/>
            </a:xfrm>
          </p:grpSpPr>
          <p:sp>
            <p:nvSpPr>
              <p:cNvPr id="57417" name="AutoShape 559"/>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7418" name="Rectangle 560"/>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7419" name="Rectangle 561"/>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7420" name="AutoShape 562"/>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7421" name="Line 563"/>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422" name="Line 564"/>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57423" name="Rectangle 565"/>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57424" name="Rectangle 566"/>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sp>
          <p:nvSpPr>
            <p:cNvPr id="57406" name="Line 567"/>
            <p:cNvSpPr>
              <a:spLocks noChangeShapeType="1"/>
            </p:cNvSpPr>
            <p:nvPr/>
          </p:nvSpPr>
          <p:spPr bwMode="auto">
            <a:xfrm flipH="1">
              <a:off x="3772" y="2167"/>
              <a:ext cx="2"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7407" name="Line 568"/>
            <p:cNvSpPr>
              <a:spLocks noChangeShapeType="1"/>
            </p:cNvSpPr>
            <p:nvPr/>
          </p:nvSpPr>
          <p:spPr bwMode="auto">
            <a:xfrm flipV="1">
              <a:off x="4589" y="1526"/>
              <a:ext cx="78"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7408" name="Line 569"/>
            <p:cNvSpPr>
              <a:spLocks noChangeShapeType="1"/>
            </p:cNvSpPr>
            <p:nvPr/>
          </p:nvSpPr>
          <p:spPr bwMode="auto">
            <a:xfrm>
              <a:off x="4480" y="1635"/>
              <a:ext cx="0"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7409" name="Line 570"/>
            <p:cNvSpPr>
              <a:spLocks noChangeShapeType="1"/>
            </p:cNvSpPr>
            <p:nvPr/>
          </p:nvSpPr>
          <p:spPr bwMode="auto">
            <a:xfrm flipV="1">
              <a:off x="4596" y="1570"/>
              <a:ext cx="166"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7410" name="Line 571"/>
            <p:cNvSpPr>
              <a:spLocks noChangeShapeType="1"/>
            </p:cNvSpPr>
            <p:nvPr/>
          </p:nvSpPr>
          <p:spPr bwMode="auto">
            <a:xfrm>
              <a:off x="4818" y="1569"/>
              <a:ext cx="0" cy="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7411" name="Line 572"/>
            <p:cNvSpPr>
              <a:spLocks noChangeShapeType="1"/>
            </p:cNvSpPr>
            <p:nvPr/>
          </p:nvSpPr>
          <p:spPr bwMode="auto">
            <a:xfrm>
              <a:off x="4600" y="1762"/>
              <a:ext cx="11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7412" name="Line 573"/>
            <p:cNvSpPr>
              <a:spLocks noChangeShapeType="1"/>
            </p:cNvSpPr>
            <p:nvPr/>
          </p:nvSpPr>
          <p:spPr bwMode="auto">
            <a:xfrm flipV="1">
              <a:off x="3526" y="2308"/>
              <a:ext cx="106"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7413" name="Line 574"/>
            <p:cNvSpPr>
              <a:spLocks noChangeShapeType="1"/>
            </p:cNvSpPr>
            <p:nvPr/>
          </p:nvSpPr>
          <p:spPr bwMode="auto">
            <a:xfrm flipV="1">
              <a:off x="4861" y="1380"/>
              <a:ext cx="150" cy="1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7414" name="Line 575"/>
            <p:cNvSpPr>
              <a:spLocks noChangeShapeType="1"/>
            </p:cNvSpPr>
            <p:nvPr/>
          </p:nvSpPr>
          <p:spPr bwMode="auto">
            <a:xfrm>
              <a:off x="4949" y="1756"/>
              <a:ext cx="1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7415" name="Line 576"/>
            <p:cNvSpPr>
              <a:spLocks noChangeShapeType="1"/>
            </p:cNvSpPr>
            <p:nvPr/>
          </p:nvSpPr>
          <p:spPr bwMode="auto">
            <a:xfrm flipH="1">
              <a:off x="4411" y="1804"/>
              <a:ext cx="62" cy="4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57416" name="Line 577"/>
            <p:cNvSpPr>
              <a:spLocks noChangeShapeType="1"/>
            </p:cNvSpPr>
            <p:nvPr/>
          </p:nvSpPr>
          <p:spPr bwMode="auto">
            <a:xfrm flipH="1">
              <a:off x="4783" y="1804"/>
              <a:ext cx="70" cy="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spTree>
    <p:extLst>
      <p:ext uri="{BB962C8B-B14F-4D97-AF65-F5344CB8AC3E}">
        <p14:creationId xmlns:p14="http://schemas.microsoft.com/office/powerpoint/2010/main" val="3354196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a:ea typeface="+mj-ea"/>
                <a:cs typeface="+mj-cs"/>
              </a:rPr>
              <a:t>Changes in Networking Technology(BS:33)</a:t>
            </a:r>
          </a:p>
        </p:txBody>
      </p:sp>
      <p:sp>
        <p:nvSpPr>
          <p:cNvPr id="3" name="Content Placeholder 2"/>
          <p:cNvSpPr>
            <a:spLocks noGrp="1"/>
          </p:cNvSpPr>
          <p:nvPr>
            <p:ph idx="1"/>
          </p:nvPr>
        </p:nvSpPr>
        <p:spPr>
          <a:xfrm>
            <a:off x="228600" y="2057400"/>
            <a:ext cx="8229600" cy="838200"/>
          </a:xfrm>
        </p:spPr>
        <p:txBody>
          <a:bodyPr/>
          <a:lstStyle/>
          <a:p>
            <a:pPr lvl="1" algn="ctr" eaLnBrk="1" hangingPunct="1">
              <a:spcBef>
                <a:spcPct val="0"/>
              </a:spcBef>
              <a:buFont typeface="Wingdings" pitchFamily="-110" charset="2"/>
              <a:buNone/>
              <a:defRPr/>
            </a:pPr>
            <a:r>
              <a:rPr lang="en-US" sz="4400" b="1" dirty="0">
                <a:latin typeface="+mj-lt"/>
                <a:ea typeface="+mj-ea"/>
                <a:cs typeface="+mj-cs"/>
              </a:rPr>
              <a:t>*</a:t>
            </a:r>
            <a:r>
              <a:rPr lang="en-US" sz="3000" b="1" dirty="0">
                <a:latin typeface="+mj-lt"/>
                <a:ea typeface="+mj-ea"/>
                <a:cs typeface="+mj-cs"/>
              </a:rPr>
              <a:t> Emergence of high-speed LANs</a:t>
            </a:r>
          </a:p>
        </p:txBody>
      </p:sp>
      <p:sp>
        <p:nvSpPr>
          <p:cNvPr id="4" name="TextBox 3"/>
          <p:cNvSpPr txBox="1"/>
          <p:nvPr/>
        </p:nvSpPr>
        <p:spPr>
          <a:xfrm>
            <a:off x="762000" y="4267201"/>
            <a:ext cx="4876800" cy="769938"/>
          </a:xfrm>
          <a:prstGeom prst="rect">
            <a:avLst/>
          </a:prstGeom>
          <a:noFill/>
        </p:spPr>
        <p:txBody>
          <a:bodyPr wrap="square">
            <a:spAutoFit/>
          </a:bodyPr>
          <a:lstStyle/>
          <a:p>
            <a:pPr lvl="1" algn="ctr" eaLnBrk="0" hangingPunct="0">
              <a:defRPr/>
            </a:pPr>
            <a:r>
              <a:rPr lang="en-US" sz="4400" b="1" dirty="0">
                <a:solidFill>
                  <a:srgbClr val="000000"/>
                </a:solidFill>
                <a:latin typeface="+mj-lt"/>
                <a:ea typeface="+mj-ea"/>
                <a:cs typeface="+mj-cs"/>
              </a:rPr>
              <a:t>* </a:t>
            </a:r>
            <a:r>
              <a:rPr lang="en-US" sz="3000" b="1" dirty="0">
                <a:solidFill>
                  <a:srgbClr val="000000"/>
                </a:solidFill>
                <a:latin typeface="+mj-lt"/>
                <a:ea typeface="+mj-ea"/>
                <a:cs typeface="+mj-cs"/>
              </a:rPr>
              <a:t>Digital electronics</a:t>
            </a:r>
          </a:p>
        </p:txBody>
      </p:sp>
      <p:sp>
        <p:nvSpPr>
          <p:cNvPr id="5" name="TextBox 4"/>
          <p:cNvSpPr txBox="1"/>
          <p:nvPr/>
        </p:nvSpPr>
        <p:spPr>
          <a:xfrm>
            <a:off x="1447800" y="3124200"/>
            <a:ext cx="6934200" cy="1138238"/>
          </a:xfrm>
          <a:prstGeom prst="rect">
            <a:avLst/>
          </a:prstGeom>
          <a:noFill/>
        </p:spPr>
        <p:txBody>
          <a:bodyPr>
            <a:prstTxWarp prst="textNoShape">
              <a:avLst/>
            </a:prstTxWarp>
            <a:spAutoFit/>
          </a:bodyPr>
          <a:lstStyle/>
          <a:p>
            <a:pPr marL="0" lvl="1" eaLnBrk="0" hangingPunct="0"/>
            <a:r>
              <a:rPr lang="en-US" sz="4400" b="1" dirty="0">
                <a:solidFill>
                  <a:srgbClr val="000000"/>
                </a:solidFill>
                <a:latin typeface="Arial" pitchFamily="-110" charset="0"/>
              </a:rPr>
              <a:t>* </a:t>
            </a:r>
            <a:r>
              <a:rPr lang="en-US" sz="3000" b="1" dirty="0">
                <a:solidFill>
                  <a:srgbClr val="000000"/>
                </a:solidFill>
                <a:latin typeface="Arial" pitchFamily="-110" charset="0"/>
              </a:rPr>
              <a:t>Corporate WAN needs</a:t>
            </a:r>
          </a:p>
          <a:p>
            <a:pPr eaLnBrk="0" hangingPunct="0"/>
            <a:endParaRPr lang="en-US" dirty="0"/>
          </a:p>
        </p:txBody>
      </p:sp>
      <p:pic>
        <p:nvPicPr>
          <p:cNvPr id="6150" name="Picture 7"/>
          <p:cNvPicPr>
            <a:picLocks noChangeAspect="1"/>
          </p:cNvPicPr>
          <p:nvPr/>
        </p:nvPicPr>
        <p:blipFill>
          <a:blip r:embed="rId3"/>
          <a:srcRect/>
          <a:stretch>
            <a:fillRect/>
          </a:stretch>
        </p:blipFill>
        <p:spPr bwMode="auto">
          <a:xfrm>
            <a:off x="5791200" y="4114800"/>
            <a:ext cx="3017838" cy="2257425"/>
          </a:xfrm>
          <a:prstGeom prst="rect">
            <a:avLst/>
          </a:prstGeom>
          <a:noFill/>
          <a:ln w="9525">
            <a:noFill/>
            <a:miter lim="800000"/>
            <a:headEnd/>
            <a:tailEnd/>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dirty="0">
                <a:latin typeface="Helvetica" pitchFamily="34" charset="0"/>
              </a:rPr>
              <a:t>Internet: A Services Description</a:t>
            </a:r>
            <a:r>
              <a:rPr lang="en-US" sz="4000" dirty="0">
                <a:solidFill>
                  <a:srgbClr val="FF0000"/>
                </a:solidFill>
              </a:rPr>
              <a:t> Skipped</a:t>
            </a:r>
            <a:endParaRPr lang="en-US" dirty="0">
              <a:latin typeface="Helvetica" pitchFamily="34" charset="0"/>
            </a:endParaRPr>
          </a:p>
        </p:txBody>
      </p:sp>
      <p:sp>
        <p:nvSpPr>
          <p:cNvPr id="58371" name="Content Placeholder 2"/>
          <p:cNvSpPr>
            <a:spLocks noGrp="1"/>
          </p:cNvSpPr>
          <p:nvPr>
            <p:ph idx="1"/>
          </p:nvPr>
        </p:nvSpPr>
        <p:spPr>
          <a:xfrm>
            <a:off x="517525" y="1654175"/>
            <a:ext cx="7772400" cy="3122613"/>
          </a:xfrm>
        </p:spPr>
        <p:txBody>
          <a:bodyPr/>
          <a:lstStyle/>
          <a:p>
            <a:pPr algn="just"/>
            <a:r>
              <a:rPr lang="en-US" sz="2400">
                <a:latin typeface="Helvetica" pitchFamily="34" charset="0"/>
              </a:rPr>
              <a:t>An infrastructure that provides </a:t>
            </a:r>
            <a:r>
              <a:rPr lang="en-US" sz="2400">
                <a:solidFill>
                  <a:srgbClr val="009900"/>
                </a:solidFill>
                <a:latin typeface="Helvetica" pitchFamily="34" charset="0"/>
              </a:rPr>
              <a:t>services to applications</a:t>
            </a:r>
          </a:p>
          <a:p>
            <a:pPr algn="just"/>
            <a:r>
              <a:rPr lang="en-US" sz="2400">
                <a:latin typeface="Helvetica" pitchFamily="34" charset="0"/>
              </a:rPr>
              <a:t>These applications include electronic mail , Web surfing, instant messaging, Voice-over-IP (VoiP), Internet radio, video streaming, distributed games, peer-to-peer (P2P) file sharing, television over the Internet, remote login, and much, much more.</a:t>
            </a:r>
          </a:p>
        </p:txBody>
      </p:sp>
      <p:sp>
        <p:nvSpPr>
          <p:cNvPr id="4" name="Footer Placeholder 3"/>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58373" name="Slide Number Placeholder 4"/>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B537B26A-040B-48FA-816C-148C8112BCB6}" type="slidenum">
              <a:rPr lang="en-US" sz="1400" smtClean="0">
                <a:solidFill>
                  <a:srgbClr val="000000"/>
                </a:solidFill>
              </a:rPr>
              <a:pPr>
                <a:defRPr/>
              </a:pPr>
              <a:t>80</a:t>
            </a:fld>
            <a:endParaRPr lang="en-US" sz="1400">
              <a:solidFill>
                <a:srgbClr val="000000"/>
              </a:solidFill>
            </a:endParaRPr>
          </a:p>
        </p:txBody>
      </p:sp>
    </p:spTree>
    <p:extLst>
      <p:ext uri="{BB962C8B-B14F-4D97-AF65-F5344CB8AC3E}">
        <p14:creationId xmlns:p14="http://schemas.microsoft.com/office/powerpoint/2010/main" val="26121780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dirty="0" err="1">
                <a:latin typeface="Fd510005-Identity-H"/>
              </a:rPr>
              <a:t>Service:Utilizing</a:t>
            </a:r>
            <a:r>
              <a:rPr lang="en-US" dirty="0">
                <a:latin typeface="Fd510005-Identity-H"/>
              </a:rPr>
              <a:t> API</a:t>
            </a:r>
            <a:r>
              <a:rPr lang="en-US" sz="4000" dirty="0">
                <a:solidFill>
                  <a:srgbClr val="FF0000"/>
                </a:solidFill>
              </a:rPr>
              <a:t> Skipped</a:t>
            </a:r>
            <a:endParaRPr lang="en-US" dirty="0">
              <a:latin typeface="Helvetica" pitchFamily="34" charset="0"/>
            </a:endParaRPr>
          </a:p>
        </p:txBody>
      </p:sp>
      <p:sp>
        <p:nvSpPr>
          <p:cNvPr id="3" name="Footer Placeholder 2"/>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59396" name="Slide Number Placeholder 3"/>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15AF1847-B206-4BB6-A56A-E10816DFEE76}" type="slidenum">
              <a:rPr lang="en-US" sz="1400" smtClean="0">
                <a:solidFill>
                  <a:srgbClr val="000000"/>
                </a:solidFill>
              </a:rPr>
              <a:pPr>
                <a:defRPr/>
              </a:pPr>
              <a:t>81</a:t>
            </a:fld>
            <a:endParaRPr lang="en-US" sz="1400">
              <a:solidFill>
                <a:srgbClr val="000000"/>
              </a:solidFill>
            </a:endParaRPr>
          </a:p>
        </p:txBody>
      </p:sp>
      <p:sp>
        <p:nvSpPr>
          <p:cNvPr id="59397" name="Rectangle 4"/>
          <p:cNvSpPr>
            <a:spLocks noChangeArrowheads="1"/>
          </p:cNvSpPr>
          <p:nvPr/>
        </p:nvSpPr>
        <p:spPr bwMode="auto">
          <a:xfrm>
            <a:off x="487363" y="1492250"/>
            <a:ext cx="8081962"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0" hangingPunct="0"/>
            <a:r>
              <a:rPr lang="en-US">
                <a:solidFill>
                  <a:srgbClr val="002060"/>
                </a:solidFill>
                <a:latin typeface="Fd662621-Identity-H"/>
                <a:ea typeface="+mn-ea"/>
                <a:cs typeface="Arial" pitchFamily="34" charset="0"/>
              </a:rPr>
              <a:t>End systems attached to the Internet provide an  </a:t>
            </a:r>
            <a:r>
              <a:rPr lang="en-US">
                <a:solidFill>
                  <a:srgbClr val="009900"/>
                </a:solidFill>
                <a:latin typeface="Fd662621-Identity-H"/>
                <a:ea typeface="+mn-ea"/>
                <a:cs typeface="Arial" pitchFamily="34" charset="0"/>
              </a:rPr>
              <a:t>A</a:t>
            </a:r>
            <a:r>
              <a:rPr lang="en-US">
                <a:solidFill>
                  <a:srgbClr val="009900"/>
                </a:solidFill>
                <a:latin typeface="Fd510005-Identity-H"/>
                <a:ea typeface="+mn-ea"/>
                <a:cs typeface="Arial" pitchFamily="34" charset="0"/>
              </a:rPr>
              <a:t>pplication Programming Interface (API) </a:t>
            </a:r>
            <a:r>
              <a:rPr lang="en-US">
                <a:solidFill>
                  <a:srgbClr val="002060"/>
                </a:solidFill>
                <a:latin typeface="Fd662621-Identity-H"/>
                <a:ea typeface="+mn-ea"/>
                <a:cs typeface="Arial" pitchFamily="34" charset="0"/>
              </a:rPr>
              <a:t>that specifies how a software piece running on one end system asks the Internet infrastructure to deliver data to a specific destination software piece running on another end system.</a:t>
            </a:r>
            <a:endParaRPr lang="en-US">
              <a:solidFill>
                <a:srgbClr val="002060"/>
              </a:solidFill>
              <a:latin typeface="Times New Roman" pitchFamily="18" charset="0"/>
              <a:ea typeface="+mn-ea"/>
              <a:cs typeface="Arial" pitchFamily="34" charset="0"/>
            </a:endParaRPr>
          </a:p>
        </p:txBody>
      </p:sp>
    </p:spTree>
    <p:extLst>
      <p:ext uri="{BB962C8B-B14F-4D97-AF65-F5344CB8AC3E}">
        <p14:creationId xmlns:p14="http://schemas.microsoft.com/office/powerpoint/2010/main" val="31699341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62467" name="Slide Number Placeholder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1AC62EBE-2DCD-41B6-B982-71EB87BE3CFE}" type="slidenum">
              <a:rPr lang="en-US" sz="1400" smtClean="0">
                <a:solidFill>
                  <a:srgbClr val="000000"/>
                </a:solidFill>
              </a:rPr>
              <a:pPr>
                <a:defRPr/>
              </a:pPr>
              <a:t>82</a:t>
            </a:fld>
            <a:endParaRPr lang="en-US" sz="1400">
              <a:solidFill>
                <a:srgbClr val="000000"/>
              </a:solidFill>
            </a:endParaRPr>
          </a:p>
        </p:txBody>
      </p:sp>
      <p:sp>
        <p:nvSpPr>
          <p:cNvPr id="62468" name="Rectangle 2"/>
          <p:cNvSpPr>
            <a:spLocks noGrp="1" noChangeArrowheads="1"/>
          </p:cNvSpPr>
          <p:nvPr>
            <p:ph type="title"/>
          </p:nvPr>
        </p:nvSpPr>
        <p:spPr/>
        <p:txBody>
          <a:bodyPr/>
          <a:lstStyle/>
          <a:p>
            <a:r>
              <a:rPr lang="en-US"/>
              <a:t>Roadmap</a:t>
            </a:r>
          </a:p>
        </p:txBody>
      </p:sp>
      <p:sp>
        <p:nvSpPr>
          <p:cNvPr id="62469" name="Rectangle 3"/>
          <p:cNvSpPr>
            <a:spLocks noGrp="1" noChangeArrowheads="1"/>
          </p:cNvSpPr>
          <p:nvPr>
            <p:ph type="body" idx="1"/>
          </p:nvPr>
        </p:nvSpPr>
        <p:spPr>
          <a:xfrm>
            <a:off x="533400" y="1600200"/>
            <a:ext cx="8207375" cy="4648200"/>
          </a:xfrm>
        </p:spPr>
        <p:txBody>
          <a:bodyPr/>
          <a:lstStyle/>
          <a:p>
            <a:pPr lvl="1">
              <a:buFont typeface="Wingdings" pitchFamily="2" charset="2"/>
              <a:buNone/>
            </a:pPr>
            <a:r>
              <a:rPr lang="en-US">
                <a:solidFill>
                  <a:schemeClr val="accent2"/>
                </a:solidFill>
              </a:rPr>
              <a:t>1.1 </a:t>
            </a:r>
            <a:r>
              <a:rPr lang="en-US"/>
              <a:t>What </a:t>
            </a:r>
            <a:r>
              <a:rPr lang="en-US" i="1"/>
              <a:t>is</a:t>
            </a:r>
            <a:r>
              <a:rPr lang="en-US"/>
              <a:t> the Internet?</a:t>
            </a:r>
          </a:p>
          <a:p>
            <a:pPr lvl="1">
              <a:buFont typeface="Wingdings" pitchFamily="2" charset="2"/>
              <a:buNone/>
            </a:pPr>
            <a:r>
              <a:rPr lang="en-US">
                <a:solidFill>
                  <a:srgbClr val="FF3300"/>
                </a:solidFill>
              </a:rPr>
              <a:t>1.2 Network edge</a:t>
            </a:r>
          </a:p>
          <a:p>
            <a:pPr lvl="2">
              <a:buClr>
                <a:srgbClr val="FF3300"/>
              </a:buClr>
              <a:buSzPct val="90000"/>
              <a:buFont typeface="Wingdings" pitchFamily="2" charset="2"/>
              <a:buChar char="q"/>
            </a:pPr>
            <a:r>
              <a:rPr lang="en-US">
                <a:solidFill>
                  <a:srgbClr val="FF3300"/>
                </a:solidFill>
              </a:rPr>
              <a:t> end systems, access networks, links</a:t>
            </a:r>
          </a:p>
          <a:p>
            <a:pPr lvl="1">
              <a:buFont typeface="Wingdings" pitchFamily="2" charset="2"/>
              <a:buNone/>
            </a:pPr>
            <a:r>
              <a:rPr lang="en-US">
                <a:solidFill>
                  <a:schemeClr val="accent2"/>
                </a:solidFill>
              </a:rPr>
              <a:t>1.3 </a:t>
            </a:r>
            <a:r>
              <a:rPr lang="en-US"/>
              <a:t>Network core</a:t>
            </a:r>
          </a:p>
          <a:p>
            <a:pPr lvl="2">
              <a:buClr>
                <a:srgbClr val="0000FF"/>
              </a:buClr>
              <a:buSzPct val="90000"/>
              <a:buFont typeface="Wingdings" pitchFamily="2" charset="2"/>
              <a:buChar char="q"/>
            </a:pPr>
            <a:r>
              <a:rPr lang="en-US"/>
              <a:t> circuit switching, packet switching, network structure</a:t>
            </a:r>
          </a:p>
          <a:p>
            <a:pPr lvl="1">
              <a:buFont typeface="Wingdings" pitchFamily="2" charset="2"/>
              <a:buNone/>
            </a:pPr>
            <a:r>
              <a:rPr lang="en-US">
                <a:solidFill>
                  <a:schemeClr val="accent2"/>
                </a:solidFill>
              </a:rPr>
              <a:t>1.4</a:t>
            </a:r>
            <a:r>
              <a:rPr lang="en-US"/>
              <a:t> Delay, loss and throughput in packet-switched networks</a:t>
            </a:r>
          </a:p>
          <a:p>
            <a:pPr lvl="1">
              <a:buFont typeface="Wingdings" pitchFamily="2" charset="2"/>
              <a:buNone/>
            </a:pPr>
            <a:r>
              <a:rPr lang="en-US">
                <a:solidFill>
                  <a:schemeClr val="accent2"/>
                </a:solidFill>
              </a:rPr>
              <a:t>1.5</a:t>
            </a:r>
            <a:r>
              <a:rPr lang="en-US"/>
              <a:t> Protocol layers, service models</a:t>
            </a:r>
          </a:p>
          <a:p>
            <a:pPr lvl="1">
              <a:buFont typeface="Wingdings" pitchFamily="2" charset="2"/>
              <a:buNone/>
            </a:pPr>
            <a:r>
              <a:rPr lang="en-US">
                <a:solidFill>
                  <a:schemeClr val="accent2"/>
                </a:solidFill>
              </a:rPr>
              <a:t>1.6</a:t>
            </a:r>
            <a:r>
              <a:rPr lang="en-US"/>
              <a:t> Networks under attack: security</a:t>
            </a:r>
          </a:p>
          <a:p>
            <a:pPr lvl="1">
              <a:buFont typeface="Wingdings" pitchFamily="2" charset="2"/>
              <a:buNone/>
            </a:pPr>
            <a:r>
              <a:rPr lang="en-US">
                <a:solidFill>
                  <a:schemeClr val="accent2"/>
                </a:solidFill>
              </a:rPr>
              <a:t>1.7</a:t>
            </a:r>
            <a:r>
              <a:rPr lang="en-US"/>
              <a:t> History</a:t>
            </a:r>
          </a:p>
          <a:p>
            <a:endParaRPr lang="en-US" sz="2400"/>
          </a:p>
        </p:txBody>
      </p:sp>
    </p:spTree>
    <p:extLst>
      <p:ext uri="{BB962C8B-B14F-4D97-AF65-F5344CB8AC3E}">
        <p14:creationId xmlns:p14="http://schemas.microsoft.com/office/powerpoint/2010/main" val="23981499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Footer Placeholder 5"/>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63491" name="Slide Number Placeholder 6"/>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A4EEDCE7-BFD8-413B-81CF-F84DD8F58D25}" type="slidenum">
              <a:rPr lang="en-US" sz="1400" smtClean="0">
                <a:solidFill>
                  <a:srgbClr val="000000"/>
                </a:solidFill>
              </a:rPr>
              <a:pPr>
                <a:defRPr/>
              </a:pPr>
              <a:t>83</a:t>
            </a:fld>
            <a:endParaRPr lang="en-US" sz="1400">
              <a:solidFill>
                <a:srgbClr val="000000"/>
              </a:solidFill>
            </a:endParaRPr>
          </a:p>
        </p:txBody>
      </p:sp>
      <p:sp>
        <p:nvSpPr>
          <p:cNvPr id="63493" name="Rectangle 2"/>
          <p:cNvSpPr>
            <a:spLocks noGrp="1" noChangeArrowheads="1"/>
          </p:cNvSpPr>
          <p:nvPr>
            <p:ph type="title"/>
          </p:nvPr>
        </p:nvSpPr>
        <p:spPr/>
        <p:txBody>
          <a:bodyPr/>
          <a:lstStyle/>
          <a:p>
            <a:r>
              <a:rPr lang="en-US"/>
              <a:t>A closer look at network structure</a:t>
            </a:r>
          </a:p>
        </p:txBody>
      </p:sp>
      <p:sp>
        <p:nvSpPr>
          <p:cNvPr id="63500" name="Rectangle 2"/>
          <p:cNvSpPr>
            <a:spLocks noChangeArrowheads="1"/>
          </p:cNvSpPr>
          <p:nvPr/>
        </p:nvSpPr>
        <p:spPr bwMode="auto">
          <a:xfrm>
            <a:off x="330200" y="215900"/>
            <a:ext cx="37497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b="1" dirty="0">
                <a:solidFill>
                  <a:srgbClr val="C00000"/>
                </a:solidFill>
                <a:latin typeface="Times New Roman" pitchFamily="18" charset="0"/>
                <a:ea typeface="+mn-ea"/>
                <a:cs typeface="Arial" pitchFamily="34" charset="0"/>
              </a:rPr>
              <a:t>The Network Edge</a:t>
            </a:r>
            <a:r>
              <a:rPr lang="en-US" sz="2400" dirty="0">
                <a:solidFill>
                  <a:srgbClr val="FF0000"/>
                </a:solidFill>
              </a:rPr>
              <a:t> Skipped</a:t>
            </a:r>
            <a:endParaRPr lang="en-US" dirty="0">
              <a:solidFill>
                <a:srgbClr val="C00000"/>
              </a:solidFill>
              <a:latin typeface="Times New Roman" pitchFamily="18" charset="0"/>
              <a:ea typeface="+mn-ea"/>
              <a:cs typeface="Arial" pitchFamily="34" charset="0"/>
            </a:endParaRPr>
          </a:p>
        </p:txBody>
      </p:sp>
      <p:pic>
        <p:nvPicPr>
          <p:cNvPr id="3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0" y="1215095"/>
            <a:ext cx="8458200" cy="24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9" name="Rectangle 328"/>
          <p:cNvSpPr/>
          <p:nvPr/>
        </p:nvSpPr>
        <p:spPr>
          <a:xfrm>
            <a:off x="330200" y="3889757"/>
            <a:ext cx="8458200" cy="2308324"/>
          </a:xfrm>
          <a:prstGeom prst="rect">
            <a:avLst/>
          </a:prstGeom>
        </p:spPr>
        <p:txBody>
          <a:bodyPr wrap="square">
            <a:spAutoFit/>
          </a:bodyPr>
          <a:lstStyle/>
          <a:p>
            <a:r>
              <a:rPr lang="en-US" dirty="0">
                <a:solidFill>
                  <a:srgbClr val="000000"/>
                </a:solidFill>
                <a:latin typeface="Times New Roman" pitchFamily="18" charset="0"/>
                <a:ea typeface="+mn-ea"/>
                <a:cs typeface="Arial" pitchFamily="34" charset="0"/>
              </a:rPr>
              <a:t> Enterprise/Home Networks: Stub Networks.</a:t>
            </a:r>
          </a:p>
          <a:p>
            <a:r>
              <a:rPr lang="en-US" dirty="0">
                <a:solidFill>
                  <a:srgbClr val="000000"/>
                </a:solidFill>
                <a:latin typeface="Times New Roman" pitchFamily="18" charset="0"/>
                <a:ea typeface="+mn-ea"/>
                <a:cs typeface="Arial" pitchFamily="34" charset="0"/>
              </a:rPr>
              <a:t>     Privately owned  Not owned by ISP</a:t>
            </a:r>
          </a:p>
          <a:p>
            <a:r>
              <a:rPr lang="en-US" dirty="0">
                <a:solidFill>
                  <a:srgbClr val="000000"/>
                </a:solidFill>
                <a:latin typeface="Times New Roman" pitchFamily="18" charset="0"/>
                <a:ea typeface="+mn-ea"/>
                <a:cs typeface="Arial" pitchFamily="34" charset="0"/>
              </a:rPr>
              <a:t>      e.g., campus network: Ethernet and </a:t>
            </a:r>
            <a:r>
              <a:rPr lang="en-US" dirty="0" err="1">
                <a:solidFill>
                  <a:srgbClr val="000000"/>
                </a:solidFill>
                <a:latin typeface="Times New Roman" pitchFamily="18" charset="0"/>
                <a:ea typeface="+mn-ea"/>
                <a:cs typeface="Arial" pitchFamily="34" charset="0"/>
              </a:rPr>
              <a:t>WiFi</a:t>
            </a:r>
            <a:endParaRPr lang="en-US" dirty="0">
              <a:solidFill>
                <a:srgbClr val="000000"/>
              </a:solidFill>
              <a:latin typeface="Times New Roman" pitchFamily="18" charset="0"/>
              <a:ea typeface="+mn-ea"/>
              <a:cs typeface="Arial" pitchFamily="34" charset="0"/>
            </a:endParaRPr>
          </a:p>
          <a:p>
            <a:r>
              <a:rPr lang="en-US" dirty="0">
                <a:solidFill>
                  <a:srgbClr val="000000"/>
                </a:solidFill>
                <a:latin typeface="Times New Roman" pitchFamily="18" charset="0"/>
                <a:ea typeface="+mn-ea"/>
                <a:cs typeface="Arial" pitchFamily="34" charset="0"/>
              </a:rPr>
              <a:t> Access Network: Enterprise/Users to ISP (in the city)</a:t>
            </a:r>
          </a:p>
          <a:p>
            <a:r>
              <a:rPr lang="en-US" dirty="0">
                <a:solidFill>
                  <a:srgbClr val="000000"/>
                </a:solidFill>
                <a:latin typeface="Times New Roman" pitchFamily="18" charset="0"/>
                <a:ea typeface="+mn-ea"/>
                <a:cs typeface="Arial" pitchFamily="34" charset="0"/>
              </a:rPr>
              <a:t>     </a:t>
            </a:r>
            <a:r>
              <a:rPr lang="en-US" dirty="0" err="1">
                <a:solidFill>
                  <a:srgbClr val="000000"/>
                </a:solidFill>
                <a:latin typeface="Times New Roman" pitchFamily="18" charset="0"/>
                <a:ea typeface="+mn-ea"/>
                <a:cs typeface="Arial" pitchFamily="34" charset="0"/>
              </a:rPr>
              <a:t>WiFi</a:t>
            </a:r>
            <a:r>
              <a:rPr lang="en-US" dirty="0">
                <a:solidFill>
                  <a:srgbClr val="000000"/>
                </a:solidFill>
                <a:latin typeface="Times New Roman" pitchFamily="18" charset="0"/>
                <a:ea typeface="+mn-ea"/>
                <a:cs typeface="Arial" pitchFamily="34" charset="0"/>
              </a:rPr>
              <a:t>, 3G/4G, DSL</a:t>
            </a:r>
          </a:p>
          <a:p>
            <a:r>
              <a:rPr lang="en-US" dirty="0">
                <a:solidFill>
                  <a:srgbClr val="000000"/>
                </a:solidFill>
                <a:latin typeface="Times New Roman" pitchFamily="18" charset="0"/>
                <a:ea typeface="+mn-ea"/>
                <a:cs typeface="Arial" pitchFamily="34" charset="0"/>
              </a:rPr>
              <a:t> Core Network: ISP's network (between city): Optical Fiber</a:t>
            </a:r>
          </a:p>
        </p:txBody>
      </p:sp>
    </p:spTree>
    <p:extLst>
      <p:ext uri="{BB962C8B-B14F-4D97-AF65-F5344CB8AC3E}">
        <p14:creationId xmlns:p14="http://schemas.microsoft.com/office/powerpoint/2010/main" val="7202699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Footer Placeholder 5"/>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63491" name="Slide Number Placeholder 6"/>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A4EEDCE7-BFD8-413B-81CF-F84DD8F58D25}" type="slidenum">
              <a:rPr lang="en-US" sz="1400" smtClean="0">
                <a:solidFill>
                  <a:srgbClr val="000000"/>
                </a:solidFill>
              </a:rPr>
              <a:pPr>
                <a:defRPr/>
              </a:pPr>
              <a:t>84</a:t>
            </a:fld>
            <a:endParaRPr lang="en-US" sz="1400">
              <a:solidFill>
                <a:srgbClr val="000000"/>
              </a:solidFill>
            </a:endParaRPr>
          </a:p>
        </p:txBody>
      </p:sp>
      <p:grpSp>
        <p:nvGrpSpPr>
          <p:cNvPr id="2" name="Group 871"/>
          <p:cNvGrpSpPr>
            <a:grpSpLocks/>
          </p:cNvGrpSpPr>
          <p:nvPr/>
        </p:nvGrpSpPr>
        <p:grpSpPr bwMode="auto">
          <a:xfrm>
            <a:off x="4989513" y="1639888"/>
            <a:ext cx="3470275" cy="4168775"/>
            <a:chOff x="3143" y="1033"/>
            <a:chExt cx="2186" cy="2626"/>
          </a:xfrm>
        </p:grpSpPr>
        <p:sp>
          <p:nvSpPr>
            <p:cNvPr id="63803" name="Freeform 553"/>
            <p:cNvSpPr>
              <a:spLocks/>
            </p:cNvSpPr>
            <p:nvPr/>
          </p:nvSpPr>
          <p:spPr bwMode="auto">
            <a:xfrm>
              <a:off x="4227" y="2178"/>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804" name="Freeform 554"/>
            <p:cNvSpPr>
              <a:spLocks/>
            </p:cNvSpPr>
            <p:nvPr/>
          </p:nvSpPr>
          <p:spPr bwMode="auto">
            <a:xfrm>
              <a:off x="4239" y="1217"/>
              <a:ext cx="1090" cy="658"/>
            </a:xfrm>
            <a:custGeom>
              <a:avLst/>
              <a:gdLst>
                <a:gd name="T0" fmla="*/ 2962331 w 765"/>
                <a:gd name="T1" fmla="*/ 80230 h 459"/>
                <a:gd name="T2" fmla="*/ 2007464 w 765"/>
                <a:gd name="T3" fmla="*/ 565927 h 459"/>
                <a:gd name="T4" fmla="*/ 671564 w 765"/>
                <a:gd name="T5" fmla="*/ 811285 h 459"/>
                <a:gd name="T6" fmla="*/ 95961 w 765"/>
                <a:gd name="T7" fmla="*/ 2736919 h 459"/>
                <a:gd name="T8" fmla="*/ 1256062 w 765"/>
                <a:gd name="T9" fmla="*/ 3610076 h 459"/>
                <a:gd name="T10" fmla="*/ 2414544 w 765"/>
                <a:gd name="T11" fmla="*/ 3468883 h 459"/>
                <a:gd name="T12" fmla="*/ 4075472 w 765"/>
                <a:gd name="T13" fmla="*/ 3610076 h 459"/>
                <a:gd name="T14" fmla="*/ 4876919 w 765"/>
                <a:gd name="T15" fmla="*/ 3532405 h 459"/>
                <a:gd name="T16" fmla="*/ 5249561 w 765"/>
                <a:gd name="T17" fmla="*/ 3024568 h 459"/>
                <a:gd name="T18" fmla="*/ 5240338 w 765"/>
                <a:gd name="T19" fmla="*/ 1286450 h 459"/>
                <a:gd name="T20" fmla="*/ 4624853 w 765"/>
                <a:gd name="T21" fmla="*/ 275381 h 459"/>
                <a:gd name="T22" fmla="*/ 2962331 w 765"/>
                <a:gd name="T23" fmla="*/ 80230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805" name="Freeform 555"/>
            <p:cNvSpPr>
              <a:spLocks/>
            </p:cNvSpPr>
            <p:nvPr/>
          </p:nvSpPr>
          <p:spPr bwMode="auto">
            <a:xfrm>
              <a:off x="3143" y="1033"/>
              <a:ext cx="1036" cy="675"/>
            </a:xfrm>
            <a:custGeom>
              <a:avLst/>
              <a:gdLst>
                <a:gd name="T0" fmla="*/ 648 w 1036"/>
                <a:gd name="T1" fmla="*/ 11 h 675"/>
                <a:gd name="T2" fmla="*/ 390 w 1036"/>
                <a:gd name="T3" fmla="*/ 53 h 675"/>
                <a:gd name="T4" fmla="*/ 206 w 1036"/>
                <a:gd name="T5" fmla="*/ 129 h 675"/>
                <a:gd name="T6" fmla="*/ 152 w 1036"/>
                <a:gd name="T7" fmla="*/ 229 h 675"/>
                <a:gd name="T8" fmla="*/ 22 w 1036"/>
                <a:gd name="T9" fmla="*/ 297 h 675"/>
                <a:gd name="T10" fmla="*/ 18 w 1036"/>
                <a:gd name="T11" fmla="*/ 459 h 675"/>
                <a:gd name="T12" fmla="*/ 132 w 1036"/>
                <a:gd name="T13" fmla="*/ 489 h 675"/>
                <a:gd name="T14" fmla="*/ 458 w 1036"/>
                <a:gd name="T15" fmla="*/ 489 h 675"/>
                <a:gd name="T16" fmla="*/ 598 w 1036"/>
                <a:gd name="T17" fmla="*/ 555 h 675"/>
                <a:gd name="T18" fmla="*/ 752 w 1036"/>
                <a:gd name="T19" fmla="*/ 657 h 675"/>
                <a:gd name="T20" fmla="*/ 870 w 1036"/>
                <a:gd name="T21" fmla="*/ 661 h 675"/>
                <a:gd name="T22" fmla="*/ 952 w 1036"/>
                <a:gd name="T23" fmla="*/ 603 h 675"/>
                <a:gd name="T24" fmla="*/ 992 w 1036"/>
                <a:gd name="T25" fmla="*/ 445 h 675"/>
                <a:gd name="T26" fmla="*/ 1018 w 1036"/>
                <a:gd name="T27" fmla="*/ 291 h 675"/>
                <a:gd name="T28" fmla="*/ 1022 w 1036"/>
                <a:gd name="T29" fmla="*/ 107 h 675"/>
                <a:gd name="T30" fmla="*/ 934 w 1036"/>
                <a:gd name="T31" fmla="*/ 17 h 675"/>
                <a:gd name="T32" fmla="*/ 776 w 1036"/>
                <a:gd name="T33" fmla="*/ 3 h 675"/>
                <a:gd name="T34" fmla="*/ 64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grpSp>
          <p:nvGrpSpPr>
            <p:cNvPr id="63806" name="Group 556"/>
            <p:cNvGrpSpPr>
              <a:grpSpLocks/>
            </p:cNvGrpSpPr>
            <p:nvPr/>
          </p:nvGrpSpPr>
          <p:grpSpPr bwMode="auto">
            <a:xfrm>
              <a:off x="3198" y="1874"/>
              <a:ext cx="919" cy="588"/>
              <a:chOff x="2889" y="1631"/>
              <a:chExt cx="980" cy="743"/>
            </a:xfrm>
          </p:grpSpPr>
          <p:sp>
            <p:nvSpPr>
              <p:cNvPr id="63813" name="Rectangle 55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3814" name="AutoShape 55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endParaRPr lang="en-US">
                  <a:solidFill>
                    <a:srgbClr val="00CCFF"/>
                  </a:solidFill>
                  <a:latin typeface="Times New Roman" pitchFamily="18" charset="0"/>
                  <a:ea typeface="+mn-ea"/>
                  <a:cs typeface="Arial" pitchFamily="34" charset="0"/>
                </a:endParaRPr>
              </a:p>
            </p:txBody>
          </p:sp>
        </p:grpSp>
        <p:sp>
          <p:nvSpPr>
            <p:cNvPr id="63807" name="Line 728"/>
            <p:cNvSpPr>
              <a:spLocks noChangeShapeType="1"/>
            </p:cNvSpPr>
            <p:nvPr/>
          </p:nvSpPr>
          <p:spPr bwMode="auto">
            <a:xfrm>
              <a:off x="3864" y="2312"/>
              <a:ext cx="4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3808" name="Line 751"/>
            <p:cNvSpPr>
              <a:spLocks noChangeShapeType="1"/>
            </p:cNvSpPr>
            <p:nvPr/>
          </p:nvSpPr>
          <p:spPr bwMode="auto">
            <a:xfrm>
              <a:off x="4050" y="1586"/>
              <a:ext cx="321"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3809" name="Freeform 753"/>
            <p:cNvSpPr>
              <a:spLocks/>
            </p:cNvSpPr>
            <p:nvPr/>
          </p:nvSpPr>
          <p:spPr bwMode="auto">
            <a:xfrm>
              <a:off x="3348" y="2742"/>
              <a:ext cx="1877" cy="917"/>
            </a:xfrm>
            <a:custGeom>
              <a:avLst/>
              <a:gdLst>
                <a:gd name="T0" fmla="*/ 889 w 1877"/>
                <a:gd name="T1" fmla="*/ 23 h 917"/>
                <a:gd name="T2" fmla="*/ 692 w 1877"/>
                <a:gd name="T3" fmla="*/ 109 h 917"/>
                <a:gd name="T4" fmla="*/ 415 w 1877"/>
                <a:gd name="T5" fmla="*/ 91 h 917"/>
                <a:gd name="T6" fmla="*/ 112 w 1877"/>
                <a:gd name="T7" fmla="*/ 170 h 917"/>
                <a:gd name="T8" fmla="*/ 50 w 1877"/>
                <a:gd name="T9" fmla="*/ 353 h 917"/>
                <a:gd name="T10" fmla="*/ 14 w 1877"/>
                <a:gd name="T11" fmla="*/ 528 h 917"/>
                <a:gd name="T12" fmla="*/ 139 w 1877"/>
                <a:gd name="T13" fmla="*/ 650 h 917"/>
                <a:gd name="T14" fmla="*/ 505 w 1877"/>
                <a:gd name="T15" fmla="*/ 781 h 917"/>
                <a:gd name="T16" fmla="*/ 933 w 1877"/>
                <a:gd name="T17" fmla="*/ 886 h 917"/>
                <a:gd name="T18" fmla="*/ 1370 w 1877"/>
                <a:gd name="T19" fmla="*/ 901 h 917"/>
                <a:gd name="T20" fmla="*/ 1676 w 1877"/>
                <a:gd name="T21" fmla="*/ 793 h 917"/>
                <a:gd name="T22" fmla="*/ 1860 w 1877"/>
                <a:gd name="T23" fmla="*/ 624 h 917"/>
                <a:gd name="T24" fmla="*/ 1776 w 1877"/>
                <a:gd name="T25" fmla="*/ 219 h 917"/>
                <a:gd name="T26" fmla="*/ 1503 w 1877"/>
                <a:gd name="T27" fmla="*/ 100 h 917"/>
                <a:gd name="T28" fmla="*/ 1200 w 1877"/>
                <a:gd name="T29" fmla="*/ 13 h 917"/>
                <a:gd name="T30" fmla="*/ 889 w 1877"/>
                <a:gd name="T31" fmla="*/ 23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810" name="Line 866"/>
            <p:cNvSpPr>
              <a:spLocks noChangeShapeType="1"/>
            </p:cNvSpPr>
            <p:nvPr/>
          </p:nvSpPr>
          <p:spPr bwMode="auto">
            <a:xfrm flipH="1">
              <a:off x="4411" y="1804"/>
              <a:ext cx="62" cy="4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3811" name="Line 867"/>
            <p:cNvSpPr>
              <a:spLocks noChangeShapeType="1"/>
            </p:cNvSpPr>
            <p:nvPr/>
          </p:nvSpPr>
          <p:spPr bwMode="auto">
            <a:xfrm flipH="1">
              <a:off x="4783" y="1804"/>
              <a:ext cx="70" cy="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3812" name="Line 724"/>
            <p:cNvSpPr>
              <a:spLocks noChangeShapeType="1"/>
            </p:cNvSpPr>
            <p:nvPr/>
          </p:nvSpPr>
          <p:spPr bwMode="auto">
            <a:xfrm flipV="1">
              <a:off x="4396" y="2523"/>
              <a:ext cx="143" cy="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sp>
        <p:nvSpPr>
          <p:cNvPr id="63493" name="Rectangle 2"/>
          <p:cNvSpPr>
            <a:spLocks noGrp="1" noChangeArrowheads="1"/>
          </p:cNvSpPr>
          <p:nvPr>
            <p:ph type="title"/>
          </p:nvPr>
        </p:nvSpPr>
        <p:spPr/>
        <p:txBody>
          <a:bodyPr/>
          <a:lstStyle/>
          <a:p>
            <a:r>
              <a:rPr lang="en-US" dirty="0"/>
              <a:t>A closer look at network structure</a:t>
            </a:r>
          </a:p>
        </p:txBody>
      </p:sp>
      <p:sp>
        <p:nvSpPr>
          <p:cNvPr id="9219" name="Rectangle 3"/>
          <p:cNvSpPr>
            <a:spLocks noGrp="1" noChangeArrowheads="1"/>
          </p:cNvSpPr>
          <p:nvPr>
            <p:ph type="body" sz="half" idx="1"/>
          </p:nvPr>
        </p:nvSpPr>
        <p:spPr>
          <a:xfrm>
            <a:off x="417513" y="1381125"/>
            <a:ext cx="3810000" cy="2819400"/>
          </a:xfrm>
        </p:spPr>
        <p:txBody>
          <a:bodyPr/>
          <a:lstStyle/>
          <a:p>
            <a:pPr>
              <a:buFont typeface="Wingdings" pitchFamily="2" charset="2"/>
              <a:buChar char="q"/>
            </a:pPr>
            <a:r>
              <a:rPr lang="en-US">
                <a:solidFill>
                  <a:srgbClr val="FF0000"/>
                </a:solidFill>
              </a:rPr>
              <a:t>Network edge:</a:t>
            </a:r>
            <a:r>
              <a:rPr lang="en-US"/>
              <a:t> applications and hosts</a:t>
            </a:r>
          </a:p>
        </p:txBody>
      </p:sp>
      <p:grpSp>
        <p:nvGrpSpPr>
          <p:cNvPr id="4" name="Group 868"/>
          <p:cNvGrpSpPr>
            <a:grpSpLocks/>
          </p:cNvGrpSpPr>
          <p:nvPr/>
        </p:nvGrpSpPr>
        <p:grpSpPr bwMode="auto">
          <a:xfrm>
            <a:off x="5103813" y="1658938"/>
            <a:ext cx="3021012" cy="3981450"/>
            <a:chOff x="3189" y="1069"/>
            <a:chExt cx="1903" cy="2508"/>
          </a:xfrm>
        </p:grpSpPr>
        <p:grpSp>
          <p:nvGrpSpPr>
            <p:cNvPr id="63763" name="Group 590"/>
            <p:cNvGrpSpPr>
              <a:grpSpLocks/>
            </p:cNvGrpSpPr>
            <p:nvPr/>
          </p:nvGrpSpPr>
          <p:grpSpPr bwMode="auto">
            <a:xfrm>
              <a:off x="3189" y="1364"/>
              <a:ext cx="436" cy="114"/>
              <a:chOff x="3072" y="739"/>
              <a:chExt cx="652" cy="146"/>
            </a:xfrm>
          </p:grpSpPr>
          <p:pic>
            <p:nvPicPr>
              <p:cNvPr id="63800" name="Picture 591" descr="lgv_fqm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801" name="Line 592"/>
              <p:cNvSpPr>
                <a:spLocks noChangeShapeType="1"/>
              </p:cNvSpPr>
              <p:nvPr/>
            </p:nvSpPr>
            <p:spPr bwMode="auto">
              <a:xfrm flipH="1">
                <a:off x="3104" y="784"/>
                <a:ext cx="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3802" name="Line 593"/>
              <p:cNvSpPr>
                <a:spLocks noChangeShapeType="1"/>
              </p:cNvSpPr>
              <p:nvPr/>
            </p:nvSpPr>
            <p:spPr bwMode="auto">
              <a:xfrm flipH="1">
                <a:off x="3072" y="76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pic>
          <p:nvPicPr>
            <p:cNvPr id="63764" name="Picture 594" descr="imgyjav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65" y="1183"/>
              <a:ext cx="23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3765" name="Group 595"/>
            <p:cNvGrpSpPr>
              <a:grpSpLocks/>
            </p:cNvGrpSpPr>
            <p:nvPr/>
          </p:nvGrpSpPr>
          <p:grpSpPr bwMode="auto">
            <a:xfrm>
              <a:off x="3846" y="1069"/>
              <a:ext cx="256" cy="269"/>
              <a:chOff x="2870" y="1518"/>
              <a:chExt cx="292" cy="320"/>
            </a:xfrm>
          </p:grpSpPr>
          <p:graphicFrame>
            <p:nvGraphicFramePr>
              <p:cNvPr id="63798" name="Object 59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5" imgW="826829" imgH="840406" progId="MS_ClipArt_Gallery.2">
                      <p:embed/>
                    </p:oleObj>
                  </mc:Choice>
                  <mc:Fallback>
                    <p:oleObj name="Clip" r:id="rId5"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799" name="Object 59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7" imgW="1268295" imgH="1199426" progId="MS_ClipArt_Gallery.2">
                      <p:embed/>
                    </p:oleObj>
                  </mc:Choice>
                  <mc:Fallback>
                    <p:oleObj name="Clip" r:id="rId7"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3766" name="Group 729"/>
            <p:cNvGrpSpPr>
              <a:grpSpLocks/>
            </p:cNvGrpSpPr>
            <p:nvPr/>
          </p:nvGrpSpPr>
          <p:grpSpPr bwMode="auto">
            <a:xfrm>
              <a:off x="3390" y="1979"/>
              <a:ext cx="209" cy="224"/>
              <a:chOff x="2870" y="1518"/>
              <a:chExt cx="292" cy="320"/>
            </a:xfrm>
          </p:grpSpPr>
          <p:graphicFrame>
            <p:nvGraphicFramePr>
              <p:cNvPr id="63796" name="Object 73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9" imgW="826829" imgH="840406" progId="MS_ClipArt_Gallery.2">
                      <p:embed/>
                    </p:oleObj>
                  </mc:Choice>
                  <mc:Fallback>
                    <p:oleObj name="Clip" r:id="rId9"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797" name="Object 73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0" imgW="1268295" imgH="1199426" progId="MS_ClipArt_Gallery.2">
                      <p:embed/>
                    </p:oleObj>
                  </mc:Choice>
                  <mc:Fallback>
                    <p:oleObj name="Clip" r:id="rId10"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3767" name="Object 750"/>
            <p:cNvGraphicFramePr>
              <a:graphicFrameLocks noChangeAspect="1"/>
            </p:cNvGraphicFramePr>
            <p:nvPr/>
          </p:nvGraphicFramePr>
          <p:xfrm>
            <a:off x="3660" y="2006"/>
            <a:ext cx="207" cy="173"/>
          </p:xfrm>
          <a:graphic>
            <a:graphicData uri="http://schemas.openxmlformats.org/presentationml/2006/ole">
              <mc:AlternateContent xmlns:mc="http://schemas.openxmlformats.org/markup-compatibility/2006">
                <mc:Choice xmlns:v="urn:schemas-microsoft-com:vml" Requires="v">
                  <p:oleObj name="Clip" r:id="rId11" imgW="1307263" imgH="1084139" progId="MS_ClipArt_Gallery.2">
                    <p:embed/>
                  </p:oleObj>
                </mc:Choice>
                <mc:Fallback>
                  <p:oleObj name="Clip" r:id="rId11" imgW="1307263" imgH="1084139" progId="MS_ClipArt_Gallery.2">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60" y="2006"/>
                          <a:ext cx="2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3768" name="Group 755"/>
            <p:cNvGrpSpPr>
              <a:grpSpLocks/>
            </p:cNvGrpSpPr>
            <p:nvPr/>
          </p:nvGrpSpPr>
          <p:grpSpPr bwMode="auto">
            <a:xfrm>
              <a:off x="4702" y="3292"/>
              <a:ext cx="125" cy="230"/>
              <a:chOff x="4180" y="783"/>
              <a:chExt cx="150" cy="307"/>
            </a:xfrm>
          </p:grpSpPr>
          <p:sp>
            <p:nvSpPr>
              <p:cNvPr id="63788" name="AutoShape 756"/>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3789" name="Rectangle 757"/>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3790" name="Rectangle 75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3791" name="AutoShape 75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3792" name="Line 760"/>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793" name="Line 761"/>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794" name="Rectangle 76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3795" name="Rectangle 763"/>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graphicFrame>
          <p:nvGraphicFramePr>
            <p:cNvPr id="63769" name="Object 818"/>
            <p:cNvGraphicFramePr>
              <a:graphicFrameLocks noChangeAspect="1"/>
            </p:cNvGraphicFramePr>
            <p:nvPr/>
          </p:nvGraphicFramePr>
          <p:xfrm>
            <a:off x="3417" y="3101"/>
            <a:ext cx="216" cy="180"/>
          </p:xfrm>
          <a:graphic>
            <a:graphicData uri="http://schemas.openxmlformats.org/presentationml/2006/ole">
              <mc:AlternateContent xmlns:mc="http://schemas.openxmlformats.org/markup-compatibility/2006">
                <mc:Choice xmlns:v="urn:schemas-microsoft-com:vml" Requires="v">
                  <p:oleObj name="Clip" r:id="rId13" imgW="1307263" imgH="1084139" progId="MS_ClipArt_Gallery.2">
                    <p:embed/>
                  </p:oleObj>
                </mc:Choice>
                <mc:Fallback>
                  <p:oleObj name="Clip" r:id="rId13" imgW="1307263" imgH="1084139" progId="MS_ClipArt_Gallery.2">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17" y="3101"/>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770" name="Object 819"/>
            <p:cNvGraphicFramePr>
              <a:graphicFrameLocks noChangeAspect="1"/>
            </p:cNvGraphicFramePr>
            <p:nvPr/>
          </p:nvGraphicFramePr>
          <p:xfrm>
            <a:off x="3521" y="2901"/>
            <a:ext cx="216" cy="180"/>
          </p:xfrm>
          <a:graphic>
            <a:graphicData uri="http://schemas.openxmlformats.org/presentationml/2006/ole">
              <mc:AlternateContent xmlns:mc="http://schemas.openxmlformats.org/markup-compatibility/2006">
                <mc:Choice xmlns:v="urn:schemas-microsoft-com:vml" Requires="v">
                  <p:oleObj name="Clip" r:id="rId14" imgW="1307263" imgH="1084139" progId="MS_ClipArt_Gallery.2">
                    <p:embed/>
                  </p:oleObj>
                </mc:Choice>
                <mc:Fallback>
                  <p:oleObj name="Clip" r:id="rId14" imgW="1307263" imgH="1084139" progId="MS_ClipArt_Gallery.2">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21" y="2901"/>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771" name="Object 820"/>
            <p:cNvGraphicFramePr>
              <a:graphicFrameLocks noChangeAspect="1"/>
            </p:cNvGraphicFramePr>
            <p:nvPr/>
          </p:nvGraphicFramePr>
          <p:xfrm>
            <a:off x="3689" y="3261"/>
            <a:ext cx="216" cy="180"/>
          </p:xfrm>
          <a:graphic>
            <a:graphicData uri="http://schemas.openxmlformats.org/presentationml/2006/ole">
              <mc:AlternateContent xmlns:mc="http://schemas.openxmlformats.org/markup-compatibility/2006">
                <mc:Choice xmlns:v="urn:schemas-microsoft-com:vml" Requires="v">
                  <p:oleObj name="Clip" r:id="rId15" imgW="1307263" imgH="1084139" progId="MS_ClipArt_Gallery.2">
                    <p:embed/>
                  </p:oleObj>
                </mc:Choice>
                <mc:Fallback>
                  <p:oleObj name="Clip" r:id="rId15" imgW="1307263" imgH="1084139" progId="MS_ClipArt_Gallery.2">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89" y="3261"/>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772" name="Object 821"/>
            <p:cNvGraphicFramePr>
              <a:graphicFrameLocks noChangeAspect="1"/>
            </p:cNvGraphicFramePr>
            <p:nvPr/>
          </p:nvGraphicFramePr>
          <p:xfrm>
            <a:off x="3903" y="3263"/>
            <a:ext cx="216" cy="180"/>
          </p:xfrm>
          <a:graphic>
            <a:graphicData uri="http://schemas.openxmlformats.org/presentationml/2006/ole">
              <mc:AlternateContent xmlns:mc="http://schemas.openxmlformats.org/markup-compatibility/2006">
                <mc:Choice xmlns:v="urn:schemas-microsoft-com:vml" Requires="v">
                  <p:oleObj name="Clip" r:id="rId16" imgW="1307263" imgH="1084139" progId="MS_ClipArt_Gallery.2">
                    <p:embed/>
                  </p:oleObj>
                </mc:Choice>
                <mc:Fallback>
                  <p:oleObj name="Clip" r:id="rId16" imgW="1307263" imgH="1084139" progId="MS_ClipArt_Gallery.2">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03" y="3263"/>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3773" name="Group 822"/>
            <p:cNvGrpSpPr>
              <a:grpSpLocks/>
            </p:cNvGrpSpPr>
            <p:nvPr/>
          </p:nvGrpSpPr>
          <p:grpSpPr bwMode="auto">
            <a:xfrm>
              <a:off x="4475" y="3342"/>
              <a:ext cx="172" cy="215"/>
              <a:chOff x="2870" y="1518"/>
              <a:chExt cx="292" cy="320"/>
            </a:xfrm>
          </p:grpSpPr>
          <p:graphicFrame>
            <p:nvGraphicFramePr>
              <p:cNvPr id="63786" name="Object 82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7" imgW="826829" imgH="840406" progId="MS_ClipArt_Gallery.2">
                      <p:embed/>
                    </p:oleObj>
                  </mc:Choice>
                  <mc:Fallback>
                    <p:oleObj name="Clip" r:id="rId17"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787" name="Object 82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8" imgW="1268295" imgH="1199426" progId="MS_ClipArt_Gallery.2">
                      <p:embed/>
                    </p:oleObj>
                  </mc:Choice>
                  <mc:Fallback>
                    <p:oleObj name="Clip" r:id="rId18"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3774" name="Group 825"/>
            <p:cNvGrpSpPr>
              <a:grpSpLocks/>
            </p:cNvGrpSpPr>
            <p:nvPr/>
          </p:nvGrpSpPr>
          <p:grpSpPr bwMode="auto">
            <a:xfrm>
              <a:off x="4191" y="3374"/>
              <a:ext cx="220" cy="203"/>
              <a:chOff x="2870" y="1518"/>
              <a:chExt cx="292" cy="320"/>
            </a:xfrm>
          </p:grpSpPr>
          <p:graphicFrame>
            <p:nvGraphicFramePr>
              <p:cNvPr id="63784" name="Object 82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9" imgW="826829" imgH="840406" progId="MS_ClipArt_Gallery.2">
                      <p:embed/>
                    </p:oleObj>
                  </mc:Choice>
                  <mc:Fallback>
                    <p:oleObj name="Clip" r:id="rId19"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785" name="Object 82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0" imgW="1268295" imgH="1199426" progId="MS_ClipArt_Gallery.2">
                      <p:embed/>
                    </p:oleObj>
                  </mc:Choice>
                  <mc:Fallback>
                    <p:oleObj name="Clip" r:id="rId20"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3775" name="Group 848"/>
            <p:cNvGrpSpPr>
              <a:grpSpLocks/>
            </p:cNvGrpSpPr>
            <p:nvPr/>
          </p:nvGrpSpPr>
          <p:grpSpPr bwMode="auto">
            <a:xfrm>
              <a:off x="4961" y="3136"/>
              <a:ext cx="131" cy="258"/>
              <a:chOff x="4180" y="783"/>
              <a:chExt cx="150" cy="307"/>
            </a:xfrm>
          </p:grpSpPr>
          <p:sp>
            <p:nvSpPr>
              <p:cNvPr id="63776" name="AutoShape 849"/>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3777" name="Rectangle 850"/>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3778" name="Rectangle 851"/>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3779" name="AutoShape 852"/>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3780" name="Line 853"/>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781" name="Line 854"/>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782" name="Rectangle 855"/>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3783" name="Rectangle 856"/>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grpSp>
      <p:grpSp>
        <p:nvGrpSpPr>
          <p:cNvPr id="12" name="Group 869"/>
          <p:cNvGrpSpPr>
            <a:grpSpLocks/>
          </p:cNvGrpSpPr>
          <p:nvPr/>
        </p:nvGrpSpPr>
        <p:grpSpPr bwMode="auto">
          <a:xfrm>
            <a:off x="5454650" y="1822450"/>
            <a:ext cx="2538413" cy="3589338"/>
            <a:chOff x="3418" y="1154"/>
            <a:chExt cx="1599" cy="2261"/>
          </a:xfrm>
        </p:grpSpPr>
        <p:grpSp>
          <p:nvGrpSpPr>
            <p:cNvPr id="63625" name="Group 559"/>
            <p:cNvGrpSpPr>
              <a:grpSpLocks/>
            </p:cNvGrpSpPr>
            <p:nvPr/>
          </p:nvGrpSpPr>
          <p:grpSpPr bwMode="auto">
            <a:xfrm>
              <a:off x="3640" y="1154"/>
              <a:ext cx="212" cy="335"/>
              <a:chOff x="3796" y="1043"/>
              <a:chExt cx="865" cy="1237"/>
            </a:xfrm>
          </p:grpSpPr>
          <p:sp>
            <p:nvSpPr>
              <p:cNvPr id="63733" name="Line 560"/>
              <p:cNvSpPr>
                <a:spLocks noChangeShapeType="1"/>
              </p:cNvSpPr>
              <p:nvPr/>
            </p:nvSpPr>
            <p:spPr bwMode="auto">
              <a:xfrm flipH="1">
                <a:off x="3992" y="1481"/>
                <a:ext cx="235" cy="7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3734" name="Line 561"/>
              <p:cNvSpPr>
                <a:spLocks noChangeShapeType="1"/>
              </p:cNvSpPr>
              <p:nvPr/>
            </p:nvSpPr>
            <p:spPr bwMode="auto">
              <a:xfrm>
                <a:off x="4227" y="1481"/>
                <a:ext cx="236"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3735" name="Line 562"/>
              <p:cNvSpPr>
                <a:spLocks noChangeShapeType="1"/>
              </p:cNvSpPr>
              <p:nvPr/>
            </p:nvSpPr>
            <p:spPr bwMode="auto">
              <a:xfrm>
                <a:off x="3992" y="2201"/>
                <a:ext cx="235"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3736" name="Line 563"/>
              <p:cNvSpPr>
                <a:spLocks noChangeShapeType="1"/>
              </p:cNvSpPr>
              <p:nvPr/>
            </p:nvSpPr>
            <p:spPr bwMode="auto">
              <a:xfrm flipH="1">
                <a:off x="4227" y="2201"/>
                <a:ext cx="236"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3737" name="Line 564"/>
              <p:cNvSpPr>
                <a:spLocks noChangeShapeType="1"/>
              </p:cNvSpPr>
              <p:nvPr/>
            </p:nvSpPr>
            <p:spPr bwMode="auto">
              <a:xfrm>
                <a:off x="4227" y="1497"/>
                <a:ext cx="0" cy="7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3738" name="Line 565"/>
              <p:cNvSpPr>
                <a:spLocks noChangeShapeType="1"/>
              </p:cNvSpPr>
              <p:nvPr/>
            </p:nvSpPr>
            <p:spPr bwMode="auto">
              <a:xfrm flipV="1">
                <a:off x="3992" y="2127"/>
                <a:ext cx="235" cy="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3739" name="Line 566"/>
              <p:cNvSpPr>
                <a:spLocks noChangeShapeType="1"/>
              </p:cNvSpPr>
              <p:nvPr/>
            </p:nvSpPr>
            <p:spPr bwMode="auto">
              <a:xfrm flipH="1" flipV="1">
                <a:off x="4227" y="2127"/>
                <a:ext cx="236" cy="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3740" name="Line 567"/>
              <p:cNvSpPr>
                <a:spLocks noChangeShapeType="1"/>
              </p:cNvSpPr>
              <p:nvPr/>
            </p:nvSpPr>
            <p:spPr bwMode="auto">
              <a:xfrm>
                <a:off x="4092" y="1890"/>
                <a:ext cx="135"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3741" name="Line 568"/>
              <p:cNvSpPr>
                <a:spLocks noChangeShapeType="1"/>
              </p:cNvSpPr>
              <p:nvPr/>
            </p:nvSpPr>
            <p:spPr bwMode="auto">
              <a:xfrm flipV="1">
                <a:off x="4227" y="1890"/>
                <a:ext cx="143"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3742" name="Line 569"/>
              <p:cNvSpPr>
                <a:spLocks noChangeShapeType="1"/>
              </p:cNvSpPr>
              <p:nvPr/>
            </p:nvSpPr>
            <p:spPr bwMode="auto">
              <a:xfrm>
                <a:off x="4047" y="1996"/>
                <a:ext cx="175"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3743" name="Line 570"/>
              <p:cNvSpPr>
                <a:spLocks noChangeShapeType="1"/>
              </p:cNvSpPr>
              <p:nvPr/>
            </p:nvSpPr>
            <p:spPr bwMode="auto">
              <a:xfrm flipV="1">
                <a:off x="4227" y="2012"/>
                <a:ext cx="176" cy="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3744" name="Line 571"/>
              <p:cNvSpPr>
                <a:spLocks noChangeShapeType="1"/>
              </p:cNvSpPr>
              <p:nvPr/>
            </p:nvSpPr>
            <p:spPr bwMode="auto">
              <a:xfrm flipV="1">
                <a:off x="4227" y="1782"/>
                <a:ext cx="90" cy="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3745" name="Line 572"/>
              <p:cNvSpPr>
                <a:spLocks noChangeShapeType="1"/>
              </p:cNvSpPr>
              <p:nvPr/>
            </p:nvSpPr>
            <p:spPr bwMode="auto">
              <a:xfrm flipV="1">
                <a:off x="4227" y="1632"/>
                <a:ext cx="57" cy="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3746" name="Line 573"/>
              <p:cNvSpPr>
                <a:spLocks noChangeShapeType="1"/>
              </p:cNvSpPr>
              <p:nvPr/>
            </p:nvSpPr>
            <p:spPr bwMode="auto">
              <a:xfrm>
                <a:off x="4126" y="1772"/>
                <a:ext cx="109"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3747" name="Line 574"/>
              <p:cNvSpPr>
                <a:spLocks noChangeShapeType="1"/>
              </p:cNvSpPr>
              <p:nvPr/>
            </p:nvSpPr>
            <p:spPr bwMode="auto">
              <a:xfrm>
                <a:off x="4175" y="1625"/>
                <a:ext cx="63"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grpSp>
            <p:nvGrpSpPr>
              <p:cNvPr id="63748" name="Group 575"/>
              <p:cNvGrpSpPr>
                <a:grpSpLocks/>
              </p:cNvGrpSpPr>
              <p:nvPr/>
            </p:nvGrpSpPr>
            <p:grpSpPr bwMode="auto">
              <a:xfrm>
                <a:off x="4269" y="1415"/>
                <a:ext cx="392" cy="137"/>
                <a:chOff x="4227" y="1360"/>
                <a:chExt cx="863" cy="270"/>
              </a:xfrm>
            </p:grpSpPr>
            <p:sp>
              <p:nvSpPr>
                <p:cNvPr id="63759" name="Line 576"/>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3760" name="Line 577"/>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3761" name="Line 578"/>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3762" name="Line 579"/>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grpSp>
          <p:grpSp>
            <p:nvGrpSpPr>
              <p:cNvPr id="63749" name="Group 580"/>
              <p:cNvGrpSpPr>
                <a:grpSpLocks/>
              </p:cNvGrpSpPr>
              <p:nvPr/>
            </p:nvGrpSpPr>
            <p:grpSpPr bwMode="auto">
              <a:xfrm rot="5700496">
                <a:off x="4053" y="1170"/>
                <a:ext cx="392" cy="137"/>
                <a:chOff x="4227" y="1360"/>
                <a:chExt cx="863" cy="270"/>
              </a:xfrm>
            </p:grpSpPr>
            <p:sp>
              <p:nvSpPr>
                <p:cNvPr id="63755" name="Line 581"/>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3756" name="Line 582"/>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3757" name="Line 583"/>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3758" name="Line 584"/>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grpSp>
          <p:grpSp>
            <p:nvGrpSpPr>
              <p:cNvPr id="63750" name="Group 585"/>
              <p:cNvGrpSpPr>
                <a:grpSpLocks/>
              </p:cNvGrpSpPr>
              <p:nvPr/>
            </p:nvGrpSpPr>
            <p:grpSpPr bwMode="auto">
              <a:xfrm rot="10800000">
                <a:off x="3796" y="1402"/>
                <a:ext cx="392" cy="137"/>
                <a:chOff x="4227" y="1360"/>
                <a:chExt cx="863" cy="270"/>
              </a:xfrm>
            </p:grpSpPr>
            <p:sp>
              <p:nvSpPr>
                <p:cNvPr id="63751" name="Line 586"/>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3752" name="Line 587"/>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3753" name="Line 588"/>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3754" name="Line 589"/>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grpSp>
        </p:grpSp>
        <p:grpSp>
          <p:nvGrpSpPr>
            <p:cNvPr id="63626" name="Group 696"/>
            <p:cNvGrpSpPr>
              <a:grpSpLocks/>
            </p:cNvGrpSpPr>
            <p:nvPr/>
          </p:nvGrpSpPr>
          <p:grpSpPr bwMode="auto">
            <a:xfrm>
              <a:off x="3832" y="1529"/>
              <a:ext cx="220" cy="100"/>
              <a:chOff x="3600" y="219"/>
              <a:chExt cx="360" cy="175"/>
            </a:xfrm>
          </p:grpSpPr>
          <p:sp>
            <p:nvSpPr>
              <p:cNvPr id="63720" name="Oval 69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3721" name="Line 69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722" name="Line 69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723" name="Rectangle 70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3724" name="Oval 70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3725" name="Group 702"/>
              <p:cNvGrpSpPr>
                <a:grpSpLocks/>
              </p:cNvGrpSpPr>
              <p:nvPr/>
            </p:nvGrpSpPr>
            <p:grpSpPr bwMode="auto">
              <a:xfrm>
                <a:off x="3686" y="244"/>
                <a:ext cx="177" cy="66"/>
                <a:chOff x="2848" y="848"/>
                <a:chExt cx="140" cy="98"/>
              </a:xfrm>
            </p:grpSpPr>
            <p:sp>
              <p:nvSpPr>
                <p:cNvPr id="63730" name="Line 70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731" name="Line 70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732" name="Line 70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3726" name="Group 706"/>
              <p:cNvGrpSpPr>
                <a:grpSpLocks/>
              </p:cNvGrpSpPr>
              <p:nvPr/>
            </p:nvGrpSpPr>
            <p:grpSpPr bwMode="auto">
              <a:xfrm flipV="1">
                <a:off x="3686" y="243"/>
                <a:ext cx="177" cy="66"/>
                <a:chOff x="2848" y="848"/>
                <a:chExt cx="140" cy="98"/>
              </a:xfrm>
            </p:grpSpPr>
            <p:sp>
              <p:nvSpPr>
                <p:cNvPr id="63727" name="Line 70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728" name="Line 70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729" name="Line 70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63627" name="Group 710"/>
            <p:cNvGrpSpPr>
              <a:grpSpLocks/>
            </p:cNvGrpSpPr>
            <p:nvPr/>
          </p:nvGrpSpPr>
          <p:grpSpPr bwMode="auto">
            <a:xfrm>
              <a:off x="3639" y="2253"/>
              <a:ext cx="220" cy="100"/>
              <a:chOff x="3600" y="219"/>
              <a:chExt cx="360" cy="175"/>
            </a:xfrm>
          </p:grpSpPr>
          <p:sp>
            <p:nvSpPr>
              <p:cNvPr id="63707" name="Oval 71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3708" name="Line 71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709" name="Line 71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710" name="Rectangle 71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3711" name="Oval 71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3712" name="Group 716"/>
              <p:cNvGrpSpPr>
                <a:grpSpLocks/>
              </p:cNvGrpSpPr>
              <p:nvPr/>
            </p:nvGrpSpPr>
            <p:grpSpPr bwMode="auto">
              <a:xfrm>
                <a:off x="3686" y="244"/>
                <a:ext cx="177" cy="66"/>
                <a:chOff x="2848" y="848"/>
                <a:chExt cx="140" cy="98"/>
              </a:xfrm>
            </p:grpSpPr>
            <p:sp>
              <p:nvSpPr>
                <p:cNvPr id="63717" name="Line 71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718" name="Line 71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719" name="Line 71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3713" name="Group 720"/>
              <p:cNvGrpSpPr>
                <a:grpSpLocks/>
              </p:cNvGrpSpPr>
              <p:nvPr/>
            </p:nvGrpSpPr>
            <p:grpSpPr bwMode="auto">
              <a:xfrm flipV="1">
                <a:off x="3686" y="243"/>
                <a:ext cx="177" cy="66"/>
                <a:chOff x="2848" y="848"/>
                <a:chExt cx="140" cy="98"/>
              </a:xfrm>
            </p:grpSpPr>
            <p:sp>
              <p:nvSpPr>
                <p:cNvPr id="63714" name="Line 72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715" name="Line 72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716" name="Line 72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63628" name="Group 732"/>
            <p:cNvGrpSpPr>
              <a:grpSpLocks/>
            </p:cNvGrpSpPr>
            <p:nvPr/>
          </p:nvGrpSpPr>
          <p:grpSpPr bwMode="auto">
            <a:xfrm>
              <a:off x="3418" y="2211"/>
              <a:ext cx="139" cy="194"/>
              <a:chOff x="2556" y="2689"/>
              <a:chExt cx="183" cy="255"/>
            </a:xfrm>
          </p:grpSpPr>
          <p:pic>
            <p:nvPicPr>
              <p:cNvPr id="63690" name="Picture 733" descr="31u_bnrz[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91" name="Freeform 734"/>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692" name="Freeform 735"/>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693" name="Freeform 736"/>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694" name="Freeform 737"/>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695" name="Freeform 738"/>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696" name="Freeform 739"/>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697" name="Freeform 740"/>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698" name="Freeform 741"/>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699" name="Freeform 742"/>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700" name="Freeform 743"/>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701" name="Freeform 744"/>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702" name="Freeform 745"/>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703" name="Freeform 746"/>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704" name="Freeform 747"/>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705" name="Freeform 748"/>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706" name="Freeform 749"/>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grpSp>
        <p:sp>
          <p:nvSpPr>
            <p:cNvPr id="63629" name="Line 752"/>
            <p:cNvSpPr>
              <a:spLocks noChangeShapeType="1"/>
            </p:cNvSpPr>
            <p:nvPr/>
          </p:nvSpPr>
          <p:spPr bwMode="auto">
            <a:xfrm>
              <a:off x="3777" y="1478"/>
              <a:ext cx="96"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3630" name="Line 754"/>
            <p:cNvSpPr>
              <a:spLocks noChangeShapeType="1"/>
            </p:cNvSpPr>
            <p:nvPr/>
          </p:nvSpPr>
          <p:spPr bwMode="auto">
            <a:xfrm rot="-5400000">
              <a:off x="4757" y="3206"/>
              <a:ext cx="330" cy="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631" name="Line 764"/>
            <p:cNvSpPr>
              <a:spLocks noChangeShapeType="1"/>
            </p:cNvSpPr>
            <p:nvPr/>
          </p:nvSpPr>
          <p:spPr bwMode="auto">
            <a:xfrm rot="5400000" flipV="1">
              <a:off x="4849" y="3383"/>
              <a:ext cx="2" cy="5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632" name="Line 765"/>
            <p:cNvSpPr>
              <a:spLocks noChangeShapeType="1"/>
            </p:cNvSpPr>
            <p:nvPr/>
          </p:nvSpPr>
          <p:spPr bwMode="auto">
            <a:xfrm rot="-5400000">
              <a:off x="4966" y="3179"/>
              <a:ext cx="0" cy="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nvGrpSpPr>
            <p:cNvPr id="63633" name="Group 766"/>
            <p:cNvGrpSpPr>
              <a:grpSpLocks/>
            </p:cNvGrpSpPr>
            <p:nvPr/>
          </p:nvGrpSpPr>
          <p:grpSpPr bwMode="auto">
            <a:xfrm>
              <a:off x="4701" y="2996"/>
              <a:ext cx="316" cy="148"/>
              <a:chOff x="3600" y="219"/>
              <a:chExt cx="360" cy="175"/>
            </a:xfrm>
          </p:grpSpPr>
          <p:sp>
            <p:nvSpPr>
              <p:cNvPr id="63677" name="Oval 76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3678" name="Line 76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679" name="Line 76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680" name="Rectangle 77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3681" name="Oval 77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3682" name="Group 772"/>
              <p:cNvGrpSpPr>
                <a:grpSpLocks/>
              </p:cNvGrpSpPr>
              <p:nvPr/>
            </p:nvGrpSpPr>
            <p:grpSpPr bwMode="auto">
              <a:xfrm>
                <a:off x="3686" y="244"/>
                <a:ext cx="177" cy="66"/>
                <a:chOff x="2848" y="848"/>
                <a:chExt cx="140" cy="98"/>
              </a:xfrm>
            </p:grpSpPr>
            <p:sp>
              <p:nvSpPr>
                <p:cNvPr id="63687" name="Line 77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688" name="Line 77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689" name="Line 77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3683" name="Group 776"/>
              <p:cNvGrpSpPr>
                <a:grpSpLocks/>
              </p:cNvGrpSpPr>
              <p:nvPr/>
            </p:nvGrpSpPr>
            <p:grpSpPr bwMode="auto">
              <a:xfrm flipV="1">
                <a:off x="3686" y="243"/>
                <a:ext cx="177" cy="66"/>
                <a:chOff x="2848" y="848"/>
                <a:chExt cx="140" cy="98"/>
              </a:xfrm>
            </p:grpSpPr>
            <p:sp>
              <p:nvSpPr>
                <p:cNvPr id="63684" name="Line 77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685" name="Line 77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686" name="Line 77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63634" name="Group 794"/>
            <p:cNvGrpSpPr>
              <a:grpSpLocks/>
            </p:cNvGrpSpPr>
            <p:nvPr/>
          </p:nvGrpSpPr>
          <p:grpSpPr bwMode="auto">
            <a:xfrm>
              <a:off x="3768" y="3014"/>
              <a:ext cx="316" cy="148"/>
              <a:chOff x="3600" y="219"/>
              <a:chExt cx="360" cy="175"/>
            </a:xfrm>
          </p:grpSpPr>
          <p:sp>
            <p:nvSpPr>
              <p:cNvPr id="63664" name="Oval 79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3665" name="Line 79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666" name="Line 79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667" name="Rectangle 79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3668" name="Oval 79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3669" name="Group 800"/>
              <p:cNvGrpSpPr>
                <a:grpSpLocks/>
              </p:cNvGrpSpPr>
              <p:nvPr/>
            </p:nvGrpSpPr>
            <p:grpSpPr bwMode="auto">
              <a:xfrm>
                <a:off x="3686" y="244"/>
                <a:ext cx="177" cy="66"/>
                <a:chOff x="2848" y="848"/>
                <a:chExt cx="140" cy="98"/>
              </a:xfrm>
            </p:grpSpPr>
            <p:sp>
              <p:nvSpPr>
                <p:cNvPr id="63674" name="Line 80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675" name="Line 80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676" name="Line 80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3670" name="Group 804"/>
              <p:cNvGrpSpPr>
                <a:grpSpLocks/>
              </p:cNvGrpSpPr>
              <p:nvPr/>
            </p:nvGrpSpPr>
            <p:grpSpPr bwMode="auto">
              <a:xfrm flipV="1">
                <a:off x="3686" y="243"/>
                <a:ext cx="177" cy="66"/>
                <a:chOff x="2848" y="848"/>
                <a:chExt cx="140" cy="98"/>
              </a:xfrm>
            </p:grpSpPr>
            <p:sp>
              <p:nvSpPr>
                <p:cNvPr id="63671" name="Line 80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672" name="Line 80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673" name="Line 80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sp>
          <p:nvSpPr>
            <p:cNvPr id="63635" name="Line 811"/>
            <p:cNvSpPr>
              <a:spLocks noChangeShapeType="1"/>
            </p:cNvSpPr>
            <p:nvPr/>
          </p:nvSpPr>
          <p:spPr bwMode="auto">
            <a:xfrm flipH="1">
              <a:off x="3642" y="2931"/>
              <a:ext cx="160" cy="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3636" name="Line 812"/>
            <p:cNvSpPr>
              <a:spLocks noChangeShapeType="1"/>
            </p:cNvSpPr>
            <p:nvPr/>
          </p:nvSpPr>
          <p:spPr bwMode="auto">
            <a:xfrm>
              <a:off x="3658" y="2963"/>
              <a:ext cx="1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3637" name="Line 813"/>
            <p:cNvSpPr>
              <a:spLocks noChangeShapeType="1"/>
            </p:cNvSpPr>
            <p:nvPr/>
          </p:nvSpPr>
          <p:spPr bwMode="auto">
            <a:xfrm>
              <a:off x="3570" y="3175"/>
              <a:ext cx="9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3638" name="Line 814"/>
            <p:cNvSpPr>
              <a:spLocks noChangeShapeType="1"/>
            </p:cNvSpPr>
            <p:nvPr/>
          </p:nvSpPr>
          <p:spPr bwMode="auto">
            <a:xfrm>
              <a:off x="3729" y="3225"/>
              <a:ext cx="30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3639" name="Line 815"/>
            <p:cNvSpPr>
              <a:spLocks noChangeShapeType="1"/>
            </p:cNvSpPr>
            <p:nvPr/>
          </p:nvSpPr>
          <p:spPr bwMode="auto">
            <a:xfrm flipH="1">
              <a:off x="3880" y="3167"/>
              <a:ext cx="34" cy="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3640" name="Line 816"/>
            <p:cNvSpPr>
              <a:spLocks noChangeShapeType="1"/>
            </p:cNvSpPr>
            <p:nvPr/>
          </p:nvSpPr>
          <p:spPr bwMode="auto">
            <a:xfrm>
              <a:off x="3762" y="3223"/>
              <a:ext cx="1"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3641" name="Line 817"/>
            <p:cNvSpPr>
              <a:spLocks noChangeShapeType="1"/>
            </p:cNvSpPr>
            <p:nvPr/>
          </p:nvSpPr>
          <p:spPr bwMode="auto">
            <a:xfrm flipH="1" flipV="1">
              <a:off x="4012" y="3228"/>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nvGrpSpPr>
            <p:cNvPr id="63642" name="Group 828"/>
            <p:cNvGrpSpPr>
              <a:grpSpLocks/>
            </p:cNvGrpSpPr>
            <p:nvPr/>
          </p:nvGrpSpPr>
          <p:grpSpPr bwMode="auto">
            <a:xfrm>
              <a:off x="4290" y="3130"/>
              <a:ext cx="183" cy="255"/>
              <a:chOff x="2556" y="2689"/>
              <a:chExt cx="183" cy="255"/>
            </a:xfrm>
          </p:grpSpPr>
          <p:pic>
            <p:nvPicPr>
              <p:cNvPr id="63647" name="Picture 829" descr="31u_bnrz[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48" name="Freeform 830"/>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649" name="Freeform 831"/>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650" name="Freeform 832"/>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651" name="Freeform 833"/>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652" name="Freeform 834"/>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653" name="Freeform 835"/>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654" name="Freeform 836"/>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655" name="Freeform 837"/>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656" name="Freeform 838"/>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657" name="Freeform 839"/>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658" name="Freeform 840"/>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659" name="Freeform 841"/>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660" name="Freeform 842"/>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661" name="Freeform 843"/>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662" name="Freeform 844"/>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3663" name="Freeform 845"/>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grpSp>
        <p:sp>
          <p:nvSpPr>
            <p:cNvPr id="63643" name="Line 846"/>
            <p:cNvSpPr>
              <a:spLocks noChangeShapeType="1"/>
            </p:cNvSpPr>
            <p:nvPr/>
          </p:nvSpPr>
          <p:spPr bwMode="auto">
            <a:xfrm>
              <a:off x="4063" y="3139"/>
              <a:ext cx="317" cy="1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3644" name="Line 847"/>
            <p:cNvSpPr>
              <a:spLocks noChangeShapeType="1"/>
            </p:cNvSpPr>
            <p:nvPr/>
          </p:nvSpPr>
          <p:spPr bwMode="auto">
            <a:xfrm>
              <a:off x="3716" y="3098"/>
              <a:ext cx="5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3645" name="Line 857"/>
            <p:cNvSpPr>
              <a:spLocks noChangeShapeType="1"/>
            </p:cNvSpPr>
            <p:nvPr/>
          </p:nvSpPr>
          <p:spPr bwMode="auto">
            <a:xfrm flipH="1">
              <a:off x="3772" y="2167"/>
              <a:ext cx="2"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3646" name="Line 863"/>
            <p:cNvSpPr>
              <a:spLocks noChangeShapeType="1"/>
            </p:cNvSpPr>
            <p:nvPr/>
          </p:nvSpPr>
          <p:spPr bwMode="auto">
            <a:xfrm flipV="1">
              <a:off x="3526" y="2308"/>
              <a:ext cx="106"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grpSp>
        <p:nvGrpSpPr>
          <p:cNvPr id="31" name="Group 870"/>
          <p:cNvGrpSpPr>
            <a:grpSpLocks/>
          </p:cNvGrpSpPr>
          <p:nvPr/>
        </p:nvGrpSpPr>
        <p:grpSpPr bwMode="auto">
          <a:xfrm>
            <a:off x="6443663" y="2190750"/>
            <a:ext cx="1590675" cy="2716213"/>
            <a:chOff x="4059" y="1380"/>
            <a:chExt cx="1002" cy="1711"/>
          </a:xfrm>
        </p:grpSpPr>
        <p:grpSp>
          <p:nvGrpSpPr>
            <p:cNvPr id="63501" name="Group 598"/>
            <p:cNvGrpSpPr>
              <a:grpSpLocks/>
            </p:cNvGrpSpPr>
            <p:nvPr/>
          </p:nvGrpSpPr>
          <p:grpSpPr bwMode="auto">
            <a:xfrm>
              <a:off x="4304" y="2253"/>
              <a:ext cx="228" cy="108"/>
              <a:chOff x="3600" y="219"/>
              <a:chExt cx="360" cy="175"/>
            </a:xfrm>
          </p:grpSpPr>
          <p:sp>
            <p:nvSpPr>
              <p:cNvPr id="63612" name="Oval 59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3613" name="Line 60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614" name="Line 60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615" name="Rectangle 60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3616" name="Oval 60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3617" name="Group 604"/>
              <p:cNvGrpSpPr>
                <a:grpSpLocks/>
              </p:cNvGrpSpPr>
              <p:nvPr/>
            </p:nvGrpSpPr>
            <p:grpSpPr bwMode="auto">
              <a:xfrm>
                <a:off x="3686" y="244"/>
                <a:ext cx="177" cy="66"/>
                <a:chOff x="2848" y="848"/>
                <a:chExt cx="140" cy="98"/>
              </a:xfrm>
            </p:grpSpPr>
            <p:sp>
              <p:nvSpPr>
                <p:cNvPr id="63622" name="Line 60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623" name="Line 60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624" name="Line 60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3618" name="Group 608"/>
              <p:cNvGrpSpPr>
                <a:grpSpLocks/>
              </p:cNvGrpSpPr>
              <p:nvPr/>
            </p:nvGrpSpPr>
            <p:grpSpPr bwMode="auto">
              <a:xfrm flipV="1">
                <a:off x="3686" y="243"/>
                <a:ext cx="177" cy="66"/>
                <a:chOff x="2848" y="848"/>
                <a:chExt cx="140" cy="98"/>
              </a:xfrm>
            </p:grpSpPr>
            <p:sp>
              <p:nvSpPr>
                <p:cNvPr id="63619" name="Line 60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620" name="Line 61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621" name="Line 61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63502" name="Group 612"/>
            <p:cNvGrpSpPr>
              <a:grpSpLocks/>
            </p:cNvGrpSpPr>
            <p:nvPr/>
          </p:nvGrpSpPr>
          <p:grpSpPr bwMode="auto">
            <a:xfrm>
              <a:off x="4528" y="2429"/>
              <a:ext cx="228" cy="108"/>
              <a:chOff x="3600" y="219"/>
              <a:chExt cx="360" cy="175"/>
            </a:xfrm>
          </p:grpSpPr>
          <p:sp>
            <p:nvSpPr>
              <p:cNvPr id="63599" name="Oval 61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3600" name="Line 61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601" name="Line 61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602" name="Rectangle 61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3603" name="Oval 61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3604" name="Group 618"/>
              <p:cNvGrpSpPr>
                <a:grpSpLocks/>
              </p:cNvGrpSpPr>
              <p:nvPr/>
            </p:nvGrpSpPr>
            <p:grpSpPr bwMode="auto">
              <a:xfrm>
                <a:off x="3686" y="244"/>
                <a:ext cx="177" cy="66"/>
                <a:chOff x="2848" y="848"/>
                <a:chExt cx="140" cy="98"/>
              </a:xfrm>
            </p:grpSpPr>
            <p:sp>
              <p:nvSpPr>
                <p:cNvPr id="63609" name="Line 61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610" name="Line 62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611" name="Line 62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3605" name="Group 622"/>
              <p:cNvGrpSpPr>
                <a:grpSpLocks/>
              </p:cNvGrpSpPr>
              <p:nvPr/>
            </p:nvGrpSpPr>
            <p:grpSpPr bwMode="auto">
              <a:xfrm flipV="1">
                <a:off x="3686" y="243"/>
                <a:ext cx="177" cy="66"/>
                <a:chOff x="2848" y="848"/>
                <a:chExt cx="140" cy="98"/>
              </a:xfrm>
            </p:grpSpPr>
            <p:sp>
              <p:nvSpPr>
                <p:cNvPr id="63606" name="Line 62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607" name="Line 62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608" name="Line 62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63503" name="Group 626"/>
            <p:cNvGrpSpPr>
              <a:grpSpLocks/>
            </p:cNvGrpSpPr>
            <p:nvPr/>
          </p:nvGrpSpPr>
          <p:grpSpPr bwMode="auto">
            <a:xfrm>
              <a:off x="4704" y="2261"/>
              <a:ext cx="228" cy="108"/>
              <a:chOff x="3600" y="219"/>
              <a:chExt cx="360" cy="175"/>
            </a:xfrm>
          </p:grpSpPr>
          <p:sp>
            <p:nvSpPr>
              <p:cNvPr id="63586" name="Oval 62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3587" name="Line 62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88" name="Line 62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89" name="Rectangle 63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3590" name="Oval 63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3591" name="Group 632"/>
              <p:cNvGrpSpPr>
                <a:grpSpLocks/>
              </p:cNvGrpSpPr>
              <p:nvPr/>
            </p:nvGrpSpPr>
            <p:grpSpPr bwMode="auto">
              <a:xfrm>
                <a:off x="3686" y="244"/>
                <a:ext cx="177" cy="66"/>
                <a:chOff x="2848" y="848"/>
                <a:chExt cx="140" cy="98"/>
              </a:xfrm>
            </p:grpSpPr>
            <p:sp>
              <p:nvSpPr>
                <p:cNvPr id="63596" name="Line 63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97" name="Line 63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98" name="Line 63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3592" name="Group 636"/>
              <p:cNvGrpSpPr>
                <a:grpSpLocks/>
              </p:cNvGrpSpPr>
              <p:nvPr/>
            </p:nvGrpSpPr>
            <p:grpSpPr bwMode="auto">
              <a:xfrm flipV="1">
                <a:off x="3686" y="243"/>
                <a:ext cx="177" cy="66"/>
                <a:chOff x="2848" y="848"/>
                <a:chExt cx="140" cy="98"/>
              </a:xfrm>
            </p:grpSpPr>
            <p:sp>
              <p:nvSpPr>
                <p:cNvPr id="63593" name="Line 63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94" name="Line 63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95" name="Line 63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63504" name="Group 640"/>
            <p:cNvGrpSpPr>
              <a:grpSpLocks/>
            </p:cNvGrpSpPr>
            <p:nvPr/>
          </p:nvGrpSpPr>
          <p:grpSpPr bwMode="auto">
            <a:xfrm>
              <a:off x="4367" y="1532"/>
              <a:ext cx="221" cy="101"/>
              <a:chOff x="3600" y="219"/>
              <a:chExt cx="360" cy="175"/>
            </a:xfrm>
          </p:grpSpPr>
          <p:sp>
            <p:nvSpPr>
              <p:cNvPr id="63573" name="Oval 64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3574" name="Line 64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75" name="Line 64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76" name="Rectangle 64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3577" name="Oval 64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3578" name="Group 646"/>
              <p:cNvGrpSpPr>
                <a:grpSpLocks/>
              </p:cNvGrpSpPr>
              <p:nvPr/>
            </p:nvGrpSpPr>
            <p:grpSpPr bwMode="auto">
              <a:xfrm>
                <a:off x="3686" y="244"/>
                <a:ext cx="177" cy="66"/>
                <a:chOff x="2848" y="848"/>
                <a:chExt cx="140" cy="98"/>
              </a:xfrm>
            </p:grpSpPr>
            <p:sp>
              <p:nvSpPr>
                <p:cNvPr id="63583" name="Line 64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84" name="Line 64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85" name="Line 64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3579" name="Group 650"/>
              <p:cNvGrpSpPr>
                <a:grpSpLocks/>
              </p:cNvGrpSpPr>
              <p:nvPr/>
            </p:nvGrpSpPr>
            <p:grpSpPr bwMode="auto">
              <a:xfrm flipV="1">
                <a:off x="3686" y="243"/>
                <a:ext cx="177" cy="66"/>
                <a:chOff x="2848" y="848"/>
                <a:chExt cx="140" cy="98"/>
              </a:xfrm>
            </p:grpSpPr>
            <p:sp>
              <p:nvSpPr>
                <p:cNvPr id="63580" name="Line 65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81" name="Line 65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82" name="Line 65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63505" name="Group 654"/>
            <p:cNvGrpSpPr>
              <a:grpSpLocks/>
            </p:cNvGrpSpPr>
            <p:nvPr/>
          </p:nvGrpSpPr>
          <p:grpSpPr bwMode="auto">
            <a:xfrm>
              <a:off x="4366" y="1693"/>
              <a:ext cx="228" cy="108"/>
              <a:chOff x="3600" y="219"/>
              <a:chExt cx="360" cy="175"/>
            </a:xfrm>
          </p:grpSpPr>
          <p:sp>
            <p:nvSpPr>
              <p:cNvPr id="63560" name="Oval 65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3561" name="Line 65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62" name="Line 65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63" name="Rectangle 65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3564" name="Oval 65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3565" name="Group 660"/>
              <p:cNvGrpSpPr>
                <a:grpSpLocks/>
              </p:cNvGrpSpPr>
              <p:nvPr/>
            </p:nvGrpSpPr>
            <p:grpSpPr bwMode="auto">
              <a:xfrm>
                <a:off x="3686" y="244"/>
                <a:ext cx="177" cy="66"/>
                <a:chOff x="2848" y="848"/>
                <a:chExt cx="140" cy="98"/>
              </a:xfrm>
            </p:grpSpPr>
            <p:sp>
              <p:nvSpPr>
                <p:cNvPr id="63570" name="Line 66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71" name="Line 66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72" name="Line 66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3566" name="Group 664"/>
              <p:cNvGrpSpPr>
                <a:grpSpLocks/>
              </p:cNvGrpSpPr>
              <p:nvPr/>
            </p:nvGrpSpPr>
            <p:grpSpPr bwMode="auto">
              <a:xfrm flipV="1">
                <a:off x="3686" y="243"/>
                <a:ext cx="177" cy="66"/>
                <a:chOff x="2848" y="848"/>
                <a:chExt cx="140" cy="98"/>
              </a:xfrm>
            </p:grpSpPr>
            <p:sp>
              <p:nvSpPr>
                <p:cNvPr id="63567" name="Line 66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68" name="Line 6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69" name="Line 6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63506" name="Group 668"/>
            <p:cNvGrpSpPr>
              <a:grpSpLocks/>
            </p:cNvGrpSpPr>
            <p:nvPr/>
          </p:nvGrpSpPr>
          <p:grpSpPr bwMode="auto">
            <a:xfrm>
              <a:off x="4666" y="1472"/>
              <a:ext cx="210" cy="97"/>
              <a:chOff x="3600" y="219"/>
              <a:chExt cx="360" cy="175"/>
            </a:xfrm>
          </p:grpSpPr>
          <p:sp>
            <p:nvSpPr>
              <p:cNvPr id="63547" name="Oval 66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3548" name="Line 67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49" name="Line 67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50" name="Rectangle 67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3551" name="Oval 67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3552" name="Group 674"/>
              <p:cNvGrpSpPr>
                <a:grpSpLocks/>
              </p:cNvGrpSpPr>
              <p:nvPr/>
            </p:nvGrpSpPr>
            <p:grpSpPr bwMode="auto">
              <a:xfrm>
                <a:off x="3686" y="244"/>
                <a:ext cx="177" cy="66"/>
                <a:chOff x="2848" y="848"/>
                <a:chExt cx="140" cy="98"/>
              </a:xfrm>
            </p:grpSpPr>
            <p:sp>
              <p:nvSpPr>
                <p:cNvPr id="63557" name="Line 67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58" name="Line 67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59" name="Line 67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3553" name="Group 678"/>
              <p:cNvGrpSpPr>
                <a:grpSpLocks/>
              </p:cNvGrpSpPr>
              <p:nvPr/>
            </p:nvGrpSpPr>
            <p:grpSpPr bwMode="auto">
              <a:xfrm flipV="1">
                <a:off x="3686" y="243"/>
                <a:ext cx="177" cy="66"/>
                <a:chOff x="2848" y="848"/>
                <a:chExt cx="140" cy="98"/>
              </a:xfrm>
            </p:grpSpPr>
            <p:sp>
              <p:nvSpPr>
                <p:cNvPr id="63554" name="Line 67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55" name="Line 68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56" name="Line 68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63507" name="Group 682"/>
            <p:cNvGrpSpPr>
              <a:grpSpLocks/>
            </p:cNvGrpSpPr>
            <p:nvPr/>
          </p:nvGrpSpPr>
          <p:grpSpPr bwMode="auto">
            <a:xfrm>
              <a:off x="4720" y="1693"/>
              <a:ext cx="228" cy="108"/>
              <a:chOff x="3600" y="219"/>
              <a:chExt cx="360" cy="175"/>
            </a:xfrm>
          </p:grpSpPr>
          <p:sp>
            <p:nvSpPr>
              <p:cNvPr id="63534" name="Oval 68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3535" name="Line 68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36" name="Line 68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37" name="Rectangle 68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3538" name="Oval 68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3539" name="Group 688"/>
              <p:cNvGrpSpPr>
                <a:grpSpLocks/>
              </p:cNvGrpSpPr>
              <p:nvPr/>
            </p:nvGrpSpPr>
            <p:grpSpPr bwMode="auto">
              <a:xfrm>
                <a:off x="3686" y="244"/>
                <a:ext cx="177" cy="66"/>
                <a:chOff x="2848" y="848"/>
                <a:chExt cx="140" cy="98"/>
              </a:xfrm>
            </p:grpSpPr>
            <p:sp>
              <p:nvSpPr>
                <p:cNvPr id="63544" name="Line 68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45" name="Line 69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46" name="Line 69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3540" name="Group 692"/>
              <p:cNvGrpSpPr>
                <a:grpSpLocks/>
              </p:cNvGrpSpPr>
              <p:nvPr/>
            </p:nvGrpSpPr>
            <p:grpSpPr bwMode="auto">
              <a:xfrm flipV="1">
                <a:off x="3686" y="243"/>
                <a:ext cx="177" cy="66"/>
                <a:chOff x="2848" y="848"/>
                <a:chExt cx="140" cy="98"/>
              </a:xfrm>
            </p:grpSpPr>
            <p:sp>
              <p:nvSpPr>
                <p:cNvPr id="63541" name="Line 69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42" name="Line 69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43" name="Line 69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sp>
          <p:nvSpPr>
            <p:cNvPr id="63508" name="Line 725"/>
            <p:cNvSpPr>
              <a:spLocks noChangeShapeType="1"/>
            </p:cNvSpPr>
            <p:nvPr/>
          </p:nvSpPr>
          <p:spPr bwMode="auto">
            <a:xfrm>
              <a:off x="4474" y="2358"/>
              <a:ext cx="103"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3509" name="Line 726"/>
            <p:cNvSpPr>
              <a:spLocks noChangeShapeType="1"/>
            </p:cNvSpPr>
            <p:nvPr/>
          </p:nvSpPr>
          <p:spPr bwMode="auto">
            <a:xfrm>
              <a:off x="4535" y="2308"/>
              <a:ext cx="1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3510" name="Line 727"/>
            <p:cNvSpPr>
              <a:spLocks noChangeShapeType="1"/>
            </p:cNvSpPr>
            <p:nvPr/>
          </p:nvSpPr>
          <p:spPr bwMode="auto">
            <a:xfrm flipV="1">
              <a:off x="4684" y="2362"/>
              <a:ext cx="85"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nvGrpSpPr>
            <p:cNvPr id="63511" name="Group 780"/>
            <p:cNvGrpSpPr>
              <a:grpSpLocks/>
            </p:cNvGrpSpPr>
            <p:nvPr/>
          </p:nvGrpSpPr>
          <p:grpSpPr bwMode="auto">
            <a:xfrm>
              <a:off x="4187" y="2822"/>
              <a:ext cx="316" cy="148"/>
              <a:chOff x="3600" y="219"/>
              <a:chExt cx="360" cy="175"/>
            </a:xfrm>
          </p:grpSpPr>
          <p:sp>
            <p:nvSpPr>
              <p:cNvPr id="63521" name="Oval 78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3522" name="Line 78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23" name="Line 78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24" name="Rectangle 78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3525" name="Oval 78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3526" name="Group 786"/>
              <p:cNvGrpSpPr>
                <a:grpSpLocks/>
              </p:cNvGrpSpPr>
              <p:nvPr/>
            </p:nvGrpSpPr>
            <p:grpSpPr bwMode="auto">
              <a:xfrm>
                <a:off x="3686" y="244"/>
                <a:ext cx="177" cy="66"/>
                <a:chOff x="2848" y="848"/>
                <a:chExt cx="140" cy="98"/>
              </a:xfrm>
            </p:grpSpPr>
            <p:sp>
              <p:nvSpPr>
                <p:cNvPr id="63531" name="Line 78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32" name="Line 78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33" name="Line 78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3527" name="Group 790"/>
              <p:cNvGrpSpPr>
                <a:grpSpLocks/>
              </p:cNvGrpSpPr>
              <p:nvPr/>
            </p:nvGrpSpPr>
            <p:grpSpPr bwMode="auto">
              <a:xfrm flipV="1">
                <a:off x="3686" y="243"/>
                <a:ext cx="177" cy="66"/>
                <a:chOff x="2848" y="848"/>
                <a:chExt cx="140" cy="98"/>
              </a:xfrm>
            </p:grpSpPr>
            <p:sp>
              <p:nvSpPr>
                <p:cNvPr id="63528" name="Line 79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29" name="Line 79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3530" name="Line 79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sp>
          <p:nvSpPr>
            <p:cNvPr id="63512" name="Line 808"/>
            <p:cNvSpPr>
              <a:spLocks noChangeShapeType="1"/>
            </p:cNvSpPr>
            <p:nvPr/>
          </p:nvSpPr>
          <p:spPr bwMode="auto">
            <a:xfrm>
              <a:off x="4470" y="2955"/>
              <a:ext cx="22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3513" name="Line 809"/>
            <p:cNvSpPr>
              <a:spLocks noChangeShapeType="1"/>
            </p:cNvSpPr>
            <p:nvPr/>
          </p:nvSpPr>
          <p:spPr bwMode="auto">
            <a:xfrm flipV="1">
              <a:off x="4059" y="2963"/>
              <a:ext cx="175"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3514" name="Line 810"/>
            <p:cNvSpPr>
              <a:spLocks noChangeShapeType="1"/>
            </p:cNvSpPr>
            <p:nvPr/>
          </p:nvSpPr>
          <p:spPr bwMode="auto">
            <a:xfrm flipV="1">
              <a:off x="4086" y="3091"/>
              <a:ext cx="6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3515" name="Line 858"/>
            <p:cNvSpPr>
              <a:spLocks noChangeShapeType="1"/>
            </p:cNvSpPr>
            <p:nvPr/>
          </p:nvSpPr>
          <p:spPr bwMode="auto">
            <a:xfrm flipV="1">
              <a:off x="4589" y="1526"/>
              <a:ext cx="78"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3516" name="Line 860"/>
            <p:cNvSpPr>
              <a:spLocks noChangeShapeType="1"/>
            </p:cNvSpPr>
            <p:nvPr/>
          </p:nvSpPr>
          <p:spPr bwMode="auto">
            <a:xfrm flipV="1">
              <a:off x="4596" y="1570"/>
              <a:ext cx="166"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3517" name="Line 861"/>
            <p:cNvSpPr>
              <a:spLocks noChangeShapeType="1"/>
            </p:cNvSpPr>
            <p:nvPr/>
          </p:nvSpPr>
          <p:spPr bwMode="auto">
            <a:xfrm>
              <a:off x="4818" y="1569"/>
              <a:ext cx="0" cy="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3518" name="Line 862"/>
            <p:cNvSpPr>
              <a:spLocks noChangeShapeType="1"/>
            </p:cNvSpPr>
            <p:nvPr/>
          </p:nvSpPr>
          <p:spPr bwMode="auto">
            <a:xfrm>
              <a:off x="4600" y="1762"/>
              <a:ext cx="11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3519" name="Line 864"/>
            <p:cNvSpPr>
              <a:spLocks noChangeShapeType="1"/>
            </p:cNvSpPr>
            <p:nvPr/>
          </p:nvSpPr>
          <p:spPr bwMode="auto">
            <a:xfrm flipV="1">
              <a:off x="4861" y="1380"/>
              <a:ext cx="150" cy="1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3520" name="Line 865"/>
            <p:cNvSpPr>
              <a:spLocks noChangeShapeType="1"/>
            </p:cNvSpPr>
            <p:nvPr/>
          </p:nvSpPr>
          <p:spPr bwMode="auto">
            <a:xfrm>
              <a:off x="4949" y="1756"/>
              <a:ext cx="1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sp>
        <p:nvSpPr>
          <p:cNvPr id="10088" name="Rectangle 872"/>
          <p:cNvSpPr>
            <a:spLocks noChangeArrowheads="1"/>
          </p:cNvSpPr>
          <p:nvPr/>
        </p:nvSpPr>
        <p:spPr bwMode="auto">
          <a:xfrm>
            <a:off x="431800" y="2660650"/>
            <a:ext cx="38100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spcBef>
                <a:spcPct val="20000"/>
              </a:spcBef>
              <a:buClr>
                <a:srgbClr val="3333CC"/>
              </a:buClr>
              <a:buSzPct val="85000"/>
              <a:buFont typeface="Wingdings" pitchFamily="2" charset="2"/>
              <a:buChar char="q"/>
            </a:pPr>
            <a:r>
              <a:rPr lang="en-US" sz="2800" dirty="0">
                <a:solidFill>
                  <a:srgbClr val="FF0000"/>
                </a:solidFill>
                <a:latin typeface="Arial Narrow" pitchFamily="34" charset="0"/>
                <a:ea typeface="+mn-ea"/>
                <a:cs typeface="Arial" pitchFamily="34" charset="0"/>
              </a:rPr>
              <a:t>access networks, physical media:</a:t>
            </a:r>
            <a:r>
              <a:rPr lang="en-US" sz="2800" dirty="0">
                <a:solidFill>
                  <a:srgbClr val="000000"/>
                </a:solidFill>
                <a:latin typeface="Arial Narrow" pitchFamily="34" charset="0"/>
                <a:ea typeface="+mn-ea"/>
                <a:cs typeface="Arial" pitchFamily="34" charset="0"/>
              </a:rPr>
              <a:t> wired, wireless communication links</a:t>
            </a:r>
            <a:r>
              <a:rPr lang="en-US" sz="2800" dirty="0">
                <a:solidFill>
                  <a:srgbClr val="FF0000"/>
                </a:solidFill>
                <a:latin typeface="Arial Narrow" pitchFamily="34" charset="0"/>
                <a:ea typeface="+mn-ea"/>
                <a:cs typeface="Arial" pitchFamily="34" charset="0"/>
              </a:rPr>
              <a:t> </a:t>
            </a:r>
            <a:endParaRPr lang="en-US" dirty="0">
              <a:solidFill>
                <a:srgbClr val="000000"/>
              </a:solidFill>
              <a:latin typeface="Arial Narrow" pitchFamily="34" charset="0"/>
              <a:ea typeface="+mn-ea"/>
              <a:cs typeface="Arial" pitchFamily="34" charset="0"/>
            </a:endParaRPr>
          </a:p>
        </p:txBody>
      </p:sp>
      <p:sp>
        <p:nvSpPr>
          <p:cNvPr id="10089" name="Rectangle 873"/>
          <p:cNvSpPr>
            <a:spLocks noChangeArrowheads="1"/>
          </p:cNvSpPr>
          <p:nvPr/>
        </p:nvSpPr>
        <p:spPr bwMode="auto">
          <a:xfrm>
            <a:off x="473075" y="4475163"/>
            <a:ext cx="381000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spcBef>
                <a:spcPct val="20000"/>
              </a:spcBef>
              <a:buClr>
                <a:srgbClr val="3333CC"/>
              </a:buClr>
              <a:buSzPct val="85000"/>
              <a:buFont typeface="Wingdings" pitchFamily="2" charset="2"/>
              <a:buChar char="q"/>
            </a:pPr>
            <a:r>
              <a:rPr lang="en-US" sz="2800">
                <a:solidFill>
                  <a:srgbClr val="FF0000"/>
                </a:solidFill>
                <a:latin typeface="Helvetica" pitchFamily="34" charset="0"/>
                <a:ea typeface="+mn-ea"/>
                <a:cs typeface="Arial" pitchFamily="34" charset="0"/>
              </a:rPr>
              <a:t>network core:</a:t>
            </a:r>
            <a:r>
              <a:rPr lang="en-US" sz="2800">
                <a:solidFill>
                  <a:srgbClr val="000000"/>
                </a:solidFill>
                <a:latin typeface="Helvetica" pitchFamily="34" charset="0"/>
                <a:ea typeface="+mn-ea"/>
                <a:cs typeface="Arial" pitchFamily="34" charset="0"/>
              </a:rPr>
              <a:t> </a:t>
            </a:r>
          </a:p>
          <a:p>
            <a:pPr marL="742950" lvl="1" indent="-285750" eaLnBrk="0" hangingPunct="0">
              <a:spcBef>
                <a:spcPct val="20000"/>
              </a:spcBef>
              <a:buClr>
                <a:srgbClr val="3333CC"/>
              </a:buClr>
              <a:buSzPct val="75000"/>
              <a:buFont typeface="Wingdings" pitchFamily="2" charset="2"/>
              <a:buChar char="v"/>
            </a:pPr>
            <a:r>
              <a:rPr lang="en-US">
                <a:solidFill>
                  <a:srgbClr val="000000"/>
                </a:solidFill>
                <a:latin typeface="Helvetica" pitchFamily="34" charset="0"/>
                <a:ea typeface="+mn-ea"/>
                <a:cs typeface="Arial" pitchFamily="34" charset="0"/>
              </a:rPr>
              <a:t>interconnected routers</a:t>
            </a:r>
          </a:p>
          <a:p>
            <a:pPr marL="742950" lvl="1" indent="-285750" eaLnBrk="0" hangingPunct="0">
              <a:spcBef>
                <a:spcPct val="20000"/>
              </a:spcBef>
              <a:buClr>
                <a:srgbClr val="3333CC"/>
              </a:buClr>
              <a:buSzPct val="75000"/>
              <a:buFont typeface="Wingdings" pitchFamily="2" charset="2"/>
              <a:buChar char="v"/>
            </a:pPr>
            <a:r>
              <a:rPr lang="en-US">
                <a:solidFill>
                  <a:srgbClr val="000000"/>
                </a:solidFill>
                <a:latin typeface="Helvetica" pitchFamily="34" charset="0"/>
                <a:ea typeface="+mn-ea"/>
                <a:cs typeface="Arial" pitchFamily="34" charset="0"/>
              </a:rPr>
              <a:t>network of networks</a:t>
            </a:r>
          </a:p>
          <a:p>
            <a:pPr marL="342900" indent="-342900" eaLnBrk="0" hangingPunct="0">
              <a:spcBef>
                <a:spcPct val="20000"/>
              </a:spcBef>
              <a:buClr>
                <a:srgbClr val="3333CC"/>
              </a:buClr>
              <a:buSzPct val="85000"/>
              <a:buFont typeface="Wingdings" pitchFamily="2" charset="2"/>
              <a:buChar char="q"/>
            </a:pPr>
            <a:endParaRPr lang="en-US">
              <a:solidFill>
                <a:srgbClr val="000000"/>
              </a:solidFill>
              <a:latin typeface="Helvetica" pitchFamily="34" charset="0"/>
              <a:ea typeface="+mn-ea"/>
              <a:cs typeface="Arial" pitchFamily="34" charset="0"/>
            </a:endParaRPr>
          </a:p>
        </p:txBody>
      </p:sp>
      <p:sp>
        <p:nvSpPr>
          <p:cNvPr id="63500" name="Rectangle 2"/>
          <p:cNvSpPr>
            <a:spLocks noChangeArrowheads="1"/>
          </p:cNvSpPr>
          <p:nvPr/>
        </p:nvSpPr>
        <p:spPr bwMode="auto">
          <a:xfrm>
            <a:off x="330200" y="215900"/>
            <a:ext cx="2663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b="1" dirty="0">
                <a:solidFill>
                  <a:srgbClr val="C00000"/>
                </a:solidFill>
                <a:latin typeface="Times New Roman" pitchFamily="18" charset="0"/>
                <a:ea typeface="+mn-ea"/>
                <a:cs typeface="Arial" pitchFamily="34" charset="0"/>
              </a:rPr>
              <a:t>The Network Edge</a:t>
            </a:r>
            <a:endParaRPr lang="en-US" dirty="0">
              <a:solidFill>
                <a:srgbClr val="C00000"/>
              </a:solidFill>
              <a:latin typeface="Times New Roman" pitchFamily="18" charset="0"/>
              <a:ea typeface="+mn-ea"/>
              <a:cs typeface="Arial" pitchFamily="34" charset="0"/>
            </a:endParaRPr>
          </a:p>
        </p:txBody>
      </p:sp>
    </p:spTree>
    <p:extLst>
      <p:ext uri="{BB962C8B-B14F-4D97-AF65-F5344CB8AC3E}">
        <p14:creationId xmlns:p14="http://schemas.microsoft.com/office/powerpoint/2010/main" val="35752116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0088"/>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089"/>
                                        </p:tgtEl>
                                        <p:attrNameLst>
                                          <p:attrName>style.visibility</p:attrName>
                                        </p:attrNameLst>
                                      </p:cBhvr>
                                      <p:to>
                                        <p:strVal val="visible"/>
                                      </p:to>
                                    </p:set>
                                  </p:childTnLst>
                                </p:cTn>
                              </p:par>
                            </p:childTnLst>
                          </p:cTn>
                        </p:par>
                        <p:par>
                          <p:cTn id="22" fill="hold" nodeType="afterGroup">
                            <p:stCondLst>
                              <p:cond delay="0"/>
                            </p:stCondLst>
                            <p:childTnLst>
                              <p:par>
                                <p:cTn id="23" presetID="1"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P spid="10088" grpId="0"/>
      <p:bldP spid="1008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Footer Placeholder 5"/>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64515" name="Slide Number Placeholder 6"/>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BB1A691D-2DDC-487C-A2CA-F066EB3256D2}" type="slidenum">
              <a:rPr lang="en-US" sz="1400" smtClean="0">
                <a:solidFill>
                  <a:srgbClr val="000000"/>
                </a:solidFill>
              </a:rPr>
              <a:pPr>
                <a:defRPr/>
              </a:pPr>
              <a:t>85</a:t>
            </a:fld>
            <a:endParaRPr lang="en-US" sz="1400">
              <a:solidFill>
                <a:srgbClr val="000000"/>
              </a:solidFill>
            </a:endParaRPr>
          </a:p>
        </p:txBody>
      </p:sp>
      <p:sp>
        <p:nvSpPr>
          <p:cNvPr id="64516" name="Rectangle 2"/>
          <p:cNvSpPr>
            <a:spLocks noGrp="1" noChangeArrowheads="1"/>
          </p:cNvSpPr>
          <p:nvPr>
            <p:ph type="title"/>
          </p:nvPr>
        </p:nvSpPr>
        <p:spPr/>
        <p:txBody>
          <a:bodyPr/>
          <a:lstStyle/>
          <a:p>
            <a:r>
              <a:rPr lang="en-US"/>
              <a:t>The network edge:</a:t>
            </a:r>
          </a:p>
        </p:txBody>
      </p:sp>
      <p:sp>
        <p:nvSpPr>
          <p:cNvPr id="64517" name="Rectangle 3"/>
          <p:cNvSpPr>
            <a:spLocks noGrp="1" noChangeArrowheads="1"/>
          </p:cNvSpPr>
          <p:nvPr>
            <p:ph type="body" sz="half" idx="1"/>
          </p:nvPr>
        </p:nvSpPr>
        <p:spPr>
          <a:xfrm>
            <a:off x="304800" y="1371600"/>
            <a:ext cx="4651375" cy="4648200"/>
          </a:xfrm>
        </p:spPr>
        <p:txBody>
          <a:bodyPr/>
          <a:lstStyle/>
          <a:p>
            <a:r>
              <a:rPr lang="en-US">
                <a:solidFill>
                  <a:srgbClr val="FF0000"/>
                </a:solidFill>
              </a:rPr>
              <a:t>end systems (hosts):</a:t>
            </a:r>
            <a:endParaRPr lang="en-US" sz="2400"/>
          </a:p>
          <a:p>
            <a:pPr lvl="1"/>
            <a:r>
              <a:rPr lang="en-US" sz="2000">
                <a:solidFill>
                  <a:srgbClr val="002060"/>
                </a:solidFill>
              </a:rPr>
              <a:t>run application programs</a:t>
            </a:r>
          </a:p>
          <a:p>
            <a:pPr lvl="1"/>
            <a:r>
              <a:rPr lang="en-US" sz="2000">
                <a:solidFill>
                  <a:srgbClr val="002060"/>
                </a:solidFill>
              </a:rPr>
              <a:t>e.g. Web, email</a:t>
            </a:r>
          </a:p>
          <a:p>
            <a:pPr lvl="1"/>
            <a:r>
              <a:rPr lang="en-US" sz="2000">
                <a:solidFill>
                  <a:srgbClr val="002060"/>
                </a:solidFill>
              </a:rPr>
              <a:t>at “edge of network”</a:t>
            </a:r>
          </a:p>
        </p:txBody>
      </p:sp>
      <p:sp>
        <p:nvSpPr>
          <p:cNvPr id="64518" name="Freeform 229"/>
          <p:cNvSpPr>
            <a:spLocks/>
          </p:cNvSpPr>
          <p:nvPr/>
        </p:nvSpPr>
        <p:spPr bwMode="auto">
          <a:xfrm>
            <a:off x="6710363" y="345757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4519" name="Freeform 230"/>
          <p:cNvSpPr>
            <a:spLocks/>
          </p:cNvSpPr>
          <p:nvPr/>
        </p:nvSpPr>
        <p:spPr bwMode="auto">
          <a:xfrm>
            <a:off x="6729413" y="1931988"/>
            <a:ext cx="1730375" cy="1044575"/>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DDDDDD"/>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4520" name="Freeform 231"/>
          <p:cNvSpPr>
            <a:spLocks/>
          </p:cNvSpPr>
          <p:nvPr/>
        </p:nvSpPr>
        <p:spPr bwMode="auto">
          <a:xfrm>
            <a:off x="4989513" y="1639888"/>
            <a:ext cx="1644650"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grpSp>
        <p:nvGrpSpPr>
          <p:cNvPr id="64521" name="Group 232"/>
          <p:cNvGrpSpPr>
            <a:grpSpLocks/>
          </p:cNvGrpSpPr>
          <p:nvPr/>
        </p:nvGrpSpPr>
        <p:grpSpPr bwMode="auto">
          <a:xfrm>
            <a:off x="5076825" y="2974975"/>
            <a:ext cx="1458913" cy="933450"/>
            <a:chOff x="2889" y="1631"/>
            <a:chExt cx="980" cy="743"/>
          </a:xfrm>
        </p:grpSpPr>
        <p:sp>
          <p:nvSpPr>
            <p:cNvPr id="64865" name="Rectangle 233"/>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4866" name="AutoShape 234"/>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endParaRPr lang="en-US">
                <a:solidFill>
                  <a:srgbClr val="00CCFF"/>
                </a:solidFill>
                <a:latin typeface="Times New Roman" pitchFamily="18" charset="0"/>
                <a:ea typeface="+mn-ea"/>
                <a:cs typeface="Arial" pitchFamily="34" charset="0"/>
              </a:endParaRPr>
            </a:p>
          </p:txBody>
        </p:sp>
      </p:grpSp>
      <p:grpSp>
        <p:nvGrpSpPr>
          <p:cNvPr id="64522" name="Group 235"/>
          <p:cNvGrpSpPr>
            <a:grpSpLocks/>
          </p:cNvGrpSpPr>
          <p:nvPr/>
        </p:nvGrpSpPr>
        <p:grpSpPr bwMode="auto">
          <a:xfrm>
            <a:off x="5778500" y="1831975"/>
            <a:ext cx="336550" cy="531813"/>
            <a:chOff x="3796" y="1043"/>
            <a:chExt cx="865" cy="1237"/>
          </a:xfrm>
        </p:grpSpPr>
        <p:sp>
          <p:nvSpPr>
            <p:cNvPr id="64835" name="Line 236"/>
            <p:cNvSpPr>
              <a:spLocks noChangeShapeType="1"/>
            </p:cNvSpPr>
            <p:nvPr/>
          </p:nvSpPr>
          <p:spPr bwMode="auto">
            <a:xfrm flipH="1">
              <a:off x="3992" y="1481"/>
              <a:ext cx="235" cy="72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4836" name="Line 237"/>
            <p:cNvSpPr>
              <a:spLocks noChangeShapeType="1"/>
            </p:cNvSpPr>
            <p:nvPr/>
          </p:nvSpPr>
          <p:spPr bwMode="auto">
            <a:xfrm>
              <a:off x="4227" y="1481"/>
              <a:ext cx="236" cy="72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4837" name="Line 238"/>
            <p:cNvSpPr>
              <a:spLocks noChangeShapeType="1"/>
            </p:cNvSpPr>
            <p:nvPr/>
          </p:nvSpPr>
          <p:spPr bwMode="auto">
            <a:xfrm>
              <a:off x="3992" y="2201"/>
              <a:ext cx="235" cy="7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4838" name="Line 239"/>
            <p:cNvSpPr>
              <a:spLocks noChangeShapeType="1"/>
            </p:cNvSpPr>
            <p:nvPr/>
          </p:nvSpPr>
          <p:spPr bwMode="auto">
            <a:xfrm flipH="1">
              <a:off x="4227" y="2201"/>
              <a:ext cx="236" cy="7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4839" name="Line 240"/>
            <p:cNvSpPr>
              <a:spLocks noChangeShapeType="1"/>
            </p:cNvSpPr>
            <p:nvPr/>
          </p:nvSpPr>
          <p:spPr bwMode="auto">
            <a:xfrm>
              <a:off x="4227" y="1497"/>
              <a:ext cx="0" cy="78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4840" name="Line 241"/>
            <p:cNvSpPr>
              <a:spLocks noChangeShapeType="1"/>
            </p:cNvSpPr>
            <p:nvPr/>
          </p:nvSpPr>
          <p:spPr bwMode="auto">
            <a:xfrm flipV="1">
              <a:off x="3992" y="2127"/>
              <a:ext cx="235" cy="7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4841" name="Line 242"/>
            <p:cNvSpPr>
              <a:spLocks noChangeShapeType="1"/>
            </p:cNvSpPr>
            <p:nvPr/>
          </p:nvSpPr>
          <p:spPr bwMode="auto">
            <a:xfrm flipH="1" flipV="1">
              <a:off x="4227" y="2127"/>
              <a:ext cx="236" cy="7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4842" name="Line 243"/>
            <p:cNvSpPr>
              <a:spLocks noChangeShapeType="1"/>
            </p:cNvSpPr>
            <p:nvPr/>
          </p:nvSpPr>
          <p:spPr bwMode="auto">
            <a:xfrm>
              <a:off x="4092" y="1890"/>
              <a:ext cx="135" cy="6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4843" name="Line 244"/>
            <p:cNvSpPr>
              <a:spLocks noChangeShapeType="1"/>
            </p:cNvSpPr>
            <p:nvPr/>
          </p:nvSpPr>
          <p:spPr bwMode="auto">
            <a:xfrm flipV="1">
              <a:off x="4227" y="1890"/>
              <a:ext cx="143" cy="6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4844" name="Line 245"/>
            <p:cNvSpPr>
              <a:spLocks noChangeShapeType="1"/>
            </p:cNvSpPr>
            <p:nvPr/>
          </p:nvSpPr>
          <p:spPr bwMode="auto">
            <a:xfrm>
              <a:off x="4047" y="1996"/>
              <a:ext cx="175" cy="81"/>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4845" name="Line 246"/>
            <p:cNvSpPr>
              <a:spLocks noChangeShapeType="1"/>
            </p:cNvSpPr>
            <p:nvPr/>
          </p:nvSpPr>
          <p:spPr bwMode="auto">
            <a:xfrm flipV="1">
              <a:off x="4227" y="2012"/>
              <a:ext cx="176" cy="71"/>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4846" name="Line 247"/>
            <p:cNvSpPr>
              <a:spLocks noChangeShapeType="1"/>
            </p:cNvSpPr>
            <p:nvPr/>
          </p:nvSpPr>
          <p:spPr bwMode="auto">
            <a:xfrm flipV="1">
              <a:off x="4227" y="1782"/>
              <a:ext cx="90" cy="2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4847" name="Line 248"/>
            <p:cNvSpPr>
              <a:spLocks noChangeShapeType="1"/>
            </p:cNvSpPr>
            <p:nvPr/>
          </p:nvSpPr>
          <p:spPr bwMode="auto">
            <a:xfrm flipV="1">
              <a:off x="4227" y="1632"/>
              <a:ext cx="57" cy="2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4848" name="Line 249"/>
            <p:cNvSpPr>
              <a:spLocks noChangeShapeType="1"/>
            </p:cNvSpPr>
            <p:nvPr/>
          </p:nvSpPr>
          <p:spPr bwMode="auto">
            <a:xfrm>
              <a:off x="4126" y="1772"/>
              <a:ext cx="109" cy="3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4849" name="Line 250"/>
            <p:cNvSpPr>
              <a:spLocks noChangeShapeType="1"/>
            </p:cNvSpPr>
            <p:nvPr/>
          </p:nvSpPr>
          <p:spPr bwMode="auto">
            <a:xfrm>
              <a:off x="4175" y="1625"/>
              <a:ext cx="63" cy="3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grpSp>
          <p:nvGrpSpPr>
            <p:cNvPr id="64850" name="Group 251"/>
            <p:cNvGrpSpPr>
              <a:grpSpLocks/>
            </p:cNvGrpSpPr>
            <p:nvPr/>
          </p:nvGrpSpPr>
          <p:grpSpPr bwMode="auto">
            <a:xfrm>
              <a:off x="4269" y="1415"/>
              <a:ext cx="392" cy="137"/>
              <a:chOff x="4227" y="1360"/>
              <a:chExt cx="863" cy="270"/>
            </a:xfrm>
          </p:grpSpPr>
          <p:sp>
            <p:nvSpPr>
              <p:cNvPr id="64861" name="Line 252"/>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4862" name="Line 253"/>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4863" name="Line 254"/>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4864" name="Line 255"/>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grpSp>
        <p:grpSp>
          <p:nvGrpSpPr>
            <p:cNvPr id="64851" name="Group 256"/>
            <p:cNvGrpSpPr>
              <a:grpSpLocks/>
            </p:cNvGrpSpPr>
            <p:nvPr/>
          </p:nvGrpSpPr>
          <p:grpSpPr bwMode="auto">
            <a:xfrm rot="5700496">
              <a:off x="4053" y="1170"/>
              <a:ext cx="392" cy="137"/>
              <a:chOff x="4227" y="1360"/>
              <a:chExt cx="863" cy="270"/>
            </a:xfrm>
          </p:grpSpPr>
          <p:sp>
            <p:nvSpPr>
              <p:cNvPr id="64857" name="Line 257"/>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4858" name="Line 258"/>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4859" name="Line 259"/>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4860" name="Line 260"/>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grpSp>
        <p:grpSp>
          <p:nvGrpSpPr>
            <p:cNvPr id="64852" name="Group 261"/>
            <p:cNvGrpSpPr>
              <a:grpSpLocks/>
            </p:cNvGrpSpPr>
            <p:nvPr/>
          </p:nvGrpSpPr>
          <p:grpSpPr bwMode="auto">
            <a:xfrm rot="10800000">
              <a:off x="3796" y="1402"/>
              <a:ext cx="392" cy="137"/>
              <a:chOff x="4227" y="1360"/>
              <a:chExt cx="863" cy="270"/>
            </a:xfrm>
          </p:grpSpPr>
          <p:sp>
            <p:nvSpPr>
              <p:cNvPr id="64853" name="Line 262"/>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4854" name="Line 263"/>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4855" name="Line 264"/>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4856" name="Line 265"/>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grpSp>
      </p:grpSp>
      <p:sp>
        <p:nvSpPr>
          <p:cNvPr id="64523" name="Oval 275"/>
          <p:cNvSpPr>
            <a:spLocks noChangeArrowheads="1"/>
          </p:cNvSpPr>
          <p:nvPr/>
        </p:nvSpPr>
        <p:spPr bwMode="auto">
          <a:xfrm>
            <a:off x="6835775" y="3652838"/>
            <a:ext cx="358775" cy="95250"/>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4524" name="Line 276"/>
          <p:cNvSpPr>
            <a:spLocks noChangeShapeType="1"/>
          </p:cNvSpPr>
          <p:nvPr/>
        </p:nvSpPr>
        <p:spPr bwMode="auto">
          <a:xfrm>
            <a:off x="6835775" y="3644900"/>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525" name="Line 277"/>
          <p:cNvSpPr>
            <a:spLocks noChangeShapeType="1"/>
          </p:cNvSpPr>
          <p:nvPr/>
        </p:nvSpPr>
        <p:spPr bwMode="auto">
          <a:xfrm>
            <a:off x="7194550" y="3644900"/>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526" name="Rectangle 278"/>
          <p:cNvSpPr>
            <a:spLocks noChangeArrowheads="1"/>
          </p:cNvSpPr>
          <p:nvPr/>
        </p:nvSpPr>
        <p:spPr bwMode="auto">
          <a:xfrm>
            <a:off x="6835775" y="3644900"/>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4527" name="Oval 279"/>
          <p:cNvSpPr>
            <a:spLocks noChangeArrowheads="1"/>
          </p:cNvSpPr>
          <p:nvPr/>
        </p:nvSpPr>
        <p:spPr bwMode="auto">
          <a:xfrm>
            <a:off x="6832600" y="3576638"/>
            <a:ext cx="358775" cy="111125"/>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4528" name="Group 280"/>
          <p:cNvGrpSpPr>
            <a:grpSpLocks/>
          </p:cNvGrpSpPr>
          <p:nvPr/>
        </p:nvGrpSpPr>
        <p:grpSpPr bwMode="auto">
          <a:xfrm>
            <a:off x="6918325" y="3600450"/>
            <a:ext cx="179388" cy="65088"/>
            <a:chOff x="2848" y="848"/>
            <a:chExt cx="140" cy="98"/>
          </a:xfrm>
        </p:grpSpPr>
        <p:sp>
          <p:nvSpPr>
            <p:cNvPr id="64832" name="Line 281"/>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833" name="Line 282"/>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834" name="Line 283"/>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4529" name="Group 284"/>
          <p:cNvGrpSpPr>
            <a:grpSpLocks/>
          </p:cNvGrpSpPr>
          <p:nvPr/>
        </p:nvGrpSpPr>
        <p:grpSpPr bwMode="auto">
          <a:xfrm flipV="1">
            <a:off x="6918325" y="3600450"/>
            <a:ext cx="179388" cy="65088"/>
            <a:chOff x="2848" y="848"/>
            <a:chExt cx="140" cy="98"/>
          </a:xfrm>
        </p:grpSpPr>
        <p:sp>
          <p:nvSpPr>
            <p:cNvPr id="64829" name="Line 28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830" name="Line 28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831" name="Line 28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sp>
        <p:nvSpPr>
          <p:cNvPr id="64530" name="Oval 289"/>
          <p:cNvSpPr>
            <a:spLocks noChangeArrowheads="1"/>
          </p:cNvSpPr>
          <p:nvPr/>
        </p:nvSpPr>
        <p:spPr bwMode="auto">
          <a:xfrm>
            <a:off x="7191375" y="3932238"/>
            <a:ext cx="358775" cy="95250"/>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4531" name="Line 290"/>
          <p:cNvSpPr>
            <a:spLocks noChangeShapeType="1"/>
          </p:cNvSpPr>
          <p:nvPr/>
        </p:nvSpPr>
        <p:spPr bwMode="auto">
          <a:xfrm>
            <a:off x="7191375" y="3924300"/>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532" name="Line 291"/>
          <p:cNvSpPr>
            <a:spLocks noChangeShapeType="1"/>
          </p:cNvSpPr>
          <p:nvPr/>
        </p:nvSpPr>
        <p:spPr bwMode="auto">
          <a:xfrm>
            <a:off x="7550150" y="3924300"/>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533" name="Rectangle 292"/>
          <p:cNvSpPr>
            <a:spLocks noChangeArrowheads="1"/>
          </p:cNvSpPr>
          <p:nvPr/>
        </p:nvSpPr>
        <p:spPr bwMode="auto">
          <a:xfrm>
            <a:off x="7191375" y="3924300"/>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4534" name="Oval 293"/>
          <p:cNvSpPr>
            <a:spLocks noChangeArrowheads="1"/>
          </p:cNvSpPr>
          <p:nvPr/>
        </p:nvSpPr>
        <p:spPr bwMode="auto">
          <a:xfrm>
            <a:off x="7188200" y="3856038"/>
            <a:ext cx="358775" cy="111125"/>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4535" name="Group 294"/>
          <p:cNvGrpSpPr>
            <a:grpSpLocks/>
          </p:cNvGrpSpPr>
          <p:nvPr/>
        </p:nvGrpSpPr>
        <p:grpSpPr bwMode="auto">
          <a:xfrm>
            <a:off x="7273925" y="3879850"/>
            <a:ext cx="179388" cy="65088"/>
            <a:chOff x="2848" y="848"/>
            <a:chExt cx="140" cy="98"/>
          </a:xfrm>
        </p:grpSpPr>
        <p:sp>
          <p:nvSpPr>
            <p:cNvPr id="64826" name="Line 29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827" name="Line 29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828" name="Line 29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4536" name="Group 298"/>
          <p:cNvGrpSpPr>
            <a:grpSpLocks/>
          </p:cNvGrpSpPr>
          <p:nvPr/>
        </p:nvGrpSpPr>
        <p:grpSpPr bwMode="auto">
          <a:xfrm flipV="1">
            <a:off x="7273925" y="3879850"/>
            <a:ext cx="179388" cy="65088"/>
            <a:chOff x="2848" y="848"/>
            <a:chExt cx="140" cy="98"/>
          </a:xfrm>
        </p:grpSpPr>
        <p:sp>
          <p:nvSpPr>
            <p:cNvPr id="64823" name="Line 29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824" name="Line 30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825" name="Line 30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sp>
        <p:nvSpPr>
          <p:cNvPr id="64537" name="Oval 303"/>
          <p:cNvSpPr>
            <a:spLocks noChangeArrowheads="1"/>
          </p:cNvSpPr>
          <p:nvPr/>
        </p:nvSpPr>
        <p:spPr bwMode="auto">
          <a:xfrm>
            <a:off x="7470775" y="3665538"/>
            <a:ext cx="358775" cy="95250"/>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4538" name="Line 304"/>
          <p:cNvSpPr>
            <a:spLocks noChangeShapeType="1"/>
          </p:cNvSpPr>
          <p:nvPr/>
        </p:nvSpPr>
        <p:spPr bwMode="auto">
          <a:xfrm>
            <a:off x="7470775" y="3657600"/>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539" name="Line 305"/>
          <p:cNvSpPr>
            <a:spLocks noChangeShapeType="1"/>
          </p:cNvSpPr>
          <p:nvPr/>
        </p:nvSpPr>
        <p:spPr bwMode="auto">
          <a:xfrm>
            <a:off x="7829550" y="3657600"/>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540" name="Rectangle 306"/>
          <p:cNvSpPr>
            <a:spLocks noChangeArrowheads="1"/>
          </p:cNvSpPr>
          <p:nvPr/>
        </p:nvSpPr>
        <p:spPr bwMode="auto">
          <a:xfrm>
            <a:off x="7470775" y="3657600"/>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4541" name="Oval 307"/>
          <p:cNvSpPr>
            <a:spLocks noChangeArrowheads="1"/>
          </p:cNvSpPr>
          <p:nvPr/>
        </p:nvSpPr>
        <p:spPr bwMode="auto">
          <a:xfrm>
            <a:off x="7467600" y="3589338"/>
            <a:ext cx="358775" cy="111125"/>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4542" name="Group 308"/>
          <p:cNvGrpSpPr>
            <a:grpSpLocks/>
          </p:cNvGrpSpPr>
          <p:nvPr/>
        </p:nvGrpSpPr>
        <p:grpSpPr bwMode="auto">
          <a:xfrm>
            <a:off x="7553325" y="3613150"/>
            <a:ext cx="179388" cy="65088"/>
            <a:chOff x="2848" y="848"/>
            <a:chExt cx="140" cy="98"/>
          </a:xfrm>
        </p:grpSpPr>
        <p:sp>
          <p:nvSpPr>
            <p:cNvPr id="64820" name="Line 30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821" name="Line 31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822" name="Line 31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4543" name="Group 312"/>
          <p:cNvGrpSpPr>
            <a:grpSpLocks/>
          </p:cNvGrpSpPr>
          <p:nvPr/>
        </p:nvGrpSpPr>
        <p:grpSpPr bwMode="auto">
          <a:xfrm flipV="1">
            <a:off x="7553325" y="3613150"/>
            <a:ext cx="179388" cy="65088"/>
            <a:chOff x="2848" y="848"/>
            <a:chExt cx="140" cy="98"/>
          </a:xfrm>
        </p:grpSpPr>
        <p:sp>
          <p:nvSpPr>
            <p:cNvPr id="64817" name="Line 31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818" name="Line 31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819" name="Line 31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sp>
        <p:nvSpPr>
          <p:cNvPr id="64544" name="Oval 317"/>
          <p:cNvSpPr>
            <a:spLocks noChangeArrowheads="1"/>
          </p:cNvSpPr>
          <p:nvPr/>
        </p:nvSpPr>
        <p:spPr bwMode="auto">
          <a:xfrm>
            <a:off x="6935788" y="2503488"/>
            <a:ext cx="347662" cy="88900"/>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4545" name="Line 318"/>
          <p:cNvSpPr>
            <a:spLocks noChangeShapeType="1"/>
          </p:cNvSpPr>
          <p:nvPr/>
        </p:nvSpPr>
        <p:spPr bwMode="auto">
          <a:xfrm>
            <a:off x="6935788" y="2495550"/>
            <a:ext cx="0" cy="55563"/>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546" name="Line 319"/>
          <p:cNvSpPr>
            <a:spLocks noChangeShapeType="1"/>
          </p:cNvSpPr>
          <p:nvPr/>
        </p:nvSpPr>
        <p:spPr bwMode="auto">
          <a:xfrm>
            <a:off x="7283450" y="2495550"/>
            <a:ext cx="0" cy="55563"/>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547" name="Rectangle 320"/>
          <p:cNvSpPr>
            <a:spLocks noChangeArrowheads="1"/>
          </p:cNvSpPr>
          <p:nvPr/>
        </p:nvSpPr>
        <p:spPr bwMode="auto">
          <a:xfrm>
            <a:off x="6935788" y="2495550"/>
            <a:ext cx="344487" cy="53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4548" name="Oval 321"/>
          <p:cNvSpPr>
            <a:spLocks noChangeArrowheads="1"/>
          </p:cNvSpPr>
          <p:nvPr/>
        </p:nvSpPr>
        <p:spPr bwMode="auto">
          <a:xfrm>
            <a:off x="6932613" y="2432050"/>
            <a:ext cx="347662" cy="103188"/>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4549" name="Group 322"/>
          <p:cNvGrpSpPr>
            <a:grpSpLocks/>
          </p:cNvGrpSpPr>
          <p:nvPr/>
        </p:nvGrpSpPr>
        <p:grpSpPr bwMode="auto">
          <a:xfrm>
            <a:off x="7016750" y="2454275"/>
            <a:ext cx="171450" cy="61913"/>
            <a:chOff x="2848" y="848"/>
            <a:chExt cx="140" cy="98"/>
          </a:xfrm>
        </p:grpSpPr>
        <p:sp>
          <p:nvSpPr>
            <p:cNvPr id="64814" name="Line 32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815" name="Line 32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816" name="Line 32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4550" name="Group 326"/>
          <p:cNvGrpSpPr>
            <a:grpSpLocks/>
          </p:cNvGrpSpPr>
          <p:nvPr/>
        </p:nvGrpSpPr>
        <p:grpSpPr bwMode="auto">
          <a:xfrm flipV="1">
            <a:off x="7016750" y="2454275"/>
            <a:ext cx="171450" cy="60325"/>
            <a:chOff x="2848" y="848"/>
            <a:chExt cx="140" cy="98"/>
          </a:xfrm>
        </p:grpSpPr>
        <p:sp>
          <p:nvSpPr>
            <p:cNvPr id="64811" name="Line 32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812" name="Line 32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813" name="Line 32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sp>
        <p:nvSpPr>
          <p:cNvPr id="64551" name="Oval 331"/>
          <p:cNvSpPr>
            <a:spLocks noChangeArrowheads="1"/>
          </p:cNvSpPr>
          <p:nvPr/>
        </p:nvSpPr>
        <p:spPr bwMode="auto">
          <a:xfrm>
            <a:off x="6934200" y="2763838"/>
            <a:ext cx="358775" cy="95250"/>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4552" name="Line 332"/>
          <p:cNvSpPr>
            <a:spLocks noChangeShapeType="1"/>
          </p:cNvSpPr>
          <p:nvPr/>
        </p:nvSpPr>
        <p:spPr bwMode="auto">
          <a:xfrm>
            <a:off x="6934200" y="2755900"/>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553" name="Line 333"/>
          <p:cNvSpPr>
            <a:spLocks noChangeShapeType="1"/>
          </p:cNvSpPr>
          <p:nvPr/>
        </p:nvSpPr>
        <p:spPr bwMode="auto">
          <a:xfrm>
            <a:off x="7292975" y="2755900"/>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554" name="Rectangle 334"/>
          <p:cNvSpPr>
            <a:spLocks noChangeArrowheads="1"/>
          </p:cNvSpPr>
          <p:nvPr/>
        </p:nvSpPr>
        <p:spPr bwMode="auto">
          <a:xfrm>
            <a:off x="6934200" y="2755900"/>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4555" name="Oval 335"/>
          <p:cNvSpPr>
            <a:spLocks noChangeArrowheads="1"/>
          </p:cNvSpPr>
          <p:nvPr/>
        </p:nvSpPr>
        <p:spPr bwMode="auto">
          <a:xfrm>
            <a:off x="6931025" y="2687638"/>
            <a:ext cx="358775" cy="111125"/>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4556" name="Group 336"/>
          <p:cNvGrpSpPr>
            <a:grpSpLocks/>
          </p:cNvGrpSpPr>
          <p:nvPr/>
        </p:nvGrpSpPr>
        <p:grpSpPr bwMode="auto">
          <a:xfrm>
            <a:off x="7016750" y="2711450"/>
            <a:ext cx="179388" cy="65088"/>
            <a:chOff x="2848" y="848"/>
            <a:chExt cx="140" cy="98"/>
          </a:xfrm>
        </p:grpSpPr>
        <p:sp>
          <p:nvSpPr>
            <p:cNvPr id="64808" name="Line 33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809" name="Line 33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810" name="Line 33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4557" name="Group 340"/>
          <p:cNvGrpSpPr>
            <a:grpSpLocks/>
          </p:cNvGrpSpPr>
          <p:nvPr/>
        </p:nvGrpSpPr>
        <p:grpSpPr bwMode="auto">
          <a:xfrm flipV="1">
            <a:off x="7016750" y="2711450"/>
            <a:ext cx="179388" cy="65088"/>
            <a:chOff x="2848" y="848"/>
            <a:chExt cx="140" cy="98"/>
          </a:xfrm>
        </p:grpSpPr>
        <p:sp>
          <p:nvSpPr>
            <p:cNvPr id="64805" name="Line 341"/>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806" name="Line 342"/>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807" name="Line 343"/>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sp>
        <p:nvSpPr>
          <p:cNvPr id="64558" name="Oval 345"/>
          <p:cNvSpPr>
            <a:spLocks noChangeArrowheads="1"/>
          </p:cNvSpPr>
          <p:nvPr/>
        </p:nvSpPr>
        <p:spPr bwMode="auto">
          <a:xfrm>
            <a:off x="7410450" y="2405063"/>
            <a:ext cx="330200" cy="85725"/>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4559" name="Line 346"/>
          <p:cNvSpPr>
            <a:spLocks noChangeShapeType="1"/>
          </p:cNvSpPr>
          <p:nvPr/>
        </p:nvSpPr>
        <p:spPr bwMode="auto">
          <a:xfrm>
            <a:off x="7410450" y="2398713"/>
            <a:ext cx="0" cy="5238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560" name="Line 347"/>
          <p:cNvSpPr>
            <a:spLocks noChangeShapeType="1"/>
          </p:cNvSpPr>
          <p:nvPr/>
        </p:nvSpPr>
        <p:spPr bwMode="auto">
          <a:xfrm>
            <a:off x="7740650" y="2398713"/>
            <a:ext cx="0" cy="5238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561" name="Rectangle 348"/>
          <p:cNvSpPr>
            <a:spLocks noChangeArrowheads="1"/>
          </p:cNvSpPr>
          <p:nvPr/>
        </p:nvSpPr>
        <p:spPr bwMode="auto">
          <a:xfrm>
            <a:off x="7410450" y="2398713"/>
            <a:ext cx="327025" cy="52387"/>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808080"/>
              </a:solidFill>
              <a:latin typeface="Times New Roman" pitchFamily="18" charset="0"/>
              <a:ea typeface="+mn-ea"/>
              <a:cs typeface="Arial" pitchFamily="34" charset="0"/>
            </a:endParaRPr>
          </a:p>
        </p:txBody>
      </p:sp>
      <p:sp>
        <p:nvSpPr>
          <p:cNvPr id="64562" name="Oval 349"/>
          <p:cNvSpPr>
            <a:spLocks noChangeArrowheads="1"/>
          </p:cNvSpPr>
          <p:nvPr/>
        </p:nvSpPr>
        <p:spPr bwMode="auto">
          <a:xfrm>
            <a:off x="7407275" y="2336800"/>
            <a:ext cx="330200" cy="100013"/>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4563" name="Group 350"/>
          <p:cNvGrpSpPr>
            <a:grpSpLocks/>
          </p:cNvGrpSpPr>
          <p:nvPr/>
        </p:nvGrpSpPr>
        <p:grpSpPr bwMode="auto">
          <a:xfrm>
            <a:off x="7486650" y="2359025"/>
            <a:ext cx="163513" cy="57150"/>
            <a:chOff x="2848" y="848"/>
            <a:chExt cx="140" cy="98"/>
          </a:xfrm>
        </p:grpSpPr>
        <p:sp>
          <p:nvSpPr>
            <p:cNvPr id="64802" name="Line 351"/>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803" name="Line 352"/>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804" name="Line 353"/>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4564" name="Group 354"/>
          <p:cNvGrpSpPr>
            <a:grpSpLocks/>
          </p:cNvGrpSpPr>
          <p:nvPr/>
        </p:nvGrpSpPr>
        <p:grpSpPr bwMode="auto">
          <a:xfrm flipV="1">
            <a:off x="7486650" y="2357438"/>
            <a:ext cx="163513" cy="58737"/>
            <a:chOff x="2848" y="848"/>
            <a:chExt cx="140" cy="98"/>
          </a:xfrm>
        </p:grpSpPr>
        <p:sp>
          <p:nvSpPr>
            <p:cNvPr id="64799" name="Line 35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800" name="Line 35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801" name="Line 35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sp>
        <p:nvSpPr>
          <p:cNvPr id="64565" name="Oval 359"/>
          <p:cNvSpPr>
            <a:spLocks noChangeArrowheads="1"/>
          </p:cNvSpPr>
          <p:nvPr/>
        </p:nvSpPr>
        <p:spPr bwMode="auto">
          <a:xfrm>
            <a:off x="7496175" y="2763838"/>
            <a:ext cx="358775" cy="95250"/>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4566" name="Line 360"/>
          <p:cNvSpPr>
            <a:spLocks noChangeShapeType="1"/>
          </p:cNvSpPr>
          <p:nvPr/>
        </p:nvSpPr>
        <p:spPr bwMode="auto">
          <a:xfrm>
            <a:off x="7496175" y="2755900"/>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567" name="Line 361"/>
          <p:cNvSpPr>
            <a:spLocks noChangeShapeType="1"/>
          </p:cNvSpPr>
          <p:nvPr/>
        </p:nvSpPr>
        <p:spPr bwMode="auto">
          <a:xfrm>
            <a:off x="7854950" y="2755900"/>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568" name="Rectangle 362"/>
          <p:cNvSpPr>
            <a:spLocks noChangeArrowheads="1"/>
          </p:cNvSpPr>
          <p:nvPr/>
        </p:nvSpPr>
        <p:spPr bwMode="auto">
          <a:xfrm>
            <a:off x="7496175" y="2755900"/>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4569" name="Oval 363"/>
          <p:cNvSpPr>
            <a:spLocks noChangeArrowheads="1"/>
          </p:cNvSpPr>
          <p:nvPr/>
        </p:nvSpPr>
        <p:spPr bwMode="auto">
          <a:xfrm>
            <a:off x="7493000" y="2687638"/>
            <a:ext cx="358775" cy="111125"/>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4570" name="Group 364"/>
          <p:cNvGrpSpPr>
            <a:grpSpLocks/>
          </p:cNvGrpSpPr>
          <p:nvPr/>
        </p:nvGrpSpPr>
        <p:grpSpPr bwMode="auto">
          <a:xfrm>
            <a:off x="7578725" y="2711450"/>
            <a:ext cx="179388" cy="65088"/>
            <a:chOff x="2848" y="848"/>
            <a:chExt cx="140" cy="98"/>
          </a:xfrm>
        </p:grpSpPr>
        <p:sp>
          <p:nvSpPr>
            <p:cNvPr id="64796" name="Line 36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97" name="Line 36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98" name="Line 36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4571" name="Group 368"/>
          <p:cNvGrpSpPr>
            <a:grpSpLocks/>
          </p:cNvGrpSpPr>
          <p:nvPr/>
        </p:nvGrpSpPr>
        <p:grpSpPr bwMode="auto">
          <a:xfrm flipV="1">
            <a:off x="7578725" y="2711450"/>
            <a:ext cx="179388" cy="65088"/>
            <a:chOff x="2848" y="848"/>
            <a:chExt cx="140" cy="98"/>
          </a:xfrm>
        </p:grpSpPr>
        <p:sp>
          <p:nvSpPr>
            <p:cNvPr id="64793" name="Line 36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94" name="Line 37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95" name="Line 37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sp>
        <p:nvSpPr>
          <p:cNvPr id="64572" name="Oval 373"/>
          <p:cNvSpPr>
            <a:spLocks noChangeArrowheads="1"/>
          </p:cNvSpPr>
          <p:nvPr/>
        </p:nvSpPr>
        <p:spPr bwMode="auto">
          <a:xfrm>
            <a:off x="6086475" y="2498725"/>
            <a:ext cx="346075" cy="87313"/>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4573" name="Line 374"/>
          <p:cNvSpPr>
            <a:spLocks noChangeShapeType="1"/>
          </p:cNvSpPr>
          <p:nvPr/>
        </p:nvSpPr>
        <p:spPr bwMode="auto">
          <a:xfrm>
            <a:off x="6086475" y="2490788"/>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574" name="Line 375"/>
          <p:cNvSpPr>
            <a:spLocks noChangeShapeType="1"/>
          </p:cNvSpPr>
          <p:nvPr/>
        </p:nvSpPr>
        <p:spPr bwMode="auto">
          <a:xfrm>
            <a:off x="6432550" y="2490788"/>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575" name="Rectangle 376"/>
          <p:cNvSpPr>
            <a:spLocks noChangeArrowheads="1"/>
          </p:cNvSpPr>
          <p:nvPr/>
        </p:nvSpPr>
        <p:spPr bwMode="auto">
          <a:xfrm>
            <a:off x="6086475" y="2490788"/>
            <a:ext cx="342900" cy="53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4576" name="Oval 377"/>
          <p:cNvSpPr>
            <a:spLocks noChangeArrowheads="1"/>
          </p:cNvSpPr>
          <p:nvPr/>
        </p:nvSpPr>
        <p:spPr bwMode="auto">
          <a:xfrm>
            <a:off x="6083300" y="2427288"/>
            <a:ext cx="346075" cy="103187"/>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4577" name="Group 378"/>
          <p:cNvGrpSpPr>
            <a:grpSpLocks/>
          </p:cNvGrpSpPr>
          <p:nvPr/>
        </p:nvGrpSpPr>
        <p:grpSpPr bwMode="auto">
          <a:xfrm>
            <a:off x="6167438" y="2449513"/>
            <a:ext cx="171450" cy="60325"/>
            <a:chOff x="2848" y="848"/>
            <a:chExt cx="140" cy="98"/>
          </a:xfrm>
        </p:grpSpPr>
        <p:sp>
          <p:nvSpPr>
            <p:cNvPr id="64790" name="Line 37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91" name="Line 38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92" name="Line 38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4578" name="Group 382"/>
          <p:cNvGrpSpPr>
            <a:grpSpLocks/>
          </p:cNvGrpSpPr>
          <p:nvPr/>
        </p:nvGrpSpPr>
        <p:grpSpPr bwMode="auto">
          <a:xfrm flipV="1">
            <a:off x="6167438" y="2449513"/>
            <a:ext cx="171450" cy="58737"/>
            <a:chOff x="2848" y="848"/>
            <a:chExt cx="140" cy="98"/>
          </a:xfrm>
        </p:grpSpPr>
        <p:sp>
          <p:nvSpPr>
            <p:cNvPr id="64787" name="Line 38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88" name="Line 38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89" name="Line 38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sp>
        <p:nvSpPr>
          <p:cNvPr id="64579" name="Oval 387"/>
          <p:cNvSpPr>
            <a:spLocks noChangeArrowheads="1"/>
          </p:cNvSpPr>
          <p:nvPr/>
        </p:nvSpPr>
        <p:spPr bwMode="auto">
          <a:xfrm>
            <a:off x="5780088" y="3648075"/>
            <a:ext cx="346075" cy="87313"/>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4580" name="Line 388"/>
          <p:cNvSpPr>
            <a:spLocks noChangeShapeType="1"/>
          </p:cNvSpPr>
          <p:nvPr/>
        </p:nvSpPr>
        <p:spPr bwMode="auto">
          <a:xfrm>
            <a:off x="5780088" y="3640138"/>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581" name="Line 389"/>
          <p:cNvSpPr>
            <a:spLocks noChangeShapeType="1"/>
          </p:cNvSpPr>
          <p:nvPr/>
        </p:nvSpPr>
        <p:spPr bwMode="auto">
          <a:xfrm>
            <a:off x="6126163" y="3640138"/>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582" name="Rectangle 390"/>
          <p:cNvSpPr>
            <a:spLocks noChangeArrowheads="1"/>
          </p:cNvSpPr>
          <p:nvPr/>
        </p:nvSpPr>
        <p:spPr bwMode="auto">
          <a:xfrm>
            <a:off x="5780088" y="3640138"/>
            <a:ext cx="342900" cy="53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4583" name="Oval 391"/>
          <p:cNvSpPr>
            <a:spLocks noChangeArrowheads="1"/>
          </p:cNvSpPr>
          <p:nvPr/>
        </p:nvSpPr>
        <p:spPr bwMode="auto">
          <a:xfrm>
            <a:off x="5776913" y="3576638"/>
            <a:ext cx="346075" cy="103187"/>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4584" name="Group 392"/>
          <p:cNvGrpSpPr>
            <a:grpSpLocks/>
          </p:cNvGrpSpPr>
          <p:nvPr/>
        </p:nvGrpSpPr>
        <p:grpSpPr bwMode="auto">
          <a:xfrm>
            <a:off x="5861050" y="3598863"/>
            <a:ext cx="171450" cy="60325"/>
            <a:chOff x="2848" y="848"/>
            <a:chExt cx="140" cy="98"/>
          </a:xfrm>
        </p:grpSpPr>
        <p:sp>
          <p:nvSpPr>
            <p:cNvPr id="64784" name="Line 39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85" name="Line 39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86" name="Line 39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4585" name="Group 396"/>
          <p:cNvGrpSpPr>
            <a:grpSpLocks/>
          </p:cNvGrpSpPr>
          <p:nvPr/>
        </p:nvGrpSpPr>
        <p:grpSpPr bwMode="auto">
          <a:xfrm flipV="1">
            <a:off x="5861050" y="3598863"/>
            <a:ext cx="171450" cy="58737"/>
            <a:chOff x="2848" y="848"/>
            <a:chExt cx="140" cy="98"/>
          </a:xfrm>
        </p:grpSpPr>
        <p:sp>
          <p:nvSpPr>
            <p:cNvPr id="64781" name="Line 39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82" name="Line 39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83" name="Line 39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sp>
        <p:nvSpPr>
          <p:cNvPr id="64586" name="Line 400"/>
          <p:cNvSpPr>
            <a:spLocks noChangeShapeType="1"/>
          </p:cNvSpPr>
          <p:nvPr/>
        </p:nvSpPr>
        <p:spPr bwMode="auto">
          <a:xfrm flipV="1">
            <a:off x="6978650" y="4005263"/>
            <a:ext cx="227013"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587" name="Line 401"/>
          <p:cNvSpPr>
            <a:spLocks noChangeShapeType="1"/>
          </p:cNvSpPr>
          <p:nvPr/>
        </p:nvSpPr>
        <p:spPr bwMode="auto">
          <a:xfrm>
            <a:off x="7102475" y="3743325"/>
            <a:ext cx="163513"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588" name="Line 402"/>
          <p:cNvSpPr>
            <a:spLocks noChangeShapeType="1"/>
          </p:cNvSpPr>
          <p:nvPr/>
        </p:nvSpPr>
        <p:spPr bwMode="auto">
          <a:xfrm>
            <a:off x="7199313" y="3663950"/>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589" name="Line 403"/>
          <p:cNvSpPr>
            <a:spLocks noChangeShapeType="1"/>
          </p:cNvSpPr>
          <p:nvPr/>
        </p:nvSpPr>
        <p:spPr bwMode="auto">
          <a:xfrm flipV="1">
            <a:off x="7435850" y="3749675"/>
            <a:ext cx="134938"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590" name="Line 404"/>
          <p:cNvSpPr>
            <a:spLocks noChangeShapeType="1"/>
          </p:cNvSpPr>
          <p:nvPr/>
        </p:nvSpPr>
        <p:spPr bwMode="auto">
          <a:xfrm>
            <a:off x="6134100" y="3670300"/>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591" name="Line 427"/>
          <p:cNvSpPr>
            <a:spLocks noChangeShapeType="1"/>
          </p:cNvSpPr>
          <p:nvPr/>
        </p:nvSpPr>
        <p:spPr bwMode="auto">
          <a:xfrm>
            <a:off x="6429375" y="2517775"/>
            <a:ext cx="509588"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592" name="Line 428"/>
          <p:cNvSpPr>
            <a:spLocks noChangeShapeType="1"/>
          </p:cNvSpPr>
          <p:nvPr/>
        </p:nvSpPr>
        <p:spPr bwMode="auto">
          <a:xfrm>
            <a:off x="5995988" y="2346325"/>
            <a:ext cx="152400" cy="825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593" name="Freeform 429"/>
          <p:cNvSpPr>
            <a:spLocks/>
          </p:cNvSpPr>
          <p:nvPr/>
        </p:nvSpPr>
        <p:spPr bwMode="auto">
          <a:xfrm>
            <a:off x="5316538" y="4352925"/>
            <a:ext cx="2979737" cy="1455738"/>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4594" name="Line 430"/>
          <p:cNvSpPr>
            <a:spLocks noChangeShapeType="1"/>
          </p:cNvSpPr>
          <p:nvPr/>
        </p:nvSpPr>
        <p:spPr bwMode="auto">
          <a:xfrm rot="-5400000">
            <a:off x="7551737" y="5089526"/>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595" name="Line 440"/>
          <p:cNvSpPr>
            <a:spLocks noChangeShapeType="1"/>
          </p:cNvSpPr>
          <p:nvPr/>
        </p:nvSpPr>
        <p:spPr bwMode="auto">
          <a:xfrm rot="5400000" flipV="1">
            <a:off x="7697788" y="537051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596" name="Line 441"/>
          <p:cNvSpPr>
            <a:spLocks noChangeShapeType="1"/>
          </p:cNvSpPr>
          <p:nvPr/>
        </p:nvSpPr>
        <p:spPr bwMode="auto">
          <a:xfrm rot="-5400000">
            <a:off x="7883525" y="5046663"/>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nvGrpSpPr>
          <p:cNvPr id="64597" name="Group 545"/>
          <p:cNvGrpSpPr>
            <a:grpSpLocks/>
          </p:cNvGrpSpPr>
          <p:nvPr/>
        </p:nvGrpSpPr>
        <p:grpSpPr bwMode="auto">
          <a:xfrm>
            <a:off x="7462838" y="4756150"/>
            <a:ext cx="501650" cy="234950"/>
            <a:chOff x="4701" y="2996"/>
            <a:chExt cx="316" cy="148"/>
          </a:xfrm>
        </p:grpSpPr>
        <p:sp>
          <p:nvSpPr>
            <p:cNvPr id="64768" name="Oval 443"/>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4769" name="Line 444"/>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70" name="Line 445"/>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71" name="Rectangle 446"/>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4772" name="Oval 447"/>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4773" name="Group 448"/>
            <p:cNvGrpSpPr>
              <a:grpSpLocks/>
            </p:cNvGrpSpPr>
            <p:nvPr/>
          </p:nvGrpSpPr>
          <p:grpSpPr bwMode="auto">
            <a:xfrm>
              <a:off x="4776" y="3017"/>
              <a:ext cx="156" cy="56"/>
              <a:chOff x="2848" y="848"/>
              <a:chExt cx="140" cy="98"/>
            </a:xfrm>
          </p:grpSpPr>
          <p:sp>
            <p:nvSpPr>
              <p:cNvPr id="64778" name="Line 44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79" name="Line 45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80" name="Line 45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4774" name="Group 452"/>
            <p:cNvGrpSpPr>
              <a:grpSpLocks/>
            </p:cNvGrpSpPr>
            <p:nvPr/>
          </p:nvGrpSpPr>
          <p:grpSpPr bwMode="auto">
            <a:xfrm flipV="1">
              <a:off x="4776" y="3016"/>
              <a:ext cx="156" cy="56"/>
              <a:chOff x="2848" y="848"/>
              <a:chExt cx="140" cy="98"/>
            </a:xfrm>
          </p:grpSpPr>
          <p:sp>
            <p:nvSpPr>
              <p:cNvPr id="64775" name="Line 45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76" name="Line 45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77" name="Line 45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64598" name="Group 456"/>
          <p:cNvGrpSpPr>
            <a:grpSpLocks/>
          </p:cNvGrpSpPr>
          <p:nvPr/>
        </p:nvGrpSpPr>
        <p:grpSpPr bwMode="auto">
          <a:xfrm>
            <a:off x="6646863" y="4479925"/>
            <a:ext cx="501650" cy="234950"/>
            <a:chOff x="3600" y="219"/>
            <a:chExt cx="360" cy="175"/>
          </a:xfrm>
        </p:grpSpPr>
        <p:sp>
          <p:nvSpPr>
            <p:cNvPr id="64755" name="Oval 457"/>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4756" name="Line 45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57" name="Line 45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58" name="Rectangle 460"/>
            <p:cNvSpPr>
              <a:spLocks noChangeArrowheads="1"/>
            </p:cNvSpPr>
            <p:nvPr/>
          </p:nvSpPr>
          <p:spPr bwMode="auto">
            <a:xfrm>
              <a:off x="3603" y="289"/>
              <a:ext cx="354" cy="59"/>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4759" name="Oval 461"/>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4760" name="Group 462"/>
            <p:cNvGrpSpPr>
              <a:grpSpLocks/>
            </p:cNvGrpSpPr>
            <p:nvPr/>
          </p:nvGrpSpPr>
          <p:grpSpPr bwMode="auto">
            <a:xfrm>
              <a:off x="3686" y="244"/>
              <a:ext cx="177" cy="66"/>
              <a:chOff x="2848" y="848"/>
              <a:chExt cx="140" cy="98"/>
            </a:xfrm>
          </p:grpSpPr>
          <p:sp>
            <p:nvSpPr>
              <p:cNvPr id="64765" name="Line 46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66" name="Line 46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67" name="Line 46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4761" name="Group 466"/>
            <p:cNvGrpSpPr>
              <a:grpSpLocks/>
            </p:cNvGrpSpPr>
            <p:nvPr/>
          </p:nvGrpSpPr>
          <p:grpSpPr bwMode="auto">
            <a:xfrm flipV="1">
              <a:off x="3686" y="243"/>
              <a:ext cx="177" cy="66"/>
              <a:chOff x="2848" y="848"/>
              <a:chExt cx="140" cy="98"/>
            </a:xfrm>
          </p:grpSpPr>
          <p:sp>
            <p:nvSpPr>
              <p:cNvPr id="64762" name="Line 46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63" name="Line 46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64" name="Line 46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64599" name="Group 470"/>
          <p:cNvGrpSpPr>
            <a:grpSpLocks/>
          </p:cNvGrpSpPr>
          <p:nvPr/>
        </p:nvGrpSpPr>
        <p:grpSpPr bwMode="auto">
          <a:xfrm>
            <a:off x="5981700" y="4784725"/>
            <a:ext cx="501650" cy="234950"/>
            <a:chOff x="3600" y="219"/>
            <a:chExt cx="360" cy="175"/>
          </a:xfrm>
        </p:grpSpPr>
        <p:sp>
          <p:nvSpPr>
            <p:cNvPr id="64742" name="Oval 471"/>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4743" name="Line 47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44" name="Line 47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45" name="Rectangle 474"/>
            <p:cNvSpPr>
              <a:spLocks noChangeArrowheads="1"/>
            </p:cNvSpPr>
            <p:nvPr/>
          </p:nvSpPr>
          <p:spPr bwMode="auto">
            <a:xfrm>
              <a:off x="3603" y="289"/>
              <a:ext cx="354" cy="59"/>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4746" name="Oval 475"/>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4747" name="Group 476"/>
            <p:cNvGrpSpPr>
              <a:grpSpLocks/>
            </p:cNvGrpSpPr>
            <p:nvPr/>
          </p:nvGrpSpPr>
          <p:grpSpPr bwMode="auto">
            <a:xfrm>
              <a:off x="3686" y="244"/>
              <a:ext cx="177" cy="66"/>
              <a:chOff x="2848" y="848"/>
              <a:chExt cx="140" cy="98"/>
            </a:xfrm>
          </p:grpSpPr>
          <p:sp>
            <p:nvSpPr>
              <p:cNvPr id="64752" name="Line 47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53" name="Line 47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54" name="Line 47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4748" name="Group 480"/>
            <p:cNvGrpSpPr>
              <a:grpSpLocks/>
            </p:cNvGrpSpPr>
            <p:nvPr/>
          </p:nvGrpSpPr>
          <p:grpSpPr bwMode="auto">
            <a:xfrm flipV="1">
              <a:off x="3686" y="243"/>
              <a:ext cx="177" cy="66"/>
              <a:chOff x="2848" y="848"/>
              <a:chExt cx="140" cy="98"/>
            </a:xfrm>
          </p:grpSpPr>
          <p:sp>
            <p:nvSpPr>
              <p:cNvPr id="64749" name="Line 48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50" name="Line 48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51" name="Line 48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sp>
        <p:nvSpPr>
          <p:cNvPr id="64600" name="Line 484"/>
          <p:cNvSpPr>
            <a:spLocks noChangeShapeType="1"/>
          </p:cNvSpPr>
          <p:nvPr/>
        </p:nvSpPr>
        <p:spPr bwMode="auto">
          <a:xfrm>
            <a:off x="7096125" y="4691063"/>
            <a:ext cx="358775"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601" name="Line 485"/>
          <p:cNvSpPr>
            <a:spLocks noChangeShapeType="1"/>
          </p:cNvSpPr>
          <p:nvPr/>
        </p:nvSpPr>
        <p:spPr bwMode="auto">
          <a:xfrm flipV="1">
            <a:off x="6443663" y="4703763"/>
            <a:ext cx="277812" cy="1095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602" name="Line 486"/>
          <p:cNvSpPr>
            <a:spLocks noChangeShapeType="1"/>
          </p:cNvSpPr>
          <p:nvPr/>
        </p:nvSpPr>
        <p:spPr bwMode="auto">
          <a:xfrm flipV="1">
            <a:off x="6486525" y="4906963"/>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603" name="Line 487"/>
          <p:cNvSpPr>
            <a:spLocks noChangeShapeType="1"/>
          </p:cNvSpPr>
          <p:nvPr/>
        </p:nvSpPr>
        <p:spPr bwMode="auto">
          <a:xfrm flipH="1">
            <a:off x="5781675" y="4652963"/>
            <a:ext cx="254000" cy="4699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604" name="Line 488"/>
          <p:cNvSpPr>
            <a:spLocks noChangeShapeType="1"/>
          </p:cNvSpPr>
          <p:nvPr/>
        </p:nvSpPr>
        <p:spPr bwMode="auto">
          <a:xfrm>
            <a:off x="5807075" y="4703763"/>
            <a:ext cx="1968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605" name="Line 489"/>
          <p:cNvSpPr>
            <a:spLocks noChangeShapeType="1"/>
          </p:cNvSpPr>
          <p:nvPr/>
        </p:nvSpPr>
        <p:spPr bwMode="auto">
          <a:xfrm>
            <a:off x="5667375" y="5040313"/>
            <a:ext cx="153988"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606" name="Line 490"/>
          <p:cNvSpPr>
            <a:spLocks noChangeShapeType="1"/>
          </p:cNvSpPr>
          <p:nvPr/>
        </p:nvSpPr>
        <p:spPr bwMode="auto">
          <a:xfrm>
            <a:off x="5919788" y="5119688"/>
            <a:ext cx="490537"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607" name="Line 491"/>
          <p:cNvSpPr>
            <a:spLocks noChangeShapeType="1"/>
          </p:cNvSpPr>
          <p:nvPr/>
        </p:nvSpPr>
        <p:spPr bwMode="auto">
          <a:xfrm flipH="1">
            <a:off x="6159500" y="5027613"/>
            <a:ext cx="53975" cy="857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608" name="Line 492"/>
          <p:cNvSpPr>
            <a:spLocks noChangeShapeType="1"/>
          </p:cNvSpPr>
          <p:nvPr/>
        </p:nvSpPr>
        <p:spPr bwMode="auto">
          <a:xfrm>
            <a:off x="5972175" y="5116513"/>
            <a:ext cx="1588" cy="825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609" name="Line 493"/>
          <p:cNvSpPr>
            <a:spLocks noChangeShapeType="1"/>
          </p:cNvSpPr>
          <p:nvPr/>
        </p:nvSpPr>
        <p:spPr bwMode="auto">
          <a:xfrm flipH="1" flipV="1">
            <a:off x="6369050" y="5124450"/>
            <a:ext cx="0" cy="762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610" name="Line 522"/>
          <p:cNvSpPr>
            <a:spLocks noChangeShapeType="1"/>
          </p:cNvSpPr>
          <p:nvPr/>
        </p:nvSpPr>
        <p:spPr bwMode="auto">
          <a:xfrm>
            <a:off x="6450013" y="4983163"/>
            <a:ext cx="503237"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611" name="Line 523"/>
          <p:cNvSpPr>
            <a:spLocks noChangeShapeType="1"/>
          </p:cNvSpPr>
          <p:nvPr/>
        </p:nvSpPr>
        <p:spPr bwMode="auto">
          <a:xfrm>
            <a:off x="5899150" y="4918075"/>
            <a:ext cx="80963"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nvGrpSpPr>
          <p:cNvPr id="64612" name="Group 596"/>
          <p:cNvGrpSpPr>
            <a:grpSpLocks/>
          </p:cNvGrpSpPr>
          <p:nvPr/>
        </p:nvGrpSpPr>
        <p:grpSpPr bwMode="auto">
          <a:xfrm>
            <a:off x="5084763" y="1677988"/>
            <a:ext cx="3021012" cy="3981450"/>
            <a:chOff x="-1203" y="1352"/>
            <a:chExt cx="1903" cy="2508"/>
          </a:xfrm>
        </p:grpSpPr>
        <p:grpSp>
          <p:nvGrpSpPr>
            <p:cNvPr id="64702" name="Group 266"/>
            <p:cNvGrpSpPr>
              <a:grpSpLocks/>
            </p:cNvGrpSpPr>
            <p:nvPr/>
          </p:nvGrpSpPr>
          <p:grpSpPr bwMode="auto">
            <a:xfrm>
              <a:off x="-1203" y="1647"/>
              <a:ext cx="436" cy="114"/>
              <a:chOff x="3072" y="739"/>
              <a:chExt cx="652" cy="146"/>
            </a:xfrm>
          </p:grpSpPr>
          <p:pic>
            <p:nvPicPr>
              <p:cNvPr id="64739" name="Picture 267" descr="lgv_fqm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740" name="Line 268"/>
              <p:cNvSpPr>
                <a:spLocks noChangeShapeType="1"/>
              </p:cNvSpPr>
              <p:nvPr/>
            </p:nvSpPr>
            <p:spPr bwMode="auto">
              <a:xfrm flipH="1">
                <a:off x="3104" y="784"/>
                <a:ext cx="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741" name="Line 269"/>
              <p:cNvSpPr>
                <a:spLocks noChangeShapeType="1"/>
              </p:cNvSpPr>
              <p:nvPr/>
            </p:nvSpPr>
            <p:spPr bwMode="auto">
              <a:xfrm flipH="1">
                <a:off x="3072" y="76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pic>
          <p:nvPicPr>
            <p:cNvPr id="64703" name="Picture 270" descr="imgyjav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7" y="1466"/>
              <a:ext cx="23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704" name="Group 271"/>
            <p:cNvGrpSpPr>
              <a:grpSpLocks/>
            </p:cNvGrpSpPr>
            <p:nvPr/>
          </p:nvGrpSpPr>
          <p:grpSpPr bwMode="auto">
            <a:xfrm>
              <a:off x="-546" y="1352"/>
              <a:ext cx="256" cy="269"/>
              <a:chOff x="2870" y="1518"/>
              <a:chExt cx="292" cy="320"/>
            </a:xfrm>
          </p:grpSpPr>
          <p:graphicFrame>
            <p:nvGraphicFramePr>
              <p:cNvPr id="64737" name="Object 27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5" imgW="826829" imgH="840406" progId="MS_ClipArt_Gallery.2">
                      <p:embed/>
                    </p:oleObj>
                  </mc:Choice>
                  <mc:Fallback>
                    <p:oleObj name="Clip" r:id="rId5"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738" name="Object 27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7" imgW="1268295" imgH="1199426" progId="MS_ClipArt_Gallery.2">
                      <p:embed/>
                    </p:oleObj>
                  </mc:Choice>
                  <mc:Fallback>
                    <p:oleObj name="Clip" r:id="rId7"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4705" name="Group 405"/>
            <p:cNvGrpSpPr>
              <a:grpSpLocks/>
            </p:cNvGrpSpPr>
            <p:nvPr/>
          </p:nvGrpSpPr>
          <p:grpSpPr bwMode="auto">
            <a:xfrm>
              <a:off x="-1002" y="2262"/>
              <a:ext cx="209" cy="224"/>
              <a:chOff x="2870" y="1518"/>
              <a:chExt cx="292" cy="320"/>
            </a:xfrm>
          </p:grpSpPr>
          <p:graphicFrame>
            <p:nvGraphicFramePr>
              <p:cNvPr id="64735" name="Object 40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9" imgW="826829" imgH="840406" progId="MS_ClipArt_Gallery.2">
                      <p:embed/>
                    </p:oleObj>
                  </mc:Choice>
                  <mc:Fallback>
                    <p:oleObj name="Clip" r:id="rId9"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736" name="Object 40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0" imgW="1268295" imgH="1199426" progId="MS_ClipArt_Gallery.2">
                      <p:embed/>
                    </p:oleObj>
                  </mc:Choice>
                  <mc:Fallback>
                    <p:oleObj name="Clip" r:id="rId10"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4706" name="Object 426"/>
            <p:cNvGraphicFramePr>
              <a:graphicFrameLocks noChangeAspect="1"/>
            </p:cNvGraphicFramePr>
            <p:nvPr/>
          </p:nvGraphicFramePr>
          <p:xfrm>
            <a:off x="-732" y="2289"/>
            <a:ext cx="207" cy="173"/>
          </p:xfrm>
          <a:graphic>
            <a:graphicData uri="http://schemas.openxmlformats.org/presentationml/2006/ole">
              <mc:AlternateContent xmlns:mc="http://schemas.openxmlformats.org/markup-compatibility/2006">
                <mc:Choice xmlns:v="urn:schemas-microsoft-com:vml" Requires="v">
                  <p:oleObj name="Clip" r:id="rId11" imgW="1307263" imgH="1084139" progId="MS_ClipArt_Gallery.2">
                    <p:embed/>
                  </p:oleObj>
                </mc:Choice>
                <mc:Fallback>
                  <p:oleObj name="Clip" r:id="rId11" imgW="1307263" imgH="1084139" progId="MS_ClipArt_Gallery.2">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2" y="2289"/>
                          <a:ext cx="2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4707" name="Group 431"/>
            <p:cNvGrpSpPr>
              <a:grpSpLocks/>
            </p:cNvGrpSpPr>
            <p:nvPr/>
          </p:nvGrpSpPr>
          <p:grpSpPr bwMode="auto">
            <a:xfrm>
              <a:off x="310" y="3575"/>
              <a:ext cx="125" cy="230"/>
              <a:chOff x="4180" y="783"/>
              <a:chExt cx="150" cy="307"/>
            </a:xfrm>
          </p:grpSpPr>
          <p:sp>
            <p:nvSpPr>
              <p:cNvPr id="64727" name="AutoShape 432"/>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4728" name="Rectangle 433"/>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4729" name="Rectangle 43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4730" name="AutoShape 43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4731" name="Line 436"/>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32" name="Line 437"/>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33" name="Rectangle 43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4734" name="Rectangle 439"/>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graphicFrame>
          <p:nvGraphicFramePr>
            <p:cNvPr id="64708" name="Object 494"/>
            <p:cNvGraphicFramePr>
              <a:graphicFrameLocks noChangeAspect="1"/>
            </p:cNvGraphicFramePr>
            <p:nvPr/>
          </p:nvGraphicFramePr>
          <p:xfrm>
            <a:off x="-975" y="3384"/>
            <a:ext cx="216" cy="180"/>
          </p:xfrm>
          <a:graphic>
            <a:graphicData uri="http://schemas.openxmlformats.org/presentationml/2006/ole">
              <mc:AlternateContent xmlns:mc="http://schemas.openxmlformats.org/markup-compatibility/2006">
                <mc:Choice xmlns:v="urn:schemas-microsoft-com:vml" Requires="v">
                  <p:oleObj name="Clip" r:id="rId13" imgW="1307263" imgH="1084139" progId="MS_ClipArt_Gallery.2">
                    <p:embed/>
                  </p:oleObj>
                </mc:Choice>
                <mc:Fallback>
                  <p:oleObj name="Clip" r:id="rId13" imgW="1307263" imgH="1084139" progId="MS_ClipArt_Gallery.2">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5" y="3384"/>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709" name="Object 495"/>
            <p:cNvGraphicFramePr>
              <a:graphicFrameLocks noChangeAspect="1"/>
            </p:cNvGraphicFramePr>
            <p:nvPr/>
          </p:nvGraphicFramePr>
          <p:xfrm>
            <a:off x="-871" y="3184"/>
            <a:ext cx="216" cy="180"/>
          </p:xfrm>
          <a:graphic>
            <a:graphicData uri="http://schemas.openxmlformats.org/presentationml/2006/ole">
              <mc:AlternateContent xmlns:mc="http://schemas.openxmlformats.org/markup-compatibility/2006">
                <mc:Choice xmlns:v="urn:schemas-microsoft-com:vml" Requires="v">
                  <p:oleObj name="Clip" r:id="rId14" imgW="1307263" imgH="1084139" progId="MS_ClipArt_Gallery.2">
                    <p:embed/>
                  </p:oleObj>
                </mc:Choice>
                <mc:Fallback>
                  <p:oleObj name="Clip" r:id="rId14" imgW="1307263" imgH="1084139" progId="MS_ClipArt_Gallery.2">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1" y="3184"/>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710" name="Object 496"/>
            <p:cNvGraphicFramePr>
              <a:graphicFrameLocks noChangeAspect="1"/>
            </p:cNvGraphicFramePr>
            <p:nvPr/>
          </p:nvGraphicFramePr>
          <p:xfrm>
            <a:off x="-703" y="3544"/>
            <a:ext cx="216" cy="180"/>
          </p:xfrm>
          <a:graphic>
            <a:graphicData uri="http://schemas.openxmlformats.org/presentationml/2006/ole">
              <mc:AlternateContent xmlns:mc="http://schemas.openxmlformats.org/markup-compatibility/2006">
                <mc:Choice xmlns:v="urn:schemas-microsoft-com:vml" Requires="v">
                  <p:oleObj name="Clip" r:id="rId15" imgW="1307263" imgH="1084139" progId="MS_ClipArt_Gallery.2">
                    <p:embed/>
                  </p:oleObj>
                </mc:Choice>
                <mc:Fallback>
                  <p:oleObj name="Clip" r:id="rId15" imgW="1307263" imgH="1084139" progId="MS_ClipArt_Gallery.2">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3" y="3544"/>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711" name="Object 497"/>
            <p:cNvGraphicFramePr>
              <a:graphicFrameLocks noChangeAspect="1"/>
            </p:cNvGraphicFramePr>
            <p:nvPr/>
          </p:nvGraphicFramePr>
          <p:xfrm>
            <a:off x="-489" y="3546"/>
            <a:ext cx="216" cy="180"/>
          </p:xfrm>
          <a:graphic>
            <a:graphicData uri="http://schemas.openxmlformats.org/presentationml/2006/ole">
              <mc:AlternateContent xmlns:mc="http://schemas.openxmlformats.org/markup-compatibility/2006">
                <mc:Choice xmlns:v="urn:schemas-microsoft-com:vml" Requires="v">
                  <p:oleObj name="Clip" r:id="rId16" imgW="1307263" imgH="1084139" progId="MS_ClipArt_Gallery.2">
                    <p:embed/>
                  </p:oleObj>
                </mc:Choice>
                <mc:Fallback>
                  <p:oleObj name="Clip" r:id="rId16" imgW="1307263" imgH="1084139" progId="MS_ClipArt_Gallery.2">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9" y="3546"/>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4712" name="Group 498"/>
            <p:cNvGrpSpPr>
              <a:grpSpLocks/>
            </p:cNvGrpSpPr>
            <p:nvPr/>
          </p:nvGrpSpPr>
          <p:grpSpPr bwMode="auto">
            <a:xfrm>
              <a:off x="83" y="3625"/>
              <a:ext cx="172" cy="215"/>
              <a:chOff x="2870" y="1518"/>
              <a:chExt cx="292" cy="320"/>
            </a:xfrm>
          </p:grpSpPr>
          <p:graphicFrame>
            <p:nvGraphicFramePr>
              <p:cNvPr id="64725" name="Object 49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7" imgW="826829" imgH="840406" progId="MS_ClipArt_Gallery.2">
                      <p:embed/>
                    </p:oleObj>
                  </mc:Choice>
                  <mc:Fallback>
                    <p:oleObj name="Clip" r:id="rId17"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726" name="Object 50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8" imgW="1268295" imgH="1199426" progId="MS_ClipArt_Gallery.2">
                      <p:embed/>
                    </p:oleObj>
                  </mc:Choice>
                  <mc:Fallback>
                    <p:oleObj name="Clip" r:id="rId18"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4713" name="Group 501"/>
            <p:cNvGrpSpPr>
              <a:grpSpLocks/>
            </p:cNvGrpSpPr>
            <p:nvPr/>
          </p:nvGrpSpPr>
          <p:grpSpPr bwMode="auto">
            <a:xfrm>
              <a:off x="-201" y="3657"/>
              <a:ext cx="220" cy="203"/>
              <a:chOff x="2870" y="1518"/>
              <a:chExt cx="292" cy="320"/>
            </a:xfrm>
          </p:grpSpPr>
          <p:graphicFrame>
            <p:nvGraphicFramePr>
              <p:cNvPr id="64723" name="Object 50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9" imgW="826829" imgH="840406" progId="MS_ClipArt_Gallery.2">
                      <p:embed/>
                    </p:oleObj>
                  </mc:Choice>
                  <mc:Fallback>
                    <p:oleObj name="Clip" r:id="rId19"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724" name="Object 50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0" imgW="1268295" imgH="1199426" progId="MS_ClipArt_Gallery.2">
                      <p:embed/>
                    </p:oleObj>
                  </mc:Choice>
                  <mc:Fallback>
                    <p:oleObj name="Clip" r:id="rId20"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4714" name="Group 524"/>
            <p:cNvGrpSpPr>
              <a:grpSpLocks/>
            </p:cNvGrpSpPr>
            <p:nvPr/>
          </p:nvGrpSpPr>
          <p:grpSpPr bwMode="auto">
            <a:xfrm>
              <a:off x="569" y="3419"/>
              <a:ext cx="131" cy="258"/>
              <a:chOff x="4180" y="783"/>
              <a:chExt cx="150" cy="307"/>
            </a:xfrm>
          </p:grpSpPr>
          <p:sp>
            <p:nvSpPr>
              <p:cNvPr id="64715" name="AutoShape 525"/>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4716" name="Rectangle 526"/>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4717" name="Rectangle 52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4718" name="AutoShape 52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4719" name="Line 529"/>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20" name="Line 530"/>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21" name="Rectangle 53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4722" name="Rectangle 532"/>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grpSp>
      <p:sp>
        <p:nvSpPr>
          <p:cNvPr id="64613" name="Line 533"/>
          <p:cNvSpPr>
            <a:spLocks noChangeShapeType="1"/>
          </p:cNvSpPr>
          <p:nvPr/>
        </p:nvSpPr>
        <p:spPr bwMode="auto">
          <a:xfrm flipH="1">
            <a:off x="5988050" y="3440113"/>
            <a:ext cx="3175" cy="1444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614" name="Line 534"/>
          <p:cNvSpPr>
            <a:spLocks noChangeShapeType="1"/>
          </p:cNvSpPr>
          <p:nvPr/>
        </p:nvSpPr>
        <p:spPr bwMode="auto">
          <a:xfrm flipV="1">
            <a:off x="7285038" y="2422525"/>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615" name="Line 535"/>
          <p:cNvSpPr>
            <a:spLocks noChangeShapeType="1"/>
          </p:cNvSpPr>
          <p:nvPr/>
        </p:nvSpPr>
        <p:spPr bwMode="auto">
          <a:xfrm>
            <a:off x="7112000" y="2595563"/>
            <a:ext cx="0" cy="825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616" name="Line 536"/>
          <p:cNvSpPr>
            <a:spLocks noChangeShapeType="1"/>
          </p:cNvSpPr>
          <p:nvPr/>
        </p:nvSpPr>
        <p:spPr bwMode="auto">
          <a:xfrm flipV="1">
            <a:off x="7296150" y="2492375"/>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617" name="Line 537"/>
          <p:cNvSpPr>
            <a:spLocks noChangeShapeType="1"/>
          </p:cNvSpPr>
          <p:nvPr/>
        </p:nvSpPr>
        <p:spPr bwMode="auto">
          <a:xfrm>
            <a:off x="7648575" y="2490788"/>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618" name="Line 538"/>
          <p:cNvSpPr>
            <a:spLocks noChangeShapeType="1"/>
          </p:cNvSpPr>
          <p:nvPr/>
        </p:nvSpPr>
        <p:spPr bwMode="auto">
          <a:xfrm>
            <a:off x="7302500" y="2797175"/>
            <a:ext cx="188913"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619" name="Line 539"/>
          <p:cNvSpPr>
            <a:spLocks noChangeShapeType="1"/>
          </p:cNvSpPr>
          <p:nvPr/>
        </p:nvSpPr>
        <p:spPr bwMode="auto">
          <a:xfrm flipV="1">
            <a:off x="5597525" y="3663950"/>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620" name="Line 540"/>
          <p:cNvSpPr>
            <a:spLocks noChangeShapeType="1"/>
          </p:cNvSpPr>
          <p:nvPr/>
        </p:nvSpPr>
        <p:spPr bwMode="auto">
          <a:xfrm flipV="1">
            <a:off x="7716838" y="2190750"/>
            <a:ext cx="238125" cy="1682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621" name="Line 541"/>
          <p:cNvSpPr>
            <a:spLocks noChangeShapeType="1"/>
          </p:cNvSpPr>
          <p:nvPr/>
        </p:nvSpPr>
        <p:spPr bwMode="auto">
          <a:xfrm>
            <a:off x="7856538" y="2787650"/>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622" name="Line 542"/>
          <p:cNvSpPr>
            <a:spLocks noChangeShapeType="1"/>
          </p:cNvSpPr>
          <p:nvPr/>
        </p:nvSpPr>
        <p:spPr bwMode="auto">
          <a:xfrm flipH="1">
            <a:off x="7002463" y="2863850"/>
            <a:ext cx="98425" cy="704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623" name="Line 543"/>
          <p:cNvSpPr>
            <a:spLocks noChangeShapeType="1"/>
          </p:cNvSpPr>
          <p:nvPr/>
        </p:nvSpPr>
        <p:spPr bwMode="auto">
          <a:xfrm flipH="1">
            <a:off x="7593013" y="2863850"/>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nvGrpSpPr>
          <p:cNvPr id="64624" name="Group 546"/>
          <p:cNvGrpSpPr>
            <a:grpSpLocks/>
          </p:cNvGrpSpPr>
          <p:nvPr/>
        </p:nvGrpSpPr>
        <p:grpSpPr bwMode="auto">
          <a:xfrm>
            <a:off x="6645275" y="4481513"/>
            <a:ext cx="501650" cy="234950"/>
            <a:chOff x="4701" y="2996"/>
            <a:chExt cx="316" cy="148"/>
          </a:xfrm>
        </p:grpSpPr>
        <p:sp>
          <p:nvSpPr>
            <p:cNvPr id="64689" name="Oval 547"/>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4690" name="Line 548"/>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691" name="Line 549"/>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692" name="Rectangle 550"/>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4693" name="Oval 551"/>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4694" name="Group 552"/>
            <p:cNvGrpSpPr>
              <a:grpSpLocks/>
            </p:cNvGrpSpPr>
            <p:nvPr/>
          </p:nvGrpSpPr>
          <p:grpSpPr bwMode="auto">
            <a:xfrm>
              <a:off x="4776" y="3017"/>
              <a:ext cx="156" cy="56"/>
              <a:chOff x="2848" y="848"/>
              <a:chExt cx="140" cy="98"/>
            </a:xfrm>
          </p:grpSpPr>
          <p:sp>
            <p:nvSpPr>
              <p:cNvPr id="64699" name="Line 55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00" name="Line 55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701" name="Line 55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4695" name="Group 556"/>
            <p:cNvGrpSpPr>
              <a:grpSpLocks/>
            </p:cNvGrpSpPr>
            <p:nvPr/>
          </p:nvGrpSpPr>
          <p:grpSpPr bwMode="auto">
            <a:xfrm flipV="1">
              <a:off x="4776" y="3016"/>
              <a:ext cx="156" cy="56"/>
              <a:chOff x="2848" y="848"/>
              <a:chExt cx="140" cy="98"/>
            </a:xfrm>
          </p:grpSpPr>
          <p:sp>
            <p:nvSpPr>
              <p:cNvPr id="64696" name="Line 55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697" name="Line 55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698" name="Line 55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64625" name="Group 560"/>
          <p:cNvGrpSpPr>
            <a:grpSpLocks/>
          </p:cNvGrpSpPr>
          <p:nvPr/>
        </p:nvGrpSpPr>
        <p:grpSpPr bwMode="auto">
          <a:xfrm>
            <a:off x="5980113" y="4783138"/>
            <a:ext cx="501650" cy="234950"/>
            <a:chOff x="4701" y="2996"/>
            <a:chExt cx="316" cy="148"/>
          </a:xfrm>
        </p:grpSpPr>
        <p:sp>
          <p:nvSpPr>
            <p:cNvPr id="64676" name="Oval 561"/>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4677" name="Line 562"/>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678" name="Line 563"/>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679" name="Rectangle 564"/>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4680" name="Oval 565"/>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4681" name="Group 566"/>
            <p:cNvGrpSpPr>
              <a:grpSpLocks/>
            </p:cNvGrpSpPr>
            <p:nvPr/>
          </p:nvGrpSpPr>
          <p:grpSpPr bwMode="auto">
            <a:xfrm>
              <a:off x="4776" y="3017"/>
              <a:ext cx="156" cy="56"/>
              <a:chOff x="2848" y="848"/>
              <a:chExt cx="140" cy="98"/>
            </a:xfrm>
          </p:grpSpPr>
          <p:sp>
            <p:nvSpPr>
              <p:cNvPr id="64686" name="Line 56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687" name="Line 56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688" name="Line 56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4682" name="Group 570"/>
            <p:cNvGrpSpPr>
              <a:grpSpLocks/>
            </p:cNvGrpSpPr>
            <p:nvPr/>
          </p:nvGrpSpPr>
          <p:grpSpPr bwMode="auto">
            <a:xfrm flipV="1">
              <a:off x="4776" y="3016"/>
              <a:ext cx="156" cy="56"/>
              <a:chOff x="2848" y="848"/>
              <a:chExt cx="140" cy="98"/>
            </a:xfrm>
          </p:grpSpPr>
          <p:sp>
            <p:nvSpPr>
              <p:cNvPr id="64683" name="Line 571"/>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684" name="Line 572"/>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4685" name="Line 573"/>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64626" name="Group 576"/>
          <p:cNvGrpSpPr>
            <a:grpSpLocks/>
          </p:cNvGrpSpPr>
          <p:nvPr/>
        </p:nvGrpSpPr>
        <p:grpSpPr bwMode="auto">
          <a:xfrm>
            <a:off x="6810375" y="4968875"/>
            <a:ext cx="290513" cy="404813"/>
            <a:chOff x="4290" y="3130"/>
            <a:chExt cx="183" cy="255"/>
          </a:xfrm>
        </p:grpSpPr>
        <p:pic>
          <p:nvPicPr>
            <p:cNvPr id="64658" name="Picture 505" descr="31u_bnrz[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43" y="3211"/>
              <a:ext cx="121" cy="174"/>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4659" name="Freeform 506"/>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4660" name="Freeform 507"/>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4661" name="Freeform 508"/>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4662" name="Freeform 509"/>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4663" name="Freeform 510"/>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4664" name="Freeform 511"/>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4665" name="Freeform 512"/>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4666" name="Freeform 513"/>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4667" name="Freeform 514"/>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4668" name="Freeform 515"/>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4669" name="Freeform 516"/>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4670" name="Freeform 517"/>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4671" name="Freeform 518"/>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4672" name="Freeform 519"/>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4673" name="Freeform 520"/>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4674" name="Freeform 521"/>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4675" name="Freeform 575"/>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en-US">
                <a:solidFill>
                  <a:srgbClr val="000000"/>
                </a:solidFill>
                <a:latin typeface="Times New Roman" pitchFamily="18" charset="0"/>
                <a:ea typeface="+mn-ea"/>
                <a:cs typeface="Arial" pitchFamily="34" charset="0"/>
              </a:endParaRPr>
            </a:p>
          </p:txBody>
        </p:sp>
      </p:grpSp>
      <p:grpSp>
        <p:nvGrpSpPr>
          <p:cNvPr id="64627" name="Group 577"/>
          <p:cNvGrpSpPr>
            <a:grpSpLocks/>
          </p:cNvGrpSpPr>
          <p:nvPr/>
        </p:nvGrpSpPr>
        <p:grpSpPr bwMode="auto">
          <a:xfrm>
            <a:off x="5367338" y="3430588"/>
            <a:ext cx="290512" cy="404812"/>
            <a:chOff x="4290" y="3130"/>
            <a:chExt cx="183" cy="255"/>
          </a:xfrm>
        </p:grpSpPr>
        <p:pic>
          <p:nvPicPr>
            <p:cNvPr id="64640" name="Picture 578" descr="31u_bnrz[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43" y="3211"/>
              <a:ext cx="121" cy="174"/>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4641" name="Freeform 579"/>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4642" name="Freeform 580"/>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4643" name="Freeform 581"/>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4644" name="Freeform 582"/>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4645" name="Freeform 583"/>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4646" name="Freeform 584"/>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4647" name="Freeform 585"/>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4648" name="Freeform 586"/>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4649" name="Freeform 587"/>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4650" name="Freeform 588"/>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4651" name="Freeform 589"/>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4652" name="Freeform 590"/>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4653" name="Freeform 591"/>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4654" name="Freeform 592"/>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4655" name="Freeform 593"/>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4656" name="Freeform 594"/>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4657" name="Freeform 595"/>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en-US">
                <a:solidFill>
                  <a:srgbClr val="000000"/>
                </a:solidFill>
                <a:latin typeface="Times New Roman" pitchFamily="18" charset="0"/>
                <a:ea typeface="+mn-ea"/>
                <a:cs typeface="Arial" pitchFamily="34" charset="0"/>
              </a:endParaRPr>
            </a:p>
          </p:txBody>
        </p:sp>
      </p:grpSp>
      <p:grpSp>
        <p:nvGrpSpPr>
          <p:cNvPr id="2" name="Group 601"/>
          <p:cNvGrpSpPr>
            <a:grpSpLocks/>
          </p:cNvGrpSpPr>
          <p:nvPr/>
        </p:nvGrpSpPr>
        <p:grpSpPr bwMode="auto">
          <a:xfrm>
            <a:off x="4548188" y="2074863"/>
            <a:ext cx="3340100" cy="3265487"/>
            <a:chOff x="2865" y="1307"/>
            <a:chExt cx="2104" cy="2057"/>
          </a:xfrm>
        </p:grpSpPr>
        <p:sp>
          <p:nvSpPr>
            <p:cNvPr id="64636" name="Line 597"/>
            <p:cNvSpPr>
              <a:spLocks noChangeShapeType="1"/>
            </p:cNvSpPr>
            <p:nvPr/>
          </p:nvSpPr>
          <p:spPr bwMode="auto">
            <a:xfrm>
              <a:off x="4092" y="1307"/>
              <a:ext cx="877" cy="1762"/>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637" name="Line 598"/>
            <p:cNvSpPr>
              <a:spLocks noChangeShapeType="1"/>
            </p:cNvSpPr>
            <p:nvPr/>
          </p:nvSpPr>
          <p:spPr bwMode="auto">
            <a:xfrm>
              <a:off x="3466" y="2211"/>
              <a:ext cx="1487" cy="1014"/>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638" name="Line 599"/>
            <p:cNvSpPr>
              <a:spLocks noChangeShapeType="1"/>
            </p:cNvSpPr>
            <p:nvPr/>
          </p:nvSpPr>
          <p:spPr bwMode="auto">
            <a:xfrm>
              <a:off x="3657" y="3158"/>
              <a:ext cx="1014" cy="206"/>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639" name="Text Box 600"/>
            <p:cNvSpPr txBox="1">
              <a:spLocks noChangeArrowheads="1"/>
            </p:cNvSpPr>
            <p:nvPr/>
          </p:nvSpPr>
          <p:spPr bwMode="auto">
            <a:xfrm>
              <a:off x="2865" y="2510"/>
              <a:ext cx="110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2000">
                  <a:solidFill>
                    <a:srgbClr val="FF3300"/>
                  </a:solidFill>
                  <a:latin typeface="Comic Sans MS" pitchFamily="66" charset="0"/>
                  <a:ea typeface="+mn-ea"/>
                </a:rPr>
                <a:t>client/server</a:t>
              </a:r>
            </a:p>
          </p:txBody>
        </p:sp>
      </p:grpSp>
      <p:grpSp>
        <p:nvGrpSpPr>
          <p:cNvPr id="3" name="Group 606"/>
          <p:cNvGrpSpPr>
            <a:grpSpLocks/>
          </p:cNvGrpSpPr>
          <p:nvPr/>
        </p:nvGrpSpPr>
        <p:grpSpPr bwMode="auto">
          <a:xfrm>
            <a:off x="4206875" y="2076450"/>
            <a:ext cx="3013075" cy="3355975"/>
            <a:chOff x="2650" y="1308"/>
            <a:chExt cx="1898" cy="2114"/>
          </a:xfrm>
        </p:grpSpPr>
        <p:sp>
          <p:nvSpPr>
            <p:cNvPr id="64632" name="Line 602"/>
            <p:cNvSpPr>
              <a:spLocks noChangeShapeType="1"/>
            </p:cNvSpPr>
            <p:nvPr/>
          </p:nvSpPr>
          <p:spPr bwMode="auto">
            <a:xfrm flipH="1">
              <a:off x="3800" y="1315"/>
              <a:ext cx="188" cy="671"/>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633" name="Line 603"/>
            <p:cNvSpPr>
              <a:spLocks noChangeShapeType="1"/>
            </p:cNvSpPr>
            <p:nvPr/>
          </p:nvSpPr>
          <p:spPr bwMode="auto">
            <a:xfrm flipH="1">
              <a:off x="3501" y="1308"/>
              <a:ext cx="15" cy="1831"/>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634" name="Line 604"/>
            <p:cNvSpPr>
              <a:spLocks noChangeShapeType="1"/>
            </p:cNvSpPr>
            <p:nvPr/>
          </p:nvSpPr>
          <p:spPr bwMode="auto">
            <a:xfrm>
              <a:off x="3740" y="2940"/>
              <a:ext cx="808" cy="482"/>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4635" name="Text Box 605"/>
            <p:cNvSpPr txBox="1">
              <a:spLocks noChangeArrowheads="1"/>
            </p:cNvSpPr>
            <p:nvPr/>
          </p:nvSpPr>
          <p:spPr bwMode="auto">
            <a:xfrm>
              <a:off x="2650" y="1581"/>
              <a:ext cx="86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2000">
                  <a:solidFill>
                    <a:srgbClr val="FF3300"/>
                  </a:solidFill>
                  <a:latin typeface="Comic Sans MS" pitchFamily="66" charset="0"/>
                  <a:ea typeface="+mn-ea"/>
                </a:rPr>
                <a:t>peer-peer</a:t>
              </a:r>
            </a:p>
          </p:txBody>
        </p:sp>
      </p:grpSp>
      <p:sp>
        <p:nvSpPr>
          <p:cNvPr id="217695" name="Rectangle 607"/>
          <p:cNvSpPr>
            <a:spLocks noChangeArrowheads="1"/>
          </p:cNvSpPr>
          <p:nvPr/>
        </p:nvSpPr>
        <p:spPr bwMode="auto">
          <a:xfrm>
            <a:off x="333375" y="2954338"/>
            <a:ext cx="4651375" cy="206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spcBef>
                <a:spcPct val="20000"/>
              </a:spcBef>
              <a:buClr>
                <a:srgbClr val="3333CC"/>
              </a:buClr>
              <a:buSzPct val="85000"/>
              <a:buFont typeface="Wingdings" pitchFamily="2" charset="2"/>
              <a:buChar char="q"/>
            </a:pPr>
            <a:r>
              <a:rPr lang="en-US">
                <a:solidFill>
                  <a:srgbClr val="FF0000"/>
                </a:solidFill>
                <a:latin typeface="Helvetica" pitchFamily="34" charset="0"/>
                <a:ea typeface="+mn-ea"/>
                <a:cs typeface="Arial" pitchFamily="34" charset="0"/>
              </a:rPr>
              <a:t>client/server model</a:t>
            </a:r>
            <a:endParaRPr lang="en-US">
              <a:solidFill>
                <a:srgbClr val="000000"/>
              </a:solidFill>
              <a:latin typeface="Helvetica" pitchFamily="34" charset="0"/>
              <a:ea typeface="+mn-ea"/>
              <a:cs typeface="Arial" pitchFamily="34" charset="0"/>
            </a:endParaRPr>
          </a:p>
          <a:p>
            <a:pPr marL="742950" lvl="1" indent="-285750" eaLnBrk="0" hangingPunct="0">
              <a:spcBef>
                <a:spcPct val="20000"/>
              </a:spcBef>
              <a:buClr>
                <a:srgbClr val="3333CC"/>
              </a:buClr>
              <a:buSzPct val="75000"/>
              <a:buFont typeface="Wingdings" pitchFamily="2" charset="2"/>
              <a:buChar char="v"/>
            </a:pPr>
            <a:r>
              <a:rPr lang="en-US" sz="2000">
                <a:solidFill>
                  <a:srgbClr val="002060"/>
                </a:solidFill>
                <a:latin typeface="Helvetica" pitchFamily="34" charset="0"/>
                <a:ea typeface="+mn-ea"/>
                <a:cs typeface="Arial" pitchFamily="34" charset="0"/>
              </a:rPr>
              <a:t>client host requests, receives service from always-on server</a:t>
            </a:r>
          </a:p>
          <a:p>
            <a:pPr marL="742950" lvl="1" indent="-285750" eaLnBrk="0" hangingPunct="0">
              <a:spcBef>
                <a:spcPct val="20000"/>
              </a:spcBef>
              <a:buClr>
                <a:srgbClr val="3333CC"/>
              </a:buClr>
              <a:buSzPct val="75000"/>
              <a:buFont typeface="Wingdings" pitchFamily="2" charset="2"/>
              <a:buChar char="v"/>
            </a:pPr>
            <a:r>
              <a:rPr lang="en-US" sz="2000">
                <a:solidFill>
                  <a:srgbClr val="002060"/>
                </a:solidFill>
                <a:latin typeface="Helvetica" pitchFamily="34" charset="0"/>
                <a:ea typeface="+mn-ea"/>
                <a:cs typeface="Arial" pitchFamily="34" charset="0"/>
              </a:rPr>
              <a:t>e.g. Web browser/server; email client/server</a:t>
            </a:r>
          </a:p>
        </p:txBody>
      </p:sp>
      <p:sp>
        <p:nvSpPr>
          <p:cNvPr id="217696" name="Rectangle 608"/>
          <p:cNvSpPr>
            <a:spLocks noChangeArrowheads="1"/>
          </p:cNvSpPr>
          <p:nvPr/>
        </p:nvSpPr>
        <p:spPr bwMode="auto">
          <a:xfrm>
            <a:off x="239713" y="4822825"/>
            <a:ext cx="4651375"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spcBef>
                <a:spcPct val="20000"/>
              </a:spcBef>
              <a:buClr>
                <a:srgbClr val="3333CC"/>
              </a:buClr>
              <a:buSzPct val="85000"/>
              <a:buFont typeface="Wingdings" pitchFamily="2" charset="2"/>
              <a:buChar char="q"/>
            </a:pPr>
            <a:r>
              <a:rPr lang="en-US">
                <a:solidFill>
                  <a:srgbClr val="FF0000"/>
                </a:solidFill>
                <a:latin typeface="Helvetica" pitchFamily="34" charset="0"/>
                <a:ea typeface="+mn-ea"/>
                <a:cs typeface="Arial" pitchFamily="34" charset="0"/>
              </a:rPr>
              <a:t>peer-peer model:</a:t>
            </a:r>
            <a:endParaRPr lang="en-US">
              <a:solidFill>
                <a:srgbClr val="000000"/>
              </a:solidFill>
              <a:latin typeface="Helvetica" pitchFamily="34" charset="0"/>
              <a:ea typeface="+mn-ea"/>
              <a:cs typeface="Arial" pitchFamily="34" charset="0"/>
            </a:endParaRPr>
          </a:p>
          <a:p>
            <a:pPr marL="742950" lvl="1" indent="-285750" eaLnBrk="0" hangingPunct="0">
              <a:spcBef>
                <a:spcPct val="20000"/>
              </a:spcBef>
              <a:buClr>
                <a:srgbClr val="3333CC"/>
              </a:buClr>
              <a:buSzPct val="75000"/>
              <a:buFont typeface="Wingdings" pitchFamily="2" charset="2"/>
              <a:buChar char="v"/>
            </a:pPr>
            <a:r>
              <a:rPr lang="en-US" sz="2000">
                <a:solidFill>
                  <a:srgbClr val="000000"/>
                </a:solidFill>
                <a:latin typeface="Helvetica" pitchFamily="34" charset="0"/>
                <a:ea typeface="+mn-ea"/>
                <a:cs typeface="Arial" pitchFamily="34" charset="0"/>
              </a:rPr>
              <a:t> minimal (or no) use of dedicated servers</a:t>
            </a:r>
          </a:p>
          <a:p>
            <a:pPr marL="742950" lvl="1" indent="-285750" eaLnBrk="0" hangingPunct="0">
              <a:spcBef>
                <a:spcPct val="20000"/>
              </a:spcBef>
              <a:buClr>
                <a:srgbClr val="3333CC"/>
              </a:buClr>
              <a:buSzPct val="75000"/>
              <a:buFont typeface="Wingdings" pitchFamily="2" charset="2"/>
              <a:buChar char="v"/>
            </a:pPr>
            <a:r>
              <a:rPr lang="en-US" sz="2000">
                <a:solidFill>
                  <a:srgbClr val="000000"/>
                </a:solidFill>
                <a:latin typeface="Helvetica" pitchFamily="34" charset="0"/>
                <a:ea typeface="+mn-ea"/>
                <a:cs typeface="Arial" pitchFamily="34" charset="0"/>
              </a:rPr>
              <a:t>e.g. Skype,  BitTorrent</a:t>
            </a:r>
          </a:p>
        </p:txBody>
      </p:sp>
    </p:spTree>
    <p:extLst>
      <p:ext uri="{BB962C8B-B14F-4D97-AF65-F5344CB8AC3E}">
        <p14:creationId xmlns:p14="http://schemas.microsoft.com/office/powerpoint/2010/main" val="34764205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769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xit" presetSubtype="0" fill="hold" nodeType="clickEffect">
                                  <p:stCondLst>
                                    <p:cond delay="0"/>
                                  </p:stCondLst>
                                  <p:childTnLst>
                                    <p:animEffect transition="out" filter="dissolv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17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695" grpId="0"/>
      <p:bldP spid="21769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Footer Placeholder 5"/>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65539" name="Slide Number Placeholder 6"/>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5C0C1738-D101-4A8B-8EC4-E21F2EB11008}" type="slidenum">
              <a:rPr lang="en-US" sz="1400" smtClean="0">
                <a:solidFill>
                  <a:srgbClr val="000000"/>
                </a:solidFill>
              </a:rPr>
              <a:pPr>
                <a:defRPr/>
              </a:pPr>
              <a:t>86</a:t>
            </a:fld>
            <a:endParaRPr lang="en-US" sz="1400">
              <a:solidFill>
                <a:srgbClr val="000000"/>
              </a:solidFill>
            </a:endParaRPr>
          </a:p>
        </p:txBody>
      </p:sp>
      <p:sp>
        <p:nvSpPr>
          <p:cNvPr id="65540" name="Rectangle 2"/>
          <p:cNvSpPr>
            <a:spLocks noGrp="1" noChangeArrowheads="1"/>
          </p:cNvSpPr>
          <p:nvPr>
            <p:ph type="title"/>
          </p:nvPr>
        </p:nvSpPr>
        <p:spPr>
          <a:xfrm>
            <a:off x="304800" y="228600"/>
            <a:ext cx="8382000" cy="1143000"/>
          </a:xfrm>
        </p:spPr>
        <p:txBody>
          <a:bodyPr/>
          <a:lstStyle/>
          <a:p>
            <a:r>
              <a:rPr lang="en-US" sz="3200" dirty="0"/>
              <a:t>Access networks and physical media </a:t>
            </a:r>
            <a:r>
              <a:rPr lang="en-US" sz="2000" dirty="0">
                <a:solidFill>
                  <a:srgbClr val="FF0000"/>
                </a:solidFill>
              </a:rPr>
              <a:t>(not covered!!!)</a:t>
            </a:r>
          </a:p>
        </p:txBody>
      </p:sp>
      <p:sp>
        <p:nvSpPr>
          <p:cNvPr id="65541" name="Rectangle 3"/>
          <p:cNvSpPr>
            <a:spLocks noGrp="1" noChangeArrowheads="1"/>
          </p:cNvSpPr>
          <p:nvPr>
            <p:ph type="body" sz="half" idx="1"/>
          </p:nvPr>
        </p:nvSpPr>
        <p:spPr>
          <a:xfrm>
            <a:off x="533400" y="1371600"/>
            <a:ext cx="4010025" cy="5010150"/>
          </a:xfrm>
        </p:spPr>
        <p:txBody>
          <a:bodyPr/>
          <a:lstStyle/>
          <a:p>
            <a:pPr>
              <a:buFont typeface="Wingdings" pitchFamily="2" charset="2"/>
              <a:buNone/>
            </a:pPr>
            <a:r>
              <a:rPr lang="en-US" sz="2400" i="1">
                <a:solidFill>
                  <a:srgbClr val="FF0000"/>
                </a:solidFill>
              </a:rPr>
              <a:t>Q: How to connect end systems to edge router?</a:t>
            </a:r>
          </a:p>
          <a:p>
            <a:r>
              <a:rPr lang="en-US" sz="2400"/>
              <a:t>residential access nets</a:t>
            </a:r>
          </a:p>
          <a:p>
            <a:r>
              <a:rPr lang="en-US" sz="2400"/>
              <a:t>institutional access networks (school, company)</a:t>
            </a:r>
          </a:p>
          <a:p>
            <a:pPr>
              <a:spcAft>
                <a:spcPct val="30000"/>
              </a:spcAft>
            </a:pPr>
            <a:r>
              <a:rPr lang="en-US" sz="2400"/>
              <a:t>mobile access networks</a:t>
            </a:r>
            <a:endParaRPr lang="en-US" sz="2400">
              <a:solidFill>
                <a:srgbClr val="FF0000"/>
              </a:solidFill>
            </a:endParaRPr>
          </a:p>
          <a:p>
            <a:endParaRPr lang="en-US" sz="2400"/>
          </a:p>
          <a:p>
            <a:r>
              <a:rPr lang="en-US" sz="2400"/>
              <a:t>bandwidth (bits per second) of access network</a:t>
            </a:r>
          </a:p>
          <a:p>
            <a:r>
              <a:rPr lang="en-US" sz="2400"/>
              <a:t>shared or dedicated?</a:t>
            </a:r>
          </a:p>
        </p:txBody>
      </p:sp>
      <p:sp>
        <p:nvSpPr>
          <p:cNvPr id="65542" name="Freeform 682"/>
          <p:cNvSpPr>
            <a:spLocks/>
          </p:cNvSpPr>
          <p:nvPr/>
        </p:nvSpPr>
        <p:spPr bwMode="auto">
          <a:xfrm>
            <a:off x="6710363" y="345757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543" name="Freeform 683"/>
          <p:cNvSpPr>
            <a:spLocks/>
          </p:cNvSpPr>
          <p:nvPr/>
        </p:nvSpPr>
        <p:spPr bwMode="auto">
          <a:xfrm>
            <a:off x="6729413" y="1931988"/>
            <a:ext cx="1730375" cy="1044575"/>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DDDDDD"/>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544" name="Freeform 684"/>
          <p:cNvSpPr>
            <a:spLocks/>
          </p:cNvSpPr>
          <p:nvPr/>
        </p:nvSpPr>
        <p:spPr bwMode="auto">
          <a:xfrm>
            <a:off x="4989513" y="1639888"/>
            <a:ext cx="1644650"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grpSp>
        <p:nvGrpSpPr>
          <p:cNvPr id="65545" name="Group 685"/>
          <p:cNvGrpSpPr>
            <a:grpSpLocks/>
          </p:cNvGrpSpPr>
          <p:nvPr/>
        </p:nvGrpSpPr>
        <p:grpSpPr bwMode="auto">
          <a:xfrm>
            <a:off x="5076825" y="2974975"/>
            <a:ext cx="1458913" cy="933450"/>
            <a:chOff x="2889" y="1631"/>
            <a:chExt cx="980" cy="743"/>
          </a:xfrm>
        </p:grpSpPr>
        <p:sp>
          <p:nvSpPr>
            <p:cNvPr id="66196" name="Rectangle 686"/>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6197" name="AutoShape 687"/>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endParaRPr lang="en-US">
                <a:solidFill>
                  <a:srgbClr val="00CCFF"/>
                </a:solidFill>
                <a:latin typeface="Times New Roman" pitchFamily="18" charset="0"/>
                <a:ea typeface="+mn-ea"/>
                <a:cs typeface="Arial" pitchFamily="34" charset="0"/>
              </a:endParaRPr>
            </a:p>
          </p:txBody>
        </p:sp>
      </p:grpSp>
      <p:sp>
        <p:nvSpPr>
          <p:cNvPr id="65546" name="Line 689"/>
          <p:cNvSpPr>
            <a:spLocks noChangeShapeType="1"/>
          </p:cNvSpPr>
          <p:nvPr/>
        </p:nvSpPr>
        <p:spPr bwMode="auto">
          <a:xfrm flipH="1">
            <a:off x="5854700" y="2020888"/>
            <a:ext cx="92075" cy="31115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5547" name="Line 690"/>
          <p:cNvSpPr>
            <a:spLocks noChangeShapeType="1"/>
          </p:cNvSpPr>
          <p:nvPr/>
        </p:nvSpPr>
        <p:spPr bwMode="auto">
          <a:xfrm>
            <a:off x="5946775" y="2020888"/>
            <a:ext cx="90488" cy="309562"/>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5548" name="Line 691"/>
          <p:cNvSpPr>
            <a:spLocks noChangeShapeType="1"/>
          </p:cNvSpPr>
          <p:nvPr/>
        </p:nvSpPr>
        <p:spPr bwMode="auto">
          <a:xfrm>
            <a:off x="5854700" y="2330450"/>
            <a:ext cx="92075" cy="3333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5549" name="Line 692"/>
          <p:cNvSpPr>
            <a:spLocks noChangeShapeType="1"/>
          </p:cNvSpPr>
          <p:nvPr/>
        </p:nvSpPr>
        <p:spPr bwMode="auto">
          <a:xfrm flipH="1">
            <a:off x="5946775" y="2330450"/>
            <a:ext cx="90488" cy="3333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5550" name="Line 693"/>
          <p:cNvSpPr>
            <a:spLocks noChangeShapeType="1"/>
          </p:cNvSpPr>
          <p:nvPr/>
        </p:nvSpPr>
        <p:spPr bwMode="auto">
          <a:xfrm>
            <a:off x="5946775" y="2027238"/>
            <a:ext cx="0" cy="33655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5551" name="Line 694"/>
          <p:cNvSpPr>
            <a:spLocks noChangeShapeType="1"/>
          </p:cNvSpPr>
          <p:nvPr/>
        </p:nvSpPr>
        <p:spPr bwMode="auto">
          <a:xfrm flipV="1">
            <a:off x="5854700" y="2298700"/>
            <a:ext cx="92075" cy="3333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5552" name="Line 695"/>
          <p:cNvSpPr>
            <a:spLocks noChangeShapeType="1"/>
          </p:cNvSpPr>
          <p:nvPr/>
        </p:nvSpPr>
        <p:spPr bwMode="auto">
          <a:xfrm flipH="1" flipV="1">
            <a:off x="5946775" y="2298700"/>
            <a:ext cx="90488" cy="3175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5553" name="Line 696"/>
          <p:cNvSpPr>
            <a:spLocks noChangeShapeType="1"/>
          </p:cNvSpPr>
          <p:nvPr/>
        </p:nvSpPr>
        <p:spPr bwMode="auto">
          <a:xfrm>
            <a:off x="5894388" y="2195513"/>
            <a:ext cx="52387" cy="26987"/>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5554" name="Line 697"/>
          <p:cNvSpPr>
            <a:spLocks noChangeShapeType="1"/>
          </p:cNvSpPr>
          <p:nvPr/>
        </p:nvSpPr>
        <p:spPr bwMode="auto">
          <a:xfrm flipV="1">
            <a:off x="5946775" y="2195513"/>
            <a:ext cx="55563" cy="26987"/>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5555" name="Line 698"/>
          <p:cNvSpPr>
            <a:spLocks noChangeShapeType="1"/>
          </p:cNvSpPr>
          <p:nvPr/>
        </p:nvSpPr>
        <p:spPr bwMode="auto">
          <a:xfrm>
            <a:off x="5876925" y="2241550"/>
            <a:ext cx="66675" cy="34925"/>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5556" name="Line 699"/>
          <p:cNvSpPr>
            <a:spLocks noChangeShapeType="1"/>
          </p:cNvSpPr>
          <p:nvPr/>
        </p:nvSpPr>
        <p:spPr bwMode="auto">
          <a:xfrm flipV="1">
            <a:off x="5946775" y="2247900"/>
            <a:ext cx="68263" cy="3175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5557" name="Line 700"/>
          <p:cNvSpPr>
            <a:spLocks noChangeShapeType="1"/>
          </p:cNvSpPr>
          <p:nvPr/>
        </p:nvSpPr>
        <p:spPr bwMode="auto">
          <a:xfrm flipV="1">
            <a:off x="5946775" y="2149475"/>
            <a:ext cx="34925" cy="1270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5558" name="Line 701"/>
          <p:cNvSpPr>
            <a:spLocks noChangeShapeType="1"/>
          </p:cNvSpPr>
          <p:nvPr/>
        </p:nvSpPr>
        <p:spPr bwMode="auto">
          <a:xfrm flipV="1">
            <a:off x="5946775" y="2085975"/>
            <a:ext cx="22225" cy="793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5559" name="Line 702"/>
          <p:cNvSpPr>
            <a:spLocks noChangeShapeType="1"/>
          </p:cNvSpPr>
          <p:nvPr/>
        </p:nvSpPr>
        <p:spPr bwMode="auto">
          <a:xfrm>
            <a:off x="5907088" y="2144713"/>
            <a:ext cx="42862" cy="17462"/>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5560" name="Line 703"/>
          <p:cNvSpPr>
            <a:spLocks noChangeShapeType="1"/>
          </p:cNvSpPr>
          <p:nvPr/>
        </p:nvSpPr>
        <p:spPr bwMode="auto">
          <a:xfrm>
            <a:off x="5926138" y="2082800"/>
            <a:ext cx="23812" cy="15875"/>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grpSp>
        <p:nvGrpSpPr>
          <p:cNvPr id="65561" name="Group 704"/>
          <p:cNvGrpSpPr>
            <a:grpSpLocks/>
          </p:cNvGrpSpPr>
          <p:nvPr/>
        </p:nvGrpSpPr>
        <p:grpSpPr bwMode="auto">
          <a:xfrm>
            <a:off x="5962650" y="1992313"/>
            <a:ext cx="152400" cy="58737"/>
            <a:chOff x="4227" y="1360"/>
            <a:chExt cx="863" cy="270"/>
          </a:xfrm>
        </p:grpSpPr>
        <p:sp>
          <p:nvSpPr>
            <p:cNvPr id="66192" name="Line 705"/>
            <p:cNvSpPr>
              <a:spLocks noChangeShapeType="1"/>
            </p:cNvSpPr>
            <p:nvPr/>
          </p:nvSpPr>
          <p:spPr bwMode="auto">
            <a:xfrm>
              <a:off x="4227" y="1604"/>
              <a:ext cx="0"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6193" name="Line 706"/>
            <p:cNvSpPr>
              <a:spLocks noChangeShapeType="1"/>
            </p:cNvSpPr>
            <p:nvPr/>
          </p:nvSpPr>
          <p:spPr bwMode="auto">
            <a:xfrm rot="6361956" flipH="1" flipV="1">
              <a:off x="4464" y="1205"/>
              <a:ext cx="189" cy="500"/>
            </a:xfrm>
            <a:prstGeom prst="line">
              <a:avLst/>
            </a:prstGeom>
            <a:noFill/>
            <a:ln w="31750">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6194" name="Line 707"/>
            <p:cNvSpPr>
              <a:spLocks noChangeShapeType="1"/>
            </p:cNvSpPr>
            <p:nvPr/>
          </p:nvSpPr>
          <p:spPr bwMode="auto">
            <a:xfrm rot="6361956">
              <a:off x="4602" y="1393"/>
              <a:ext cx="189" cy="203"/>
            </a:xfrm>
            <a:prstGeom prst="line">
              <a:avLst/>
            </a:prstGeom>
            <a:noFill/>
            <a:ln w="31750">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6195" name="Line 708"/>
            <p:cNvSpPr>
              <a:spLocks noChangeShapeType="1"/>
            </p:cNvSpPr>
            <p:nvPr/>
          </p:nvSpPr>
          <p:spPr bwMode="auto">
            <a:xfrm rot="6361956" flipH="1" flipV="1">
              <a:off x="4745" y="1286"/>
              <a:ext cx="189" cy="500"/>
            </a:xfrm>
            <a:prstGeom prst="line">
              <a:avLst/>
            </a:prstGeom>
            <a:noFill/>
            <a:ln w="31750">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grpSp>
      <p:grpSp>
        <p:nvGrpSpPr>
          <p:cNvPr id="65562" name="Group 709"/>
          <p:cNvGrpSpPr>
            <a:grpSpLocks/>
          </p:cNvGrpSpPr>
          <p:nvPr/>
        </p:nvGrpSpPr>
        <p:grpSpPr bwMode="auto">
          <a:xfrm rot="5700496">
            <a:off x="5870575" y="1889125"/>
            <a:ext cx="168275" cy="53975"/>
            <a:chOff x="4227" y="1360"/>
            <a:chExt cx="863" cy="270"/>
          </a:xfrm>
        </p:grpSpPr>
        <p:sp>
          <p:nvSpPr>
            <p:cNvPr id="66188" name="Line 710"/>
            <p:cNvSpPr>
              <a:spLocks noChangeShapeType="1"/>
            </p:cNvSpPr>
            <p:nvPr/>
          </p:nvSpPr>
          <p:spPr bwMode="auto">
            <a:xfrm>
              <a:off x="4227" y="1604"/>
              <a:ext cx="0"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6189" name="Line 711"/>
            <p:cNvSpPr>
              <a:spLocks noChangeShapeType="1"/>
            </p:cNvSpPr>
            <p:nvPr/>
          </p:nvSpPr>
          <p:spPr bwMode="auto">
            <a:xfrm rot="6361956" flipH="1" flipV="1">
              <a:off x="4464" y="1205"/>
              <a:ext cx="189" cy="500"/>
            </a:xfrm>
            <a:prstGeom prst="line">
              <a:avLst/>
            </a:prstGeom>
            <a:noFill/>
            <a:ln w="31750">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6190" name="Line 712"/>
            <p:cNvSpPr>
              <a:spLocks noChangeShapeType="1"/>
            </p:cNvSpPr>
            <p:nvPr/>
          </p:nvSpPr>
          <p:spPr bwMode="auto">
            <a:xfrm rot="6361956">
              <a:off x="4602" y="1393"/>
              <a:ext cx="189" cy="203"/>
            </a:xfrm>
            <a:prstGeom prst="line">
              <a:avLst/>
            </a:prstGeom>
            <a:noFill/>
            <a:ln w="31750">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6191" name="Line 713"/>
            <p:cNvSpPr>
              <a:spLocks noChangeShapeType="1"/>
            </p:cNvSpPr>
            <p:nvPr/>
          </p:nvSpPr>
          <p:spPr bwMode="auto">
            <a:xfrm rot="6361956" flipH="1" flipV="1">
              <a:off x="4745" y="1286"/>
              <a:ext cx="189" cy="500"/>
            </a:xfrm>
            <a:prstGeom prst="line">
              <a:avLst/>
            </a:prstGeom>
            <a:noFill/>
            <a:ln w="31750">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grpSp>
      <p:grpSp>
        <p:nvGrpSpPr>
          <p:cNvPr id="65563" name="Group 714"/>
          <p:cNvGrpSpPr>
            <a:grpSpLocks/>
          </p:cNvGrpSpPr>
          <p:nvPr/>
        </p:nvGrpSpPr>
        <p:grpSpPr bwMode="auto">
          <a:xfrm rot="10800000">
            <a:off x="5778500" y="1985963"/>
            <a:ext cx="152400" cy="58737"/>
            <a:chOff x="4227" y="1360"/>
            <a:chExt cx="863" cy="270"/>
          </a:xfrm>
        </p:grpSpPr>
        <p:sp>
          <p:nvSpPr>
            <p:cNvPr id="66184" name="Line 715"/>
            <p:cNvSpPr>
              <a:spLocks noChangeShapeType="1"/>
            </p:cNvSpPr>
            <p:nvPr/>
          </p:nvSpPr>
          <p:spPr bwMode="auto">
            <a:xfrm>
              <a:off x="4227" y="1604"/>
              <a:ext cx="0"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6185" name="Line 716"/>
            <p:cNvSpPr>
              <a:spLocks noChangeShapeType="1"/>
            </p:cNvSpPr>
            <p:nvPr/>
          </p:nvSpPr>
          <p:spPr bwMode="auto">
            <a:xfrm rot="6361956" flipH="1" flipV="1">
              <a:off x="4464" y="1205"/>
              <a:ext cx="189" cy="500"/>
            </a:xfrm>
            <a:prstGeom prst="line">
              <a:avLst/>
            </a:prstGeom>
            <a:noFill/>
            <a:ln w="31750">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6186" name="Line 717"/>
            <p:cNvSpPr>
              <a:spLocks noChangeShapeType="1"/>
            </p:cNvSpPr>
            <p:nvPr/>
          </p:nvSpPr>
          <p:spPr bwMode="auto">
            <a:xfrm rot="6361956">
              <a:off x="4602" y="1393"/>
              <a:ext cx="189" cy="203"/>
            </a:xfrm>
            <a:prstGeom prst="line">
              <a:avLst/>
            </a:prstGeom>
            <a:noFill/>
            <a:ln w="31750">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6187" name="Line 718"/>
            <p:cNvSpPr>
              <a:spLocks noChangeShapeType="1"/>
            </p:cNvSpPr>
            <p:nvPr/>
          </p:nvSpPr>
          <p:spPr bwMode="auto">
            <a:xfrm rot="6361956" flipH="1" flipV="1">
              <a:off x="4745" y="1286"/>
              <a:ext cx="189" cy="500"/>
            </a:xfrm>
            <a:prstGeom prst="line">
              <a:avLst/>
            </a:prstGeom>
            <a:noFill/>
            <a:ln w="31750">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grpSp>
      <p:sp>
        <p:nvSpPr>
          <p:cNvPr id="65564" name="Oval 719"/>
          <p:cNvSpPr>
            <a:spLocks noChangeArrowheads="1"/>
          </p:cNvSpPr>
          <p:nvPr/>
        </p:nvSpPr>
        <p:spPr bwMode="auto">
          <a:xfrm>
            <a:off x="6835775" y="3652838"/>
            <a:ext cx="358775" cy="95250"/>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5565" name="Line 720"/>
          <p:cNvSpPr>
            <a:spLocks noChangeShapeType="1"/>
          </p:cNvSpPr>
          <p:nvPr/>
        </p:nvSpPr>
        <p:spPr bwMode="auto">
          <a:xfrm>
            <a:off x="6835775" y="3644900"/>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5566" name="Line 721"/>
          <p:cNvSpPr>
            <a:spLocks noChangeShapeType="1"/>
          </p:cNvSpPr>
          <p:nvPr/>
        </p:nvSpPr>
        <p:spPr bwMode="auto">
          <a:xfrm>
            <a:off x="7194550" y="3644900"/>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5567" name="Rectangle 722"/>
          <p:cNvSpPr>
            <a:spLocks noChangeArrowheads="1"/>
          </p:cNvSpPr>
          <p:nvPr/>
        </p:nvSpPr>
        <p:spPr bwMode="auto">
          <a:xfrm>
            <a:off x="6835775" y="3644900"/>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5568" name="Oval 723"/>
          <p:cNvSpPr>
            <a:spLocks noChangeArrowheads="1"/>
          </p:cNvSpPr>
          <p:nvPr/>
        </p:nvSpPr>
        <p:spPr bwMode="auto">
          <a:xfrm>
            <a:off x="6832600" y="3576638"/>
            <a:ext cx="358775" cy="111125"/>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5569" name="Group 724"/>
          <p:cNvGrpSpPr>
            <a:grpSpLocks/>
          </p:cNvGrpSpPr>
          <p:nvPr/>
        </p:nvGrpSpPr>
        <p:grpSpPr bwMode="auto">
          <a:xfrm>
            <a:off x="6918325" y="3600450"/>
            <a:ext cx="179388" cy="65088"/>
            <a:chOff x="2848" y="848"/>
            <a:chExt cx="140" cy="98"/>
          </a:xfrm>
        </p:grpSpPr>
        <p:sp>
          <p:nvSpPr>
            <p:cNvPr id="66181" name="Line 72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82" name="Line 72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83" name="Line 72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5570" name="Group 728"/>
          <p:cNvGrpSpPr>
            <a:grpSpLocks/>
          </p:cNvGrpSpPr>
          <p:nvPr/>
        </p:nvGrpSpPr>
        <p:grpSpPr bwMode="auto">
          <a:xfrm flipV="1">
            <a:off x="6918325" y="3600450"/>
            <a:ext cx="179388" cy="65088"/>
            <a:chOff x="2848" y="848"/>
            <a:chExt cx="140" cy="98"/>
          </a:xfrm>
        </p:grpSpPr>
        <p:sp>
          <p:nvSpPr>
            <p:cNvPr id="66178" name="Line 72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79" name="Line 73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80" name="Line 73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sp>
        <p:nvSpPr>
          <p:cNvPr id="65571" name="Oval 732"/>
          <p:cNvSpPr>
            <a:spLocks noChangeArrowheads="1"/>
          </p:cNvSpPr>
          <p:nvPr/>
        </p:nvSpPr>
        <p:spPr bwMode="auto">
          <a:xfrm>
            <a:off x="7191375" y="3932238"/>
            <a:ext cx="358775" cy="95250"/>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5572" name="Line 733"/>
          <p:cNvSpPr>
            <a:spLocks noChangeShapeType="1"/>
          </p:cNvSpPr>
          <p:nvPr/>
        </p:nvSpPr>
        <p:spPr bwMode="auto">
          <a:xfrm>
            <a:off x="7191375" y="3924300"/>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5573" name="Line 734"/>
          <p:cNvSpPr>
            <a:spLocks noChangeShapeType="1"/>
          </p:cNvSpPr>
          <p:nvPr/>
        </p:nvSpPr>
        <p:spPr bwMode="auto">
          <a:xfrm>
            <a:off x="7550150" y="3924300"/>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5574" name="Rectangle 735"/>
          <p:cNvSpPr>
            <a:spLocks noChangeArrowheads="1"/>
          </p:cNvSpPr>
          <p:nvPr/>
        </p:nvSpPr>
        <p:spPr bwMode="auto">
          <a:xfrm>
            <a:off x="7191375" y="3924300"/>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5575" name="Oval 736"/>
          <p:cNvSpPr>
            <a:spLocks noChangeArrowheads="1"/>
          </p:cNvSpPr>
          <p:nvPr/>
        </p:nvSpPr>
        <p:spPr bwMode="auto">
          <a:xfrm>
            <a:off x="7188200" y="3856038"/>
            <a:ext cx="358775" cy="111125"/>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5576" name="Group 737"/>
          <p:cNvGrpSpPr>
            <a:grpSpLocks/>
          </p:cNvGrpSpPr>
          <p:nvPr/>
        </p:nvGrpSpPr>
        <p:grpSpPr bwMode="auto">
          <a:xfrm>
            <a:off x="7273925" y="3879850"/>
            <a:ext cx="179388" cy="65088"/>
            <a:chOff x="2848" y="848"/>
            <a:chExt cx="140" cy="98"/>
          </a:xfrm>
        </p:grpSpPr>
        <p:sp>
          <p:nvSpPr>
            <p:cNvPr id="66175" name="Line 73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76" name="Line 73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77" name="Line 74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5577" name="Group 741"/>
          <p:cNvGrpSpPr>
            <a:grpSpLocks/>
          </p:cNvGrpSpPr>
          <p:nvPr/>
        </p:nvGrpSpPr>
        <p:grpSpPr bwMode="auto">
          <a:xfrm flipV="1">
            <a:off x="7273925" y="3879850"/>
            <a:ext cx="179388" cy="65088"/>
            <a:chOff x="2848" y="848"/>
            <a:chExt cx="140" cy="98"/>
          </a:xfrm>
        </p:grpSpPr>
        <p:sp>
          <p:nvSpPr>
            <p:cNvPr id="66172" name="Line 742"/>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73" name="Line 743"/>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74" name="Line 744"/>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sp>
        <p:nvSpPr>
          <p:cNvPr id="65578" name="Oval 745"/>
          <p:cNvSpPr>
            <a:spLocks noChangeArrowheads="1"/>
          </p:cNvSpPr>
          <p:nvPr/>
        </p:nvSpPr>
        <p:spPr bwMode="auto">
          <a:xfrm>
            <a:off x="7470775" y="3665538"/>
            <a:ext cx="358775" cy="95250"/>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5579" name="Line 746"/>
          <p:cNvSpPr>
            <a:spLocks noChangeShapeType="1"/>
          </p:cNvSpPr>
          <p:nvPr/>
        </p:nvSpPr>
        <p:spPr bwMode="auto">
          <a:xfrm>
            <a:off x="7470775" y="3657600"/>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5580" name="Line 747"/>
          <p:cNvSpPr>
            <a:spLocks noChangeShapeType="1"/>
          </p:cNvSpPr>
          <p:nvPr/>
        </p:nvSpPr>
        <p:spPr bwMode="auto">
          <a:xfrm>
            <a:off x="7829550" y="3657600"/>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5581" name="Rectangle 748"/>
          <p:cNvSpPr>
            <a:spLocks noChangeArrowheads="1"/>
          </p:cNvSpPr>
          <p:nvPr/>
        </p:nvSpPr>
        <p:spPr bwMode="auto">
          <a:xfrm>
            <a:off x="7470775" y="3657600"/>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5582" name="Oval 749"/>
          <p:cNvSpPr>
            <a:spLocks noChangeArrowheads="1"/>
          </p:cNvSpPr>
          <p:nvPr/>
        </p:nvSpPr>
        <p:spPr bwMode="auto">
          <a:xfrm>
            <a:off x="7467600" y="3589338"/>
            <a:ext cx="358775" cy="111125"/>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5583" name="Group 750"/>
          <p:cNvGrpSpPr>
            <a:grpSpLocks/>
          </p:cNvGrpSpPr>
          <p:nvPr/>
        </p:nvGrpSpPr>
        <p:grpSpPr bwMode="auto">
          <a:xfrm>
            <a:off x="7553325" y="3613150"/>
            <a:ext cx="179388" cy="65088"/>
            <a:chOff x="2848" y="848"/>
            <a:chExt cx="140" cy="98"/>
          </a:xfrm>
        </p:grpSpPr>
        <p:sp>
          <p:nvSpPr>
            <p:cNvPr id="66169" name="Line 751"/>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70" name="Line 752"/>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71" name="Line 753"/>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5584" name="Group 754"/>
          <p:cNvGrpSpPr>
            <a:grpSpLocks/>
          </p:cNvGrpSpPr>
          <p:nvPr/>
        </p:nvGrpSpPr>
        <p:grpSpPr bwMode="auto">
          <a:xfrm flipV="1">
            <a:off x="7553325" y="3613150"/>
            <a:ext cx="179388" cy="65088"/>
            <a:chOff x="2848" y="848"/>
            <a:chExt cx="140" cy="98"/>
          </a:xfrm>
        </p:grpSpPr>
        <p:sp>
          <p:nvSpPr>
            <p:cNvPr id="66166" name="Line 75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67" name="Line 75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68" name="Line 75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sp>
        <p:nvSpPr>
          <p:cNvPr id="65585" name="Oval 758"/>
          <p:cNvSpPr>
            <a:spLocks noChangeArrowheads="1"/>
          </p:cNvSpPr>
          <p:nvPr/>
        </p:nvSpPr>
        <p:spPr bwMode="auto">
          <a:xfrm>
            <a:off x="6935788" y="2503488"/>
            <a:ext cx="347662" cy="88900"/>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5586" name="Line 759"/>
          <p:cNvSpPr>
            <a:spLocks noChangeShapeType="1"/>
          </p:cNvSpPr>
          <p:nvPr/>
        </p:nvSpPr>
        <p:spPr bwMode="auto">
          <a:xfrm>
            <a:off x="6935788" y="2495550"/>
            <a:ext cx="0" cy="55563"/>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5587" name="Line 760"/>
          <p:cNvSpPr>
            <a:spLocks noChangeShapeType="1"/>
          </p:cNvSpPr>
          <p:nvPr/>
        </p:nvSpPr>
        <p:spPr bwMode="auto">
          <a:xfrm>
            <a:off x="7283450" y="2495550"/>
            <a:ext cx="0" cy="55563"/>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5588" name="Rectangle 761"/>
          <p:cNvSpPr>
            <a:spLocks noChangeArrowheads="1"/>
          </p:cNvSpPr>
          <p:nvPr/>
        </p:nvSpPr>
        <p:spPr bwMode="auto">
          <a:xfrm>
            <a:off x="6935788" y="2495550"/>
            <a:ext cx="344487" cy="53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5589" name="Oval 762"/>
          <p:cNvSpPr>
            <a:spLocks noChangeArrowheads="1"/>
          </p:cNvSpPr>
          <p:nvPr/>
        </p:nvSpPr>
        <p:spPr bwMode="auto">
          <a:xfrm>
            <a:off x="6932613" y="2432050"/>
            <a:ext cx="347662" cy="103188"/>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5590" name="Group 763"/>
          <p:cNvGrpSpPr>
            <a:grpSpLocks/>
          </p:cNvGrpSpPr>
          <p:nvPr/>
        </p:nvGrpSpPr>
        <p:grpSpPr bwMode="auto">
          <a:xfrm>
            <a:off x="7016750" y="2454275"/>
            <a:ext cx="171450" cy="61913"/>
            <a:chOff x="2848" y="848"/>
            <a:chExt cx="140" cy="98"/>
          </a:xfrm>
        </p:grpSpPr>
        <p:sp>
          <p:nvSpPr>
            <p:cNvPr id="66163" name="Line 76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64" name="Line 76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65" name="Line 76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5591" name="Group 767"/>
          <p:cNvGrpSpPr>
            <a:grpSpLocks/>
          </p:cNvGrpSpPr>
          <p:nvPr/>
        </p:nvGrpSpPr>
        <p:grpSpPr bwMode="auto">
          <a:xfrm flipV="1">
            <a:off x="7016750" y="2454275"/>
            <a:ext cx="171450" cy="60325"/>
            <a:chOff x="2848" y="848"/>
            <a:chExt cx="140" cy="98"/>
          </a:xfrm>
        </p:grpSpPr>
        <p:sp>
          <p:nvSpPr>
            <p:cNvPr id="66160" name="Line 76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61" name="Line 76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62" name="Line 77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sp>
        <p:nvSpPr>
          <p:cNvPr id="65592" name="Oval 771"/>
          <p:cNvSpPr>
            <a:spLocks noChangeArrowheads="1"/>
          </p:cNvSpPr>
          <p:nvPr/>
        </p:nvSpPr>
        <p:spPr bwMode="auto">
          <a:xfrm>
            <a:off x="6934200" y="2763838"/>
            <a:ext cx="358775" cy="95250"/>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5593" name="Line 772"/>
          <p:cNvSpPr>
            <a:spLocks noChangeShapeType="1"/>
          </p:cNvSpPr>
          <p:nvPr/>
        </p:nvSpPr>
        <p:spPr bwMode="auto">
          <a:xfrm>
            <a:off x="6934200" y="2755900"/>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5594" name="Line 773"/>
          <p:cNvSpPr>
            <a:spLocks noChangeShapeType="1"/>
          </p:cNvSpPr>
          <p:nvPr/>
        </p:nvSpPr>
        <p:spPr bwMode="auto">
          <a:xfrm>
            <a:off x="7292975" y="2755900"/>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5595" name="Rectangle 774"/>
          <p:cNvSpPr>
            <a:spLocks noChangeArrowheads="1"/>
          </p:cNvSpPr>
          <p:nvPr/>
        </p:nvSpPr>
        <p:spPr bwMode="auto">
          <a:xfrm>
            <a:off x="6934200" y="2755900"/>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5596" name="Oval 775"/>
          <p:cNvSpPr>
            <a:spLocks noChangeArrowheads="1"/>
          </p:cNvSpPr>
          <p:nvPr/>
        </p:nvSpPr>
        <p:spPr bwMode="auto">
          <a:xfrm>
            <a:off x="6931025" y="2687638"/>
            <a:ext cx="358775" cy="111125"/>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5597" name="Group 776"/>
          <p:cNvGrpSpPr>
            <a:grpSpLocks/>
          </p:cNvGrpSpPr>
          <p:nvPr/>
        </p:nvGrpSpPr>
        <p:grpSpPr bwMode="auto">
          <a:xfrm>
            <a:off x="7016750" y="2711450"/>
            <a:ext cx="179388" cy="65088"/>
            <a:chOff x="2848" y="848"/>
            <a:chExt cx="140" cy="98"/>
          </a:xfrm>
        </p:grpSpPr>
        <p:sp>
          <p:nvSpPr>
            <p:cNvPr id="66157" name="Line 77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58" name="Line 77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59" name="Line 77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5598" name="Group 780"/>
          <p:cNvGrpSpPr>
            <a:grpSpLocks/>
          </p:cNvGrpSpPr>
          <p:nvPr/>
        </p:nvGrpSpPr>
        <p:grpSpPr bwMode="auto">
          <a:xfrm flipV="1">
            <a:off x="7016750" y="2711450"/>
            <a:ext cx="179388" cy="65088"/>
            <a:chOff x="2848" y="848"/>
            <a:chExt cx="140" cy="98"/>
          </a:xfrm>
        </p:grpSpPr>
        <p:sp>
          <p:nvSpPr>
            <p:cNvPr id="66154" name="Line 781"/>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55" name="Line 782"/>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56" name="Line 783"/>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sp>
        <p:nvSpPr>
          <p:cNvPr id="65599" name="Oval 784"/>
          <p:cNvSpPr>
            <a:spLocks noChangeArrowheads="1"/>
          </p:cNvSpPr>
          <p:nvPr/>
        </p:nvSpPr>
        <p:spPr bwMode="auto">
          <a:xfrm>
            <a:off x="7410450" y="2405063"/>
            <a:ext cx="330200" cy="85725"/>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5600" name="Line 785"/>
          <p:cNvSpPr>
            <a:spLocks noChangeShapeType="1"/>
          </p:cNvSpPr>
          <p:nvPr/>
        </p:nvSpPr>
        <p:spPr bwMode="auto">
          <a:xfrm>
            <a:off x="7410450" y="2398713"/>
            <a:ext cx="0" cy="5238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5601" name="Line 786"/>
          <p:cNvSpPr>
            <a:spLocks noChangeShapeType="1"/>
          </p:cNvSpPr>
          <p:nvPr/>
        </p:nvSpPr>
        <p:spPr bwMode="auto">
          <a:xfrm>
            <a:off x="7740650" y="2398713"/>
            <a:ext cx="0" cy="5238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5602" name="Rectangle 787"/>
          <p:cNvSpPr>
            <a:spLocks noChangeArrowheads="1"/>
          </p:cNvSpPr>
          <p:nvPr/>
        </p:nvSpPr>
        <p:spPr bwMode="auto">
          <a:xfrm>
            <a:off x="7410450" y="2398713"/>
            <a:ext cx="327025" cy="52387"/>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808080"/>
              </a:solidFill>
              <a:latin typeface="Times New Roman" pitchFamily="18" charset="0"/>
              <a:ea typeface="+mn-ea"/>
              <a:cs typeface="Arial" pitchFamily="34" charset="0"/>
            </a:endParaRPr>
          </a:p>
        </p:txBody>
      </p:sp>
      <p:sp>
        <p:nvSpPr>
          <p:cNvPr id="65603" name="Oval 788"/>
          <p:cNvSpPr>
            <a:spLocks noChangeArrowheads="1"/>
          </p:cNvSpPr>
          <p:nvPr/>
        </p:nvSpPr>
        <p:spPr bwMode="auto">
          <a:xfrm>
            <a:off x="7407275" y="2336800"/>
            <a:ext cx="330200" cy="100013"/>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5604" name="Group 789"/>
          <p:cNvGrpSpPr>
            <a:grpSpLocks/>
          </p:cNvGrpSpPr>
          <p:nvPr/>
        </p:nvGrpSpPr>
        <p:grpSpPr bwMode="auto">
          <a:xfrm>
            <a:off x="7486650" y="2359025"/>
            <a:ext cx="163513" cy="57150"/>
            <a:chOff x="2848" y="848"/>
            <a:chExt cx="140" cy="98"/>
          </a:xfrm>
        </p:grpSpPr>
        <p:sp>
          <p:nvSpPr>
            <p:cNvPr id="66151" name="Line 79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52" name="Line 79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53" name="Line 79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5605" name="Group 793"/>
          <p:cNvGrpSpPr>
            <a:grpSpLocks/>
          </p:cNvGrpSpPr>
          <p:nvPr/>
        </p:nvGrpSpPr>
        <p:grpSpPr bwMode="auto">
          <a:xfrm flipV="1">
            <a:off x="7486650" y="2357438"/>
            <a:ext cx="163513" cy="58737"/>
            <a:chOff x="2848" y="848"/>
            <a:chExt cx="140" cy="98"/>
          </a:xfrm>
        </p:grpSpPr>
        <p:sp>
          <p:nvSpPr>
            <p:cNvPr id="66148" name="Line 79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49" name="Line 79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50" name="Line 79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sp>
        <p:nvSpPr>
          <p:cNvPr id="65606" name="Oval 797"/>
          <p:cNvSpPr>
            <a:spLocks noChangeArrowheads="1"/>
          </p:cNvSpPr>
          <p:nvPr/>
        </p:nvSpPr>
        <p:spPr bwMode="auto">
          <a:xfrm>
            <a:off x="7496175" y="2763838"/>
            <a:ext cx="358775" cy="95250"/>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5607" name="Line 798"/>
          <p:cNvSpPr>
            <a:spLocks noChangeShapeType="1"/>
          </p:cNvSpPr>
          <p:nvPr/>
        </p:nvSpPr>
        <p:spPr bwMode="auto">
          <a:xfrm>
            <a:off x="7496175" y="2755900"/>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5608" name="Line 799"/>
          <p:cNvSpPr>
            <a:spLocks noChangeShapeType="1"/>
          </p:cNvSpPr>
          <p:nvPr/>
        </p:nvSpPr>
        <p:spPr bwMode="auto">
          <a:xfrm>
            <a:off x="7854950" y="2755900"/>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5609" name="Rectangle 800"/>
          <p:cNvSpPr>
            <a:spLocks noChangeArrowheads="1"/>
          </p:cNvSpPr>
          <p:nvPr/>
        </p:nvSpPr>
        <p:spPr bwMode="auto">
          <a:xfrm>
            <a:off x="7496175" y="2755900"/>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5610" name="Oval 801"/>
          <p:cNvSpPr>
            <a:spLocks noChangeArrowheads="1"/>
          </p:cNvSpPr>
          <p:nvPr/>
        </p:nvSpPr>
        <p:spPr bwMode="auto">
          <a:xfrm>
            <a:off x="7493000" y="2687638"/>
            <a:ext cx="358775" cy="111125"/>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5611" name="Group 802"/>
          <p:cNvGrpSpPr>
            <a:grpSpLocks/>
          </p:cNvGrpSpPr>
          <p:nvPr/>
        </p:nvGrpSpPr>
        <p:grpSpPr bwMode="auto">
          <a:xfrm>
            <a:off x="7578725" y="2711450"/>
            <a:ext cx="179388" cy="65088"/>
            <a:chOff x="2848" y="848"/>
            <a:chExt cx="140" cy="98"/>
          </a:xfrm>
        </p:grpSpPr>
        <p:sp>
          <p:nvSpPr>
            <p:cNvPr id="66145" name="Line 80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46" name="Line 80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47" name="Line 80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5612" name="Group 806"/>
          <p:cNvGrpSpPr>
            <a:grpSpLocks/>
          </p:cNvGrpSpPr>
          <p:nvPr/>
        </p:nvGrpSpPr>
        <p:grpSpPr bwMode="auto">
          <a:xfrm flipV="1">
            <a:off x="7578725" y="2711450"/>
            <a:ext cx="179388" cy="65088"/>
            <a:chOff x="2848" y="848"/>
            <a:chExt cx="140" cy="98"/>
          </a:xfrm>
        </p:grpSpPr>
        <p:sp>
          <p:nvSpPr>
            <p:cNvPr id="66142" name="Line 80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43" name="Line 80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44" name="Line 80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sp>
        <p:nvSpPr>
          <p:cNvPr id="65613" name="Oval 810"/>
          <p:cNvSpPr>
            <a:spLocks noChangeArrowheads="1"/>
          </p:cNvSpPr>
          <p:nvPr/>
        </p:nvSpPr>
        <p:spPr bwMode="auto">
          <a:xfrm>
            <a:off x="6086475" y="2498725"/>
            <a:ext cx="346075" cy="87313"/>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5614" name="Line 811"/>
          <p:cNvSpPr>
            <a:spLocks noChangeShapeType="1"/>
          </p:cNvSpPr>
          <p:nvPr/>
        </p:nvSpPr>
        <p:spPr bwMode="auto">
          <a:xfrm>
            <a:off x="6086475" y="2490788"/>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5615" name="Line 812"/>
          <p:cNvSpPr>
            <a:spLocks noChangeShapeType="1"/>
          </p:cNvSpPr>
          <p:nvPr/>
        </p:nvSpPr>
        <p:spPr bwMode="auto">
          <a:xfrm>
            <a:off x="6432550" y="2490788"/>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5616" name="Rectangle 813"/>
          <p:cNvSpPr>
            <a:spLocks noChangeArrowheads="1"/>
          </p:cNvSpPr>
          <p:nvPr/>
        </p:nvSpPr>
        <p:spPr bwMode="auto">
          <a:xfrm>
            <a:off x="6086475" y="2490788"/>
            <a:ext cx="342900" cy="53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5617" name="Oval 814"/>
          <p:cNvSpPr>
            <a:spLocks noChangeArrowheads="1"/>
          </p:cNvSpPr>
          <p:nvPr/>
        </p:nvSpPr>
        <p:spPr bwMode="auto">
          <a:xfrm>
            <a:off x="6083300" y="2427288"/>
            <a:ext cx="346075" cy="103187"/>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5618" name="Group 815"/>
          <p:cNvGrpSpPr>
            <a:grpSpLocks/>
          </p:cNvGrpSpPr>
          <p:nvPr/>
        </p:nvGrpSpPr>
        <p:grpSpPr bwMode="auto">
          <a:xfrm>
            <a:off x="6167438" y="2449513"/>
            <a:ext cx="171450" cy="60325"/>
            <a:chOff x="2848" y="848"/>
            <a:chExt cx="140" cy="98"/>
          </a:xfrm>
        </p:grpSpPr>
        <p:sp>
          <p:nvSpPr>
            <p:cNvPr id="66139" name="Line 816"/>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40" name="Line 817"/>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41" name="Line 818"/>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5619" name="Group 819"/>
          <p:cNvGrpSpPr>
            <a:grpSpLocks/>
          </p:cNvGrpSpPr>
          <p:nvPr/>
        </p:nvGrpSpPr>
        <p:grpSpPr bwMode="auto">
          <a:xfrm flipV="1">
            <a:off x="6167438" y="2449513"/>
            <a:ext cx="171450" cy="58737"/>
            <a:chOff x="2848" y="848"/>
            <a:chExt cx="140" cy="98"/>
          </a:xfrm>
        </p:grpSpPr>
        <p:sp>
          <p:nvSpPr>
            <p:cNvPr id="66136" name="Line 82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37" name="Line 82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38" name="Line 82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sp>
        <p:nvSpPr>
          <p:cNvPr id="65620" name="Oval 823"/>
          <p:cNvSpPr>
            <a:spLocks noChangeArrowheads="1"/>
          </p:cNvSpPr>
          <p:nvPr/>
        </p:nvSpPr>
        <p:spPr bwMode="auto">
          <a:xfrm>
            <a:off x="5780088" y="3648075"/>
            <a:ext cx="346075" cy="87313"/>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5621" name="Line 824"/>
          <p:cNvSpPr>
            <a:spLocks noChangeShapeType="1"/>
          </p:cNvSpPr>
          <p:nvPr/>
        </p:nvSpPr>
        <p:spPr bwMode="auto">
          <a:xfrm>
            <a:off x="5780088" y="3640138"/>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5622" name="Line 825"/>
          <p:cNvSpPr>
            <a:spLocks noChangeShapeType="1"/>
          </p:cNvSpPr>
          <p:nvPr/>
        </p:nvSpPr>
        <p:spPr bwMode="auto">
          <a:xfrm>
            <a:off x="6126163" y="3640138"/>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5623" name="Rectangle 826"/>
          <p:cNvSpPr>
            <a:spLocks noChangeArrowheads="1"/>
          </p:cNvSpPr>
          <p:nvPr/>
        </p:nvSpPr>
        <p:spPr bwMode="auto">
          <a:xfrm>
            <a:off x="5780088" y="3640138"/>
            <a:ext cx="342900" cy="53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5624" name="Oval 827"/>
          <p:cNvSpPr>
            <a:spLocks noChangeArrowheads="1"/>
          </p:cNvSpPr>
          <p:nvPr/>
        </p:nvSpPr>
        <p:spPr bwMode="auto">
          <a:xfrm>
            <a:off x="5776913" y="3576638"/>
            <a:ext cx="346075" cy="103187"/>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5625" name="Group 828"/>
          <p:cNvGrpSpPr>
            <a:grpSpLocks/>
          </p:cNvGrpSpPr>
          <p:nvPr/>
        </p:nvGrpSpPr>
        <p:grpSpPr bwMode="auto">
          <a:xfrm>
            <a:off x="5861050" y="3598863"/>
            <a:ext cx="171450" cy="60325"/>
            <a:chOff x="2848" y="848"/>
            <a:chExt cx="140" cy="98"/>
          </a:xfrm>
        </p:grpSpPr>
        <p:sp>
          <p:nvSpPr>
            <p:cNvPr id="66133" name="Line 82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34" name="Line 83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35" name="Line 83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5626" name="Group 832"/>
          <p:cNvGrpSpPr>
            <a:grpSpLocks/>
          </p:cNvGrpSpPr>
          <p:nvPr/>
        </p:nvGrpSpPr>
        <p:grpSpPr bwMode="auto">
          <a:xfrm flipV="1">
            <a:off x="5861050" y="3598863"/>
            <a:ext cx="171450" cy="58737"/>
            <a:chOff x="2848" y="848"/>
            <a:chExt cx="140" cy="98"/>
          </a:xfrm>
        </p:grpSpPr>
        <p:sp>
          <p:nvSpPr>
            <p:cNvPr id="66130" name="Line 83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31" name="Line 83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32" name="Line 83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sp>
        <p:nvSpPr>
          <p:cNvPr id="65627" name="Line 836"/>
          <p:cNvSpPr>
            <a:spLocks noChangeShapeType="1"/>
          </p:cNvSpPr>
          <p:nvPr/>
        </p:nvSpPr>
        <p:spPr bwMode="auto">
          <a:xfrm flipV="1">
            <a:off x="6978650" y="4005263"/>
            <a:ext cx="227013"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5628" name="Line 837"/>
          <p:cNvSpPr>
            <a:spLocks noChangeShapeType="1"/>
          </p:cNvSpPr>
          <p:nvPr/>
        </p:nvSpPr>
        <p:spPr bwMode="auto">
          <a:xfrm>
            <a:off x="7102475" y="3743325"/>
            <a:ext cx="163513"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5629" name="Line 838"/>
          <p:cNvSpPr>
            <a:spLocks noChangeShapeType="1"/>
          </p:cNvSpPr>
          <p:nvPr/>
        </p:nvSpPr>
        <p:spPr bwMode="auto">
          <a:xfrm>
            <a:off x="7199313" y="3663950"/>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5630" name="Line 839"/>
          <p:cNvSpPr>
            <a:spLocks noChangeShapeType="1"/>
          </p:cNvSpPr>
          <p:nvPr/>
        </p:nvSpPr>
        <p:spPr bwMode="auto">
          <a:xfrm flipV="1">
            <a:off x="7435850" y="3749675"/>
            <a:ext cx="134938"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5631" name="Line 840"/>
          <p:cNvSpPr>
            <a:spLocks noChangeShapeType="1"/>
          </p:cNvSpPr>
          <p:nvPr/>
        </p:nvSpPr>
        <p:spPr bwMode="auto">
          <a:xfrm>
            <a:off x="6134100" y="3670300"/>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5632" name="Line 841"/>
          <p:cNvSpPr>
            <a:spLocks noChangeShapeType="1"/>
          </p:cNvSpPr>
          <p:nvPr/>
        </p:nvSpPr>
        <p:spPr bwMode="auto">
          <a:xfrm>
            <a:off x="6429375" y="2517775"/>
            <a:ext cx="509588"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5633" name="Line 842"/>
          <p:cNvSpPr>
            <a:spLocks noChangeShapeType="1"/>
          </p:cNvSpPr>
          <p:nvPr/>
        </p:nvSpPr>
        <p:spPr bwMode="auto">
          <a:xfrm>
            <a:off x="5995988" y="2346325"/>
            <a:ext cx="152400" cy="8255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5634" name="Freeform 843"/>
          <p:cNvSpPr>
            <a:spLocks/>
          </p:cNvSpPr>
          <p:nvPr/>
        </p:nvSpPr>
        <p:spPr bwMode="auto">
          <a:xfrm>
            <a:off x="5316538" y="4352925"/>
            <a:ext cx="2979737" cy="1455738"/>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635" name="Line 844"/>
          <p:cNvSpPr>
            <a:spLocks noChangeShapeType="1"/>
          </p:cNvSpPr>
          <p:nvPr/>
        </p:nvSpPr>
        <p:spPr bwMode="auto">
          <a:xfrm rot="-5400000">
            <a:off x="7551737" y="5089526"/>
            <a:ext cx="523875" cy="13970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5636" name="Line 845"/>
          <p:cNvSpPr>
            <a:spLocks noChangeShapeType="1"/>
          </p:cNvSpPr>
          <p:nvPr/>
        </p:nvSpPr>
        <p:spPr bwMode="auto">
          <a:xfrm rot="5400000" flipV="1">
            <a:off x="7697788" y="5370513"/>
            <a:ext cx="3175" cy="85725"/>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5637" name="Line 846"/>
          <p:cNvSpPr>
            <a:spLocks noChangeShapeType="1"/>
          </p:cNvSpPr>
          <p:nvPr/>
        </p:nvSpPr>
        <p:spPr bwMode="auto">
          <a:xfrm rot="-5400000">
            <a:off x="7883525" y="5046663"/>
            <a:ext cx="0" cy="11430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nvGrpSpPr>
          <p:cNvPr id="65638" name="Group 847"/>
          <p:cNvGrpSpPr>
            <a:grpSpLocks/>
          </p:cNvGrpSpPr>
          <p:nvPr/>
        </p:nvGrpSpPr>
        <p:grpSpPr bwMode="auto">
          <a:xfrm>
            <a:off x="7462838" y="4756150"/>
            <a:ext cx="501650" cy="234950"/>
            <a:chOff x="4701" y="2996"/>
            <a:chExt cx="316" cy="148"/>
          </a:xfrm>
        </p:grpSpPr>
        <p:sp>
          <p:nvSpPr>
            <p:cNvPr id="66117" name="Oval 848"/>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6118" name="Line 849"/>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19" name="Line 850"/>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20" name="Rectangle 851"/>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6121" name="Oval 852"/>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6122" name="Group 853"/>
            <p:cNvGrpSpPr>
              <a:grpSpLocks/>
            </p:cNvGrpSpPr>
            <p:nvPr/>
          </p:nvGrpSpPr>
          <p:grpSpPr bwMode="auto">
            <a:xfrm>
              <a:off x="4776" y="3017"/>
              <a:ext cx="156" cy="56"/>
              <a:chOff x="2848" y="848"/>
              <a:chExt cx="140" cy="98"/>
            </a:xfrm>
          </p:grpSpPr>
          <p:sp>
            <p:nvSpPr>
              <p:cNvPr id="66127" name="Line 85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28" name="Line 85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29" name="Line 85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6123" name="Group 857"/>
            <p:cNvGrpSpPr>
              <a:grpSpLocks/>
            </p:cNvGrpSpPr>
            <p:nvPr/>
          </p:nvGrpSpPr>
          <p:grpSpPr bwMode="auto">
            <a:xfrm flipV="1">
              <a:off x="4776" y="3016"/>
              <a:ext cx="156" cy="56"/>
              <a:chOff x="2848" y="848"/>
              <a:chExt cx="140" cy="98"/>
            </a:xfrm>
          </p:grpSpPr>
          <p:sp>
            <p:nvSpPr>
              <p:cNvPr id="66124" name="Line 85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25" name="Line 85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26" name="Line 86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65639" name="Group 861"/>
          <p:cNvGrpSpPr>
            <a:grpSpLocks/>
          </p:cNvGrpSpPr>
          <p:nvPr/>
        </p:nvGrpSpPr>
        <p:grpSpPr bwMode="auto">
          <a:xfrm>
            <a:off x="6646863" y="4479925"/>
            <a:ext cx="501650" cy="234950"/>
            <a:chOff x="3600" y="219"/>
            <a:chExt cx="360" cy="175"/>
          </a:xfrm>
        </p:grpSpPr>
        <p:sp>
          <p:nvSpPr>
            <p:cNvPr id="66104" name="Oval 862"/>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6105" name="Line 86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06" name="Line 86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07" name="Rectangle 865"/>
            <p:cNvSpPr>
              <a:spLocks noChangeArrowheads="1"/>
            </p:cNvSpPr>
            <p:nvPr/>
          </p:nvSpPr>
          <p:spPr bwMode="auto">
            <a:xfrm>
              <a:off x="3603" y="289"/>
              <a:ext cx="354" cy="59"/>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6108" name="Oval 866"/>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6109" name="Group 867"/>
            <p:cNvGrpSpPr>
              <a:grpSpLocks/>
            </p:cNvGrpSpPr>
            <p:nvPr/>
          </p:nvGrpSpPr>
          <p:grpSpPr bwMode="auto">
            <a:xfrm>
              <a:off x="3686" y="244"/>
              <a:ext cx="177" cy="66"/>
              <a:chOff x="2848" y="848"/>
              <a:chExt cx="140" cy="98"/>
            </a:xfrm>
          </p:grpSpPr>
          <p:sp>
            <p:nvSpPr>
              <p:cNvPr id="66114" name="Line 86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15" name="Line 86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16" name="Line 87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6110" name="Group 871"/>
            <p:cNvGrpSpPr>
              <a:grpSpLocks/>
            </p:cNvGrpSpPr>
            <p:nvPr/>
          </p:nvGrpSpPr>
          <p:grpSpPr bwMode="auto">
            <a:xfrm flipV="1">
              <a:off x="3686" y="243"/>
              <a:ext cx="177" cy="66"/>
              <a:chOff x="2848" y="848"/>
              <a:chExt cx="140" cy="98"/>
            </a:xfrm>
          </p:grpSpPr>
          <p:sp>
            <p:nvSpPr>
              <p:cNvPr id="66111" name="Line 87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12" name="Line 87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13" name="Line 87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65640" name="Group 875"/>
          <p:cNvGrpSpPr>
            <a:grpSpLocks/>
          </p:cNvGrpSpPr>
          <p:nvPr/>
        </p:nvGrpSpPr>
        <p:grpSpPr bwMode="auto">
          <a:xfrm>
            <a:off x="5981700" y="4784725"/>
            <a:ext cx="501650" cy="234950"/>
            <a:chOff x="3600" y="219"/>
            <a:chExt cx="360" cy="175"/>
          </a:xfrm>
        </p:grpSpPr>
        <p:sp>
          <p:nvSpPr>
            <p:cNvPr id="66091" name="Oval 876"/>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6092" name="Line 87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093" name="Line 87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094" name="Rectangle 879"/>
            <p:cNvSpPr>
              <a:spLocks noChangeArrowheads="1"/>
            </p:cNvSpPr>
            <p:nvPr/>
          </p:nvSpPr>
          <p:spPr bwMode="auto">
            <a:xfrm>
              <a:off x="3603" y="289"/>
              <a:ext cx="354" cy="59"/>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6095" name="Oval 880"/>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6096" name="Group 881"/>
            <p:cNvGrpSpPr>
              <a:grpSpLocks/>
            </p:cNvGrpSpPr>
            <p:nvPr/>
          </p:nvGrpSpPr>
          <p:grpSpPr bwMode="auto">
            <a:xfrm>
              <a:off x="3686" y="244"/>
              <a:ext cx="177" cy="66"/>
              <a:chOff x="2848" y="848"/>
              <a:chExt cx="140" cy="98"/>
            </a:xfrm>
          </p:grpSpPr>
          <p:sp>
            <p:nvSpPr>
              <p:cNvPr id="66101" name="Line 88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02" name="Line 88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03" name="Line 88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6097" name="Group 885"/>
            <p:cNvGrpSpPr>
              <a:grpSpLocks/>
            </p:cNvGrpSpPr>
            <p:nvPr/>
          </p:nvGrpSpPr>
          <p:grpSpPr bwMode="auto">
            <a:xfrm flipV="1">
              <a:off x="3686" y="243"/>
              <a:ext cx="177" cy="66"/>
              <a:chOff x="2848" y="848"/>
              <a:chExt cx="140" cy="98"/>
            </a:xfrm>
          </p:grpSpPr>
          <p:sp>
            <p:nvSpPr>
              <p:cNvPr id="66098" name="Line 88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099" name="Line 88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100" name="Line 88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sp>
        <p:nvSpPr>
          <p:cNvPr id="65641" name="Line 889"/>
          <p:cNvSpPr>
            <a:spLocks noChangeShapeType="1"/>
          </p:cNvSpPr>
          <p:nvPr/>
        </p:nvSpPr>
        <p:spPr bwMode="auto">
          <a:xfrm>
            <a:off x="7096125" y="4691063"/>
            <a:ext cx="358775"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5642" name="Line 890"/>
          <p:cNvSpPr>
            <a:spLocks noChangeShapeType="1"/>
          </p:cNvSpPr>
          <p:nvPr/>
        </p:nvSpPr>
        <p:spPr bwMode="auto">
          <a:xfrm flipV="1">
            <a:off x="6443663" y="4703763"/>
            <a:ext cx="277812" cy="1095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5643" name="Line 891"/>
          <p:cNvSpPr>
            <a:spLocks noChangeShapeType="1"/>
          </p:cNvSpPr>
          <p:nvPr/>
        </p:nvSpPr>
        <p:spPr bwMode="auto">
          <a:xfrm flipV="1">
            <a:off x="6486525" y="4906963"/>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5644" name="Line 892"/>
          <p:cNvSpPr>
            <a:spLocks noChangeShapeType="1"/>
          </p:cNvSpPr>
          <p:nvPr/>
        </p:nvSpPr>
        <p:spPr bwMode="auto">
          <a:xfrm flipH="1">
            <a:off x="5781675" y="4652963"/>
            <a:ext cx="254000" cy="46990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5645" name="Line 893"/>
          <p:cNvSpPr>
            <a:spLocks noChangeShapeType="1"/>
          </p:cNvSpPr>
          <p:nvPr/>
        </p:nvSpPr>
        <p:spPr bwMode="auto">
          <a:xfrm>
            <a:off x="5807075" y="4703763"/>
            <a:ext cx="19685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5646" name="Line 894"/>
          <p:cNvSpPr>
            <a:spLocks noChangeShapeType="1"/>
          </p:cNvSpPr>
          <p:nvPr/>
        </p:nvSpPr>
        <p:spPr bwMode="auto">
          <a:xfrm>
            <a:off x="5667375" y="5040313"/>
            <a:ext cx="15398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5647" name="Line 895"/>
          <p:cNvSpPr>
            <a:spLocks noChangeShapeType="1"/>
          </p:cNvSpPr>
          <p:nvPr/>
        </p:nvSpPr>
        <p:spPr bwMode="auto">
          <a:xfrm>
            <a:off x="5918200" y="5119688"/>
            <a:ext cx="49212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5648" name="Line 896"/>
          <p:cNvSpPr>
            <a:spLocks noChangeShapeType="1"/>
          </p:cNvSpPr>
          <p:nvPr/>
        </p:nvSpPr>
        <p:spPr bwMode="auto">
          <a:xfrm flipH="1">
            <a:off x="6159500" y="5027613"/>
            <a:ext cx="53975" cy="85725"/>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5649" name="Line 897"/>
          <p:cNvSpPr>
            <a:spLocks noChangeShapeType="1"/>
          </p:cNvSpPr>
          <p:nvPr/>
        </p:nvSpPr>
        <p:spPr bwMode="auto">
          <a:xfrm>
            <a:off x="5972175" y="5116513"/>
            <a:ext cx="1588" cy="8255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5650" name="Line 898"/>
          <p:cNvSpPr>
            <a:spLocks noChangeShapeType="1"/>
          </p:cNvSpPr>
          <p:nvPr/>
        </p:nvSpPr>
        <p:spPr bwMode="auto">
          <a:xfrm flipH="1" flipV="1">
            <a:off x="6369050" y="5124450"/>
            <a:ext cx="0" cy="7620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5651" name="Line 899"/>
          <p:cNvSpPr>
            <a:spLocks noChangeShapeType="1"/>
          </p:cNvSpPr>
          <p:nvPr/>
        </p:nvSpPr>
        <p:spPr bwMode="auto">
          <a:xfrm>
            <a:off x="6450013" y="4983163"/>
            <a:ext cx="503237" cy="269875"/>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5652" name="Line 900"/>
          <p:cNvSpPr>
            <a:spLocks noChangeShapeType="1"/>
          </p:cNvSpPr>
          <p:nvPr/>
        </p:nvSpPr>
        <p:spPr bwMode="auto">
          <a:xfrm>
            <a:off x="5899150" y="4918075"/>
            <a:ext cx="80963"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5653" name="Line 942"/>
          <p:cNvSpPr>
            <a:spLocks noChangeShapeType="1"/>
          </p:cNvSpPr>
          <p:nvPr/>
        </p:nvSpPr>
        <p:spPr bwMode="auto">
          <a:xfrm flipH="1">
            <a:off x="5988050" y="3440113"/>
            <a:ext cx="3175" cy="144462"/>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5654" name="Line 943"/>
          <p:cNvSpPr>
            <a:spLocks noChangeShapeType="1"/>
          </p:cNvSpPr>
          <p:nvPr/>
        </p:nvSpPr>
        <p:spPr bwMode="auto">
          <a:xfrm flipV="1">
            <a:off x="7285038" y="2422525"/>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5655" name="Line 944"/>
          <p:cNvSpPr>
            <a:spLocks noChangeShapeType="1"/>
          </p:cNvSpPr>
          <p:nvPr/>
        </p:nvSpPr>
        <p:spPr bwMode="auto">
          <a:xfrm>
            <a:off x="7112000" y="2595563"/>
            <a:ext cx="0" cy="825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5656" name="Line 945"/>
          <p:cNvSpPr>
            <a:spLocks noChangeShapeType="1"/>
          </p:cNvSpPr>
          <p:nvPr/>
        </p:nvSpPr>
        <p:spPr bwMode="auto">
          <a:xfrm flipV="1">
            <a:off x="7296150" y="2492375"/>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5657" name="Line 946"/>
          <p:cNvSpPr>
            <a:spLocks noChangeShapeType="1"/>
          </p:cNvSpPr>
          <p:nvPr/>
        </p:nvSpPr>
        <p:spPr bwMode="auto">
          <a:xfrm>
            <a:off x="7648575" y="2490788"/>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5658" name="Line 947"/>
          <p:cNvSpPr>
            <a:spLocks noChangeShapeType="1"/>
          </p:cNvSpPr>
          <p:nvPr/>
        </p:nvSpPr>
        <p:spPr bwMode="auto">
          <a:xfrm>
            <a:off x="7302500" y="2797175"/>
            <a:ext cx="188913"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5659" name="Line 949"/>
          <p:cNvSpPr>
            <a:spLocks noChangeShapeType="1"/>
          </p:cNvSpPr>
          <p:nvPr/>
        </p:nvSpPr>
        <p:spPr bwMode="auto">
          <a:xfrm flipV="1">
            <a:off x="7716838" y="2190750"/>
            <a:ext cx="238125" cy="1682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5660" name="Line 950"/>
          <p:cNvSpPr>
            <a:spLocks noChangeShapeType="1"/>
          </p:cNvSpPr>
          <p:nvPr/>
        </p:nvSpPr>
        <p:spPr bwMode="auto">
          <a:xfrm>
            <a:off x="7856538" y="2787650"/>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5661" name="Line 951"/>
          <p:cNvSpPr>
            <a:spLocks noChangeShapeType="1"/>
          </p:cNvSpPr>
          <p:nvPr/>
        </p:nvSpPr>
        <p:spPr bwMode="auto">
          <a:xfrm flipH="1">
            <a:off x="7002463" y="2863850"/>
            <a:ext cx="98425" cy="704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65662" name="Line 952"/>
          <p:cNvSpPr>
            <a:spLocks noChangeShapeType="1"/>
          </p:cNvSpPr>
          <p:nvPr/>
        </p:nvSpPr>
        <p:spPr bwMode="auto">
          <a:xfrm flipH="1">
            <a:off x="7593013" y="2863850"/>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nvGrpSpPr>
          <p:cNvPr id="65663" name="Group 953"/>
          <p:cNvGrpSpPr>
            <a:grpSpLocks/>
          </p:cNvGrpSpPr>
          <p:nvPr/>
        </p:nvGrpSpPr>
        <p:grpSpPr bwMode="auto">
          <a:xfrm>
            <a:off x="6645275" y="4481513"/>
            <a:ext cx="501650" cy="234950"/>
            <a:chOff x="4701" y="2996"/>
            <a:chExt cx="316" cy="148"/>
          </a:xfrm>
        </p:grpSpPr>
        <p:sp>
          <p:nvSpPr>
            <p:cNvPr id="66078" name="Oval 954"/>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6079" name="Line 955"/>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080" name="Line 956"/>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081" name="Rectangle 957"/>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6082" name="Oval 958"/>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6083" name="Group 959"/>
            <p:cNvGrpSpPr>
              <a:grpSpLocks/>
            </p:cNvGrpSpPr>
            <p:nvPr/>
          </p:nvGrpSpPr>
          <p:grpSpPr bwMode="auto">
            <a:xfrm>
              <a:off x="4776" y="3017"/>
              <a:ext cx="156" cy="56"/>
              <a:chOff x="2848" y="848"/>
              <a:chExt cx="140" cy="98"/>
            </a:xfrm>
          </p:grpSpPr>
          <p:sp>
            <p:nvSpPr>
              <p:cNvPr id="66088" name="Line 96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089" name="Line 96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090" name="Line 96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6084" name="Group 963"/>
            <p:cNvGrpSpPr>
              <a:grpSpLocks/>
            </p:cNvGrpSpPr>
            <p:nvPr/>
          </p:nvGrpSpPr>
          <p:grpSpPr bwMode="auto">
            <a:xfrm flipV="1">
              <a:off x="4776" y="3016"/>
              <a:ext cx="156" cy="56"/>
              <a:chOff x="2848" y="848"/>
              <a:chExt cx="140" cy="98"/>
            </a:xfrm>
          </p:grpSpPr>
          <p:sp>
            <p:nvSpPr>
              <p:cNvPr id="66085" name="Line 96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086" name="Line 96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087" name="Line 96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grpSp>
        <p:nvGrpSpPr>
          <p:cNvPr id="65664" name="Group 967"/>
          <p:cNvGrpSpPr>
            <a:grpSpLocks/>
          </p:cNvGrpSpPr>
          <p:nvPr/>
        </p:nvGrpSpPr>
        <p:grpSpPr bwMode="auto">
          <a:xfrm>
            <a:off x="5980113" y="4783138"/>
            <a:ext cx="501650" cy="234950"/>
            <a:chOff x="4701" y="2996"/>
            <a:chExt cx="316" cy="148"/>
          </a:xfrm>
        </p:grpSpPr>
        <p:sp>
          <p:nvSpPr>
            <p:cNvPr id="66065" name="Oval 968"/>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6066" name="Line 969"/>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067" name="Line 970"/>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068" name="Rectangle 971"/>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6069" name="Oval 972"/>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6070" name="Group 973"/>
            <p:cNvGrpSpPr>
              <a:grpSpLocks/>
            </p:cNvGrpSpPr>
            <p:nvPr/>
          </p:nvGrpSpPr>
          <p:grpSpPr bwMode="auto">
            <a:xfrm>
              <a:off x="4776" y="3017"/>
              <a:ext cx="156" cy="56"/>
              <a:chOff x="2848" y="848"/>
              <a:chExt cx="140" cy="98"/>
            </a:xfrm>
          </p:grpSpPr>
          <p:sp>
            <p:nvSpPr>
              <p:cNvPr id="66075" name="Line 97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076" name="Line 97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077" name="Line 97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6071" name="Group 977"/>
            <p:cNvGrpSpPr>
              <a:grpSpLocks/>
            </p:cNvGrpSpPr>
            <p:nvPr/>
          </p:nvGrpSpPr>
          <p:grpSpPr bwMode="auto">
            <a:xfrm flipV="1">
              <a:off x="4776" y="3016"/>
              <a:ext cx="156" cy="56"/>
              <a:chOff x="2848" y="848"/>
              <a:chExt cx="140" cy="98"/>
            </a:xfrm>
          </p:grpSpPr>
          <p:sp>
            <p:nvSpPr>
              <p:cNvPr id="66072" name="Line 97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073" name="Line 97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074" name="Line 98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pic>
        <p:nvPicPr>
          <p:cNvPr id="65665" name="Picture 1020" descr="imgyjav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1938" y="1878013"/>
            <a:ext cx="3683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666" name="Group 1021"/>
          <p:cNvGrpSpPr>
            <a:grpSpLocks/>
          </p:cNvGrpSpPr>
          <p:nvPr/>
        </p:nvGrpSpPr>
        <p:grpSpPr bwMode="auto">
          <a:xfrm>
            <a:off x="7464425" y="5226050"/>
            <a:ext cx="198438" cy="365125"/>
            <a:chOff x="4702" y="3292"/>
            <a:chExt cx="125" cy="230"/>
          </a:xfrm>
        </p:grpSpPr>
        <p:sp>
          <p:nvSpPr>
            <p:cNvPr id="66057" name="AutoShape 1022"/>
            <p:cNvSpPr>
              <a:spLocks noChangeArrowheads="1"/>
            </p:cNvSpPr>
            <p:nvPr/>
          </p:nvSpPr>
          <p:spPr bwMode="auto">
            <a:xfrm>
              <a:off x="4702" y="3469"/>
              <a:ext cx="125" cy="53"/>
            </a:xfrm>
            <a:prstGeom prst="parallelogram">
              <a:avLst>
                <a:gd name="adj" fmla="val 90856"/>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6058" name="Rectangle 1023"/>
            <p:cNvSpPr>
              <a:spLocks noChangeArrowheads="1"/>
            </p:cNvSpPr>
            <p:nvPr/>
          </p:nvSpPr>
          <p:spPr bwMode="auto">
            <a:xfrm>
              <a:off x="4765" y="3293"/>
              <a:ext cx="58" cy="17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6059" name="Rectangle 1024"/>
            <p:cNvSpPr>
              <a:spLocks noChangeArrowheads="1"/>
            </p:cNvSpPr>
            <p:nvPr/>
          </p:nvSpPr>
          <p:spPr bwMode="auto">
            <a:xfrm>
              <a:off x="4703" y="3344"/>
              <a:ext cx="79" cy="177"/>
            </a:xfrm>
            <a:prstGeom prst="rect">
              <a:avLst/>
            </a:prstGeom>
            <a:solidFill>
              <a:schemeClr val="folHlink"/>
            </a:solidFill>
            <a:ln w="9525">
              <a:solidFill>
                <a:schemeClr val="bg2"/>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6060" name="AutoShape 1025"/>
            <p:cNvSpPr>
              <a:spLocks noChangeArrowheads="1"/>
            </p:cNvSpPr>
            <p:nvPr/>
          </p:nvSpPr>
          <p:spPr bwMode="auto">
            <a:xfrm>
              <a:off x="4702" y="3292"/>
              <a:ext cx="125" cy="53"/>
            </a:xfrm>
            <a:prstGeom prst="parallelogram">
              <a:avLst>
                <a:gd name="adj" fmla="val 90856"/>
              </a:avLst>
            </a:prstGeom>
            <a:solidFill>
              <a:schemeClr val="folHlink"/>
            </a:solidFill>
            <a:ln w="9525">
              <a:solidFill>
                <a:schemeClr val="bg2"/>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6061" name="Line 1026"/>
            <p:cNvSpPr>
              <a:spLocks noChangeShapeType="1"/>
            </p:cNvSpPr>
            <p:nvPr/>
          </p:nvSpPr>
          <p:spPr bwMode="auto">
            <a:xfrm>
              <a:off x="4827" y="3296"/>
              <a:ext cx="0" cy="17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062" name="Line 1027"/>
            <p:cNvSpPr>
              <a:spLocks noChangeShapeType="1"/>
            </p:cNvSpPr>
            <p:nvPr/>
          </p:nvSpPr>
          <p:spPr bwMode="auto">
            <a:xfrm flipH="1">
              <a:off x="4782" y="3469"/>
              <a:ext cx="45" cy="5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063" name="Rectangle 1028"/>
            <p:cNvSpPr>
              <a:spLocks noChangeArrowheads="1"/>
            </p:cNvSpPr>
            <p:nvPr/>
          </p:nvSpPr>
          <p:spPr bwMode="auto">
            <a:xfrm>
              <a:off x="4713" y="3367"/>
              <a:ext cx="52" cy="102"/>
            </a:xfrm>
            <a:prstGeom prst="rect">
              <a:avLst/>
            </a:prstGeom>
            <a:solidFill>
              <a:schemeClr val="folHlink"/>
            </a:solidFill>
            <a:ln w="9525">
              <a:solidFill>
                <a:schemeClr val="bg2"/>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6064" name="Rectangle 1029"/>
            <p:cNvSpPr>
              <a:spLocks noChangeArrowheads="1"/>
            </p:cNvSpPr>
            <p:nvPr/>
          </p:nvSpPr>
          <p:spPr bwMode="auto">
            <a:xfrm>
              <a:off x="4720" y="3398"/>
              <a:ext cx="40" cy="36"/>
            </a:xfrm>
            <a:prstGeom prst="rect">
              <a:avLst/>
            </a:prstGeom>
            <a:solidFill>
              <a:schemeClr val="folHlink"/>
            </a:solidFill>
            <a:ln w="9525">
              <a:solidFill>
                <a:schemeClr val="bg2"/>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grpSp>
        <p:nvGrpSpPr>
          <p:cNvPr id="65667" name="Group 1030"/>
          <p:cNvGrpSpPr>
            <a:grpSpLocks/>
          </p:cNvGrpSpPr>
          <p:nvPr/>
        </p:nvGrpSpPr>
        <p:grpSpPr bwMode="auto">
          <a:xfrm>
            <a:off x="7926388" y="4949825"/>
            <a:ext cx="198437" cy="365125"/>
            <a:chOff x="4702" y="3292"/>
            <a:chExt cx="125" cy="230"/>
          </a:xfrm>
        </p:grpSpPr>
        <p:sp>
          <p:nvSpPr>
            <p:cNvPr id="66049" name="AutoShape 1031"/>
            <p:cNvSpPr>
              <a:spLocks noChangeArrowheads="1"/>
            </p:cNvSpPr>
            <p:nvPr/>
          </p:nvSpPr>
          <p:spPr bwMode="auto">
            <a:xfrm>
              <a:off x="4702" y="3469"/>
              <a:ext cx="125" cy="53"/>
            </a:xfrm>
            <a:prstGeom prst="parallelogram">
              <a:avLst>
                <a:gd name="adj" fmla="val 90856"/>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6050" name="Rectangle 1032"/>
            <p:cNvSpPr>
              <a:spLocks noChangeArrowheads="1"/>
            </p:cNvSpPr>
            <p:nvPr/>
          </p:nvSpPr>
          <p:spPr bwMode="auto">
            <a:xfrm>
              <a:off x="4765" y="3293"/>
              <a:ext cx="58" cy="17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6051" name="Rectangle 1033"/>
            <p:cNvSpPr>
              <a:spLocks noChangeArrowheads="1"/>
            </p:cNvSpPr>
            <p:nvPr/>
          </p:nvSpPr>
          <p:spPr bwMode="auto">
            <a:xfrm>
              <a:off x="4703" y="3344"/>
              <a:ext cx="79" cy="177"/>
            </a:xfrm>
            <a:prstGeom prst="rect">
              <a:avLst/>
            </a:prstGeom>
            <a:solidFill>
              <a:schemeClr val="folHlink"/>
            </a:solidFill>
            <a:ln w="9525">
              <a:solidFill>
                <a:schemeClr val="bg2"/>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6052" name="AutoShape 1034"/>
            <p:cNvSpPr>
              <a:spLocks noChangeArrowheads="1"/>
            </p:cNvSpPr>
            <p:nvPr/>
          </p:nvSpPr>
          <p:spPr bwMode="auto">
            <a:xfrm>
              <a:off x="4702" y="3292"/>
              <a:ext cx="125" cy="53"/>
            </a:xfrm>
            <a:prstGeom prst="parallelogram">
              <a:avLst>
                <a:gd name="adj" fmla="val 90856"/>
              </a:avLst>
            </a:prstGeom>
            <a:solidFill>
              <a:schemeClr val="folHlink"/>
            </a:solidFill>
            <a:ln w="9525">
              <a:solidFill>
                <a:schemeClr val="bg2"/>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6053" name="Line 1035"/>
            <p:cNvSpPr>
              <a:spLocks noChangeShapeType="1"/>
            </p:cNvSpPr>
            <p:nvPr/>
          </p:nvSpPr>
          <p:spPr bwMode="auto">
            <a:xfrm>
              <a:off x="4827" y="3296"/>
              <a:ext cx="0" cy="17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054" name="Line 1036"/>
            <p:cNvSpPr>
              <a:spLocks noChangeShapeType="1"/>
            </p:cNvSpPr>
            <p:nvPr/>
          </p:nvSpPr>
          <p:spPr bwMode="auto">
            <a:xfrm flipH="1">
              <a:off x="4782" y="3469"/>
              <a:ext cx="45" cy="5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6055" name="Rectangle 1037"/>
            <p:cNvSpPr>
              <a:spLocks noChangeArrowheads="1"/>
            </p:cNvSpPr>
            <p:nvPr/>
          </p:nvSpPr>
          <p:spPr bwMode="auto">
            <a:xfrm>
              <a:off x="4713" y="3367"/>
              <a:ext cx="52" cy="102"/>
            </a:xfrm>
            <a:prstGeom prst="rect">
              <a:avLst/>
            </a:prstGeom>
            <a:solidFill>
              <a:schemeClr val="folHlink"/>
            </a:solidFill>
            <a:ln w="9525">
              <a:solidFill>
                <a:schemeClr val="bg2"/>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6056" name="Rectangle 1038"/>
            <p:cNvSpPr>
              <a:spLocks noChangeArrowheads="1"/>
            </p:cNvSpPr>
            <p:nvPr/>
          </p:nvSpPr>
          <p:spPr bwMode="auto">
            <a:xfrm>
              <a:off x="4720" y="3398"/>
              <a:ext cx="40" cy="36"/>
            </a:xfrm>
            <a:prstGeom prst="rect">
              <a:avLst/>
            </a:prstGeom>
            <a:solidFill>
              <a:schemeClr val="folHlink"/>
            </a:solidFill>
            <a:ln w="9525">
              <a:solidFill>
                <a:schemeClr val="bg2"/>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sp>
        <p:nvSpPr>
          <p:cNvPr id="65668" name="AutoShape 1040"/>
          <p:cNvSpPr>
            <a:spLocks noChangeAspect="1" noChangeArrowheads="1" noTextEdit="1"/>
          </p:cNvSpPr>
          <p:nvPr/>
        </p:nvSpPr>
        <p:spPr bwMode="auto">
          <a:xfrm>
            <a:off x="7143750" y="5394325"/>
            <a:ext cx="233363"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669" name="Freeform 1041"/>
          <p:cNvSpPr>
            <a:spLocks/>
          </p:cNvSpPr>
          <p:nvPr/>
        </p:nvSpPr>
        <p:spPr bwMode="auto">
          <a:xfrm>
            <a:off x="7145338" y="5394325"/>
            <a:ext cx="231775" cy="252413"/>
          </a:xfrm>
          <a:custGeom>
            <a:avLst/>
            <a:gdLst>
              <a:gd name="T0" fmla="*/ 2147483647 w 1894"/>
              <a:gd name="T1" fmla="*/ 0 h 1904"/>
              <a:gd name="T2" fmla="*/ 2147483647 w 1894"/>
              <a:gd name="T3" fmla="*/ 0 h 1904"/>
              <a:gd name="T4" fmla="*/ 2147483647 w 1894"/>
              <a:gd name="T5" fmla="*/ 2147483647 h 1904"/>
              <a:gd name="T6" fmla="*/ 2147483647 w 1894"/>
              <a:gd name="T7" fmla="*/ 2147483647 h 1904"/>
              <a:gd name="T8" fmla="*/ 2147483647 w 1894"/>
              <a:gd name="T9" fmla="*/ 2147483647 h 1904"/>
              <a:gd name="T10" fmla="*/ 2147483647 w 1894"/>
              <a:gd name="T11" fmla="*/ 2147483647 h 1904"/>
              <a:gd name="T12" fmla="*/ 2147483647 w 1894"/>
              <a:gd name="T13" fmla="*/ 2147483647 h 1904"/>
              <a:gd name="T14" fmla="*/ 2147483647 w 1894"/>
              <a:gd name="T15" fmla="*/ 2147483647 h 1904"/>
              <a:gd name="T16" fmla="*/ 2147483647 w 1894"/>
              <a:gd name="T17" fmla="*/ 2147483647 h 1904"/>
              <a:gd name="T18" fmla="*/ 2147483647 w 1894"/>
              <a:gd name="T19" fmla="*/ 2147483647 h 1904"/>
              <a:gd name="T20" fmla="*/ 2147483647 w 1894"/>
              <a:gd name="T21" fmla="*/ 2147483647 h 1904"/>
              <a:gd name="T22" fmla="*/ 2147483647 w 1894"/>
              <a:gd name="T23" fmla="*/ 2147483647 h 1904"/>
              <a:gd name="T24" fmla="*/ 2147483647 w 1894"/>
              <a:gd name="T25" fmla="*/ 2147483647 h 1904"/>
              <a:gd name="T26" fmla="*/ 2147483647 w 1894"/>
              <a:gd name="T27" fmla="*/ 2147483647 h 1904"/>
              <a:gd name="T28" fmla="*/ 2147483647 w 1894"/>
              <a:gd name="T29" fmla="*/ 2147483647 h 1904"/>
              <a:gd name="T30" fmla="*/ 2147483647 w 1894"/>
              <a:gd name="T31" fmla="*/ 2147483647 h 1904"/>
              <a:gd name="T32" fmla="*/ 2147483647 w 1894"/>
              <a:gd name="T33" fmla="*/ 2147483647 h 1904"/>
              <a:gd name="T34" fmla="*/ 2147483647 w 1894"/>
              <a:gd name="T35" fmla="*/ 2147483647 h 1904"/>
              <a:gd name="T36" fmla="*/ 2147483647 w 1894"/>
              <a:gd name="T37" fmla="*/ 2147483647 h 1904"/>
              <a:gd name="T38" fmla="*/ 2147483647 w 1894"/>
              <a:gd name="T39" fmla="*/ 2147483647 h 1904"/>
              <a:gd name="T40" fmla="*/ 2147483647 w 1894"/>
              <a:gd name="T41" fmla="*/ 2147483647 h 1904"/>
              <a:gd name="T42" fmla="*/ 2147483647 w 1894"/>
              <a:gd name="T43" fmla="*/ 2147483647 h 1904"/>
              <a:gd name="T44" fmla="*/ 2147483647 w 1894"/>
              <a:gd name="T45" fmla="*/ 2147483647 h 1904"/>
              <a:gd name="T46" fmla="*/ 2147483647 w 1894"/>
              <a:gd name="T47" fmla="*/ 2147483647 h 1904"/>
              <a:gd name="T48" fmla="*/ 2147483647 w 1894"/>
              <a:gd name="T49" fmla="*/ 2147483647 h 1904"/>
              <a:gd name="T50" fmla="*/ 2147483647 w 1894"/>
              <a:gd name="T51" fmla="*/ 2147483647 h 1904"/>
              <a:gd name="T52" fmla="*/ 2147483647 w 1894"/>
              <a:gd name="T53" fmla="*/ 2147483647 h 1904"/>
              <a:gd name="T54" fmla="*/ 2147483647 w 1894"/>
              <a:gd name="T55" fmla="*/ 2147483647 h 1904"/>
              <a:gd name="T56" fmla="*/ 2147483647 w 1894"/>
              <a:gd name="T57" fmla="*/ 2147483647 h 1904"/>
              <a:gd name="T58" fmla="*/ 2147483647 w 1894"/>
              <a:gd name="T59" fmla="*/ 2147483647 h 1904"/>
              <a:gd name="T60" fmla="*/ 2147483647 w 1894"/>
              <a:gd name="T61" fmla="*/ 2147483647 h 1904"/>
              <a:gd name="T62" fmla="*/ 2147483647 w 1894"/>
              <a:gd name="T63" fmla="*/ 2147483647 h 1904"/>
              <a:gd name="T64" fmla="*/ 2147483647 w 1894"/>
              <a:gd name="T65" fmla="*/ 2147483647 h 1904"/>
              <a:gd name="T66" fmla="*/ 2147483647 w 1894"/>
              <a:gd name="T67" fmla="*/ 2147483647 h 1904"/>
              <a:gd name="T68" fmla="*/ 2147483647 w 1894"/>
              <a:gd name="T69" fmla="*/ 2147483647 h 1904"/>
              <a:gd name="T70" fmla="*/ 2147483647 w 1894"/>
              <a:gd name="T71" fmla="*/ 2147483647 h 1904"/>
              <a:gd name="T72" fmla="*/ 2147483647 w 1894"/>
              <a:gd name="T73" fmla="*/ 2147483647 h 1904"/>
              <a:gd name="T74" fmla="*/ 2147483647 w 1894"/>
              <a:gd name="T75" fmla="*/ 2147483647 h 1904"/>
              <a:gd name="T76" fmla="*/ 2147483647 w 1894"/>
              <a:gd name="T77" fmla="*/ 2147483647 h 1904"/>
              <a:gd name="T78" fmla="*/ 2147483647 w 1894"/>
              <a:gd name="T79" fmla="*/ 2147483647 h 1904"/>
              <a:gd name="T80" fmla="*/ 0 w 1894"/>
              <a:gd name="T81" fmla="*/ 2147483647 h 1904"/>
              <a:gd name="T82" fmla="*/ 2147483647 w 1894"/>
              <a:gd name="T83" fmla="*/ 2147483647 h 1904"/>
              <a:gd name="T84" fmla="*/ 2147483647 w 1894"/>
              <a:gd name="T85" fmla="*/ 2147483647 h 1904"/>
              <a:gd name="T86" fmla="*/ 2147483647 w 1894"/>
              <a:gd name="T87" fmla="*/ 2147483647 h 1904"/>
              <a:gd name="T88" fmla="*/ 2147483647 w 1894"/>
              <a:gd name="T89" fmla="*/ 2147483647 h 1904"/>
              <a:gd name="T90" fmla="*/ 2147483647 w 1894"/>
              <a:gd name="T91" fmla="*/ 2147483647 h 1904"/>
              <a:gd name="T92" fmla="*/ 2147483647 w 1894"/>
              <a:gd name="T93" fmla="*/ 2147483647 h 19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4"/>
              <a:gd name="T142" fmla="*/ 0 h 1904"/>
              <a:gd name="T143" fmla="*/ 1894 w 1894"/>
              <a:gd name="T144" fmla="*/ 1904 h 190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4" h="1904">
                <a:moveTo>
                  <a:pt x="651" y="0"/>
                </a:moveTo>
                <a:lnTo>
                  <a:pt x="653" y="0"/>
                </a:lnTo>
                <a:lnTo>
                  <a:pt x="659" y="0"/>
                </a:lnTo>
                <a:lnTo>
                  <a:pt x="668" y="0"/>
                </a:lnTo>
                <a:lnTo>
                  <a:pt x="682" y="0"/>
                </a:lnTo>
                <a:lnTo>
                  <a:pt x="699" y="1"/>
                </a:lnTo>
                <a:lnTo>
                  <a:pt x="720" y="1"/>
                </a:lnTo>
                <a:lnTo>
                  <a:pt x="742" y="3"/>
                </a:lnTo>
                <a:lnTo>
                  <a:pt x="769" y="4"/>
                </a:lnTo>
                <a:lnTo>
                  <a:pt x="799" y="6"/>
                </a:lnTo>
                <a:lnTo>
                  <a:pt x="831" y="8"/>
                </a:lnTo>
                <a:lnTo>
                  <a:pt x="865" y="10"/>
                </a:lnTo>
                <a:lnTo>
                  <a:pt x="902" y="13"/>
                </a:lnTo>
                <a:lnTo>
                  <a:pt x="941" y="17"/>
                </a:lnTo>
                <a:lnTo>
                  <a:pt x="982" y="21"/>
                </a:lnTo>
                <a:lnTo>
                  <a:pt x="1025" y="26"/>
                </a:lnTo>
                <a:lnTo>
                  <a:pt x="1070" y="32"/>
                </a:lnTo>
                <a:lnTo>
                  <a:pt x="1116" y="38"/>
                </a:lnTo>
                <a:lnTo>
                  <a:pt x="1164" y="46"/>
                </a:lnTo>
                <a:lnTo>
                  <a:pt x="1213" y="55"/>
                </a:lnTo>
                <a:lnTo>
                  <a:pt x="1263" y="63"/>
                </a:lnTo>
                <a:lnTo>
                  <a:pt x="1315" y="73"/>
                </a:lnTo>
                <a:lnTo>
                  <a:pt x="1366" y="85"/>
                </a:lnTo>
                <a:lnTo>
                  <a:pt x="1418" y="97"/>
                </a:lnTo>
                <a:lnTo>
                  <a:pt x="1472" y="111"/>
                </a:lnTo>
                <a:lnTo>
                  <a:pt x="1525" y="125"/>
                </a:lnTo>
                <a:lnTo>
                  <a:pt x="1579" y="141"/>
                </a:lnTo>
                <a:lnTo>
                  <a:pt x="1632" y="159"/>
                </a:lnTo>
                <a:lnTo>
                  <a:pt x="1685" y="177"/>
                </a:lnTo>
                <a:lnTo>
                  <a:pt x="1739" y="197"/>
                </a:lnTo>
                <a:lnTo>
                  <a:pt x="1791" y="218"/>
                </a:lnTo>
                <a:lnTo>
                  <a:pt x="1843" y="241"/>
                </a:lnTo>
                <a:lnTo>
                  <a:pt x="1894" y="266"/>
                </a:lnTo>
                <a:lnTo>
                  <a:pt x="1729" y="1139"/>
                </a:lnTo>
                <a:lnTo>
                  <a:pt x="1733" y="1140"/>
                </a:lnTo>
                <a:lnTo>
                  <a:pt x="1742" y="1146"/>
                </a:lnTo>
                <a:lnTo>
                  <a:pt x="1755" y="1156"/>
                </a:lnTo>
                <a:lnTo>
                  <a:pt x="1768" y="1173"/>
                </a:lnTo>
                <a:lnTo>
                  <a:pt x="1778" y="1199"/>
                </a:lnTo>
                <a:lnTo>
                  <a:pt x="1781" y="1234"/>
                </a:lnTo>
                <a:lnTo>
                  <a:pt x="1777" y="1281"/>
                </a:lnTo>
                <a:lnTo>
                  <a:pt x="1760" y="1341"/>
                </a:lnTo>
                <a:lnTo>
                  <a:pt x="1472" y="1765"/>
                </a:lnTo>
                <a:lnTo>
                  <a:pt x="1432" y="1765"/>
                </a:lnTo>
                <a:lnTo>
                  <a:pt x="1324" y="1904"/>
                </a:lnTo>
                <a:lnTo>
                  <a:pt x="1322" y="1904"/>
                </a:lnTo>
                <a:lnTo>
                  <a:pt x="1315" y="1903"/>
                </a:lnTo>
                <a:lnTo>
                  <a:pt x="1304" y="1902"/>
                </a:lnTo>
                <a:lnTo>
                  <a:pt x="1290" y="1900"/>
                </a:lnTo>
                <a:lnTo>
                  <a:pt x="1270" y="1897"/>
                </a:lnTo>
                <a:lnTo>
                  <a:pt x="1249" y="1894"/>
                </a:lnTo>
                <a:lnTo>
                  <a:pt x="1223" y="1891"/>
                </a:lnTo>
                <a:lnTo>
                  <a:pt x="1194" y="1887"/>
                </a:lnTo>
                <a:lnTo>
                  <a:pt x="1162" y="1881"/>
                </a:lnTo>
                <a:lnTo>
                  <a:pt x="1128" y="1876"/>
                </a:lnTo>
                <a:lnTo>
                  <a:pt x="1091" y="1869"/>
                </a:lnTo>
                <a:lnTo>
                  <a:pt x="1050" y="1862"/>
                </a:lnTo>
                <a:lnTo>
                  <a:pt x="1008" y="1854"/>
                </a:lnTo>
                <a:lnTo>
                  <a:pt x="964" y="1845"/>
                </a:lnTo>
                <a:lnTo>
                  <a:pt x="918" y="1835"/>
                </a:lnTo>
                <a:lnTo>
                  <a:pt x="870" y="1824"/>
                </a:lnTo>
                <a:lnTo>
                  <a:pt x="820" y="1813"/>
                </a:lnTo>
                <a:lnTo>
                  <a:pt x="769" y="1800"/>
                </a:lnTo>
                <a:lnTo>
                  <a:pt x="717" y="1786"/>
                </a:lnTo>
                <a:lnTo>
                  <a:pt x="664" y="1772"/>
                </a:lnTo>
                <a:lnTo>
                  <a:pt x="610" y="1755"/>
                </a:lnTo>
                <a:lnTo>
                  <a:pt x="555" y="1738"/>
                </a:lnTo>
                <a:lnTo>
                  <a:pt x="501" y="1720"/>
                </a:lnTo>
                <a:lnTo>
                  <a:pt x="445" y="1701"/>
                </a:lnTo>
                <a:lnTo>
                  <a:pt x="390" y="1681"/>
                </a:lnTo>
                <a:lnTo>
                  <a:pt x="334" y="1659"/>
                </a:lnTo>
                <a:lnTo>
                  <a:pt x="280" y="1636"/>
                </a:lnTo>
                <a:lnTo>
                  <a:pt x="225" y="1611"/>
                </a:lnTo>
                <a:lnTo>
                  <a:pt x="172" y="1585"/>
                </a:lnTo>
                <a:lnTo>
                  <a:pt x="119" y="1559"/>
                </a:lnTo>
                <a:lnTo>
                  <a:pt x="67" y="1530"/>
                </a:lnTo>
                <a:lnTo>
                  <a:pt x="17" y="1500"/>
                </a:lnTo>
                <a:lnTo>
                  <a:pt x="16" y="1495"/>
                </a:lnTo>
                <a:lnTo>
                  <a:pt x="12" y="1480"/>
                </a:lnTo>
                <a:lnTo>
                  <a:pt x="8" y="1457"/>
                </a:lnTo>
                <a:lnTo>
                  <a:pt x="4" y="1430"/>
                </a:lnTo>
                <a:lnTo>
                  <a:pt x="0" y="1401"/>
                </a:lnTo>
                <a:lnTo>
                  <a:pt x="0" y="1370"/>
                </a:lnTo>
                <a:lnTo>
                  <a:pt x="4" y="1343"/>
                </a:lnTo>
                <a:lnTo>
                  <a:pt x="12" y="1319"/>
                </a:lnTo>
                <a:lnTo>
                  <a:pt x="388" y="965"/>
                </a:lnTo>
                <a:lnTo>
                  <a:pt x="387" y="961"/>
                </a:lnTo>
                <a:lnTo>
                  <a:pt x="386" y="952"/>
                </a:lnTo>
                <a:lnTo>
                  <a:pt x="386" y="936"/>
                </a:lnTo>
                <a:lnTo>
                  <a:pt x="390" y="917"/>
                </a:lnTo>
                <a:lnTo>
                  <a:pt x="397" y="893"/>
                </a:lnTo>
                <a:lnTo>
                  <a:pt x="412" y="868"/>
                </a:lnTo>
                <a:lnTo>
                  <a:pt x="435" y="841"/>
                </a:lnTo>
                <a:lnTo>
                  <a:pt x="468" y="814"/>
                </a:lnTo>
                <a:lnTo>
                  <a:pt x="651" y="0"/>
                </a:lnTo>
                <a:close/>
              </a:path>
            </a:pathLst>
          </a:custGeom>
          <a:solidFill>
            <a:schemeClr val="folHlink"/>
          </a:solidFill>
          <a:ln w="9525">
            <a:solidFill>
              <a:schemeClr val="bg2"/>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670" name="Freeform 1042"/>
          <p:cNvSpPr>
            <a:spLocks/>
          </p:cNvSpPr>
          <p:nvPr/>
        </p:nvSpPr>
        <p:spPr bwMode="auto">
          <a:xfrm>
            <a:off x="7173913" y="5554663"/>
            <a:ext cx="134937" cy="42862"/>
          </a:xfrm>
          <a:custGeom>
            <a:avLst/>
            <a:gdLst>
              <a:gd name="T0" fmla="*/ 2147483647 w 1106"/>
              <a:gd name="T1" fmla="*/ 0 h 331"/>
              <a:gd name="T2" fmla="*/ 2147483647 w 1106"/>
              <a:gd name="T3" fmla="*/ 2147483647 h 331"/>
              <a:gd name="T4" fmla="*/ 2147483647 w 1106"/>
              <a:gd name="T5" fmla="*/ 2147483647 h 331"/>
              <a:gd name="T6" fmla="*/ 0 w 1106"/>
              <a:gd name="T7" fmla="*/ 2147483647 h 331"/>
              <a:gd name="T8" fmla="*/ 2147483647 w 1106"/>
              <a:gd name="T9" fmla="*/ 0 h 331"/>
              <a:gd name="T10" fmla="*/ 0 60000 65536"/>
              <a:gd name="T11" fmla="*/ 0 60000 65536"/>
              <a:gd name="T12" fmla="*/ 0 60000 65536"/>
              <a:gd name="T13" fmla="*/ 0 60000 65536"/>
              <a:gd name="T14" fmla="*/ 0 60000 65536"/>
              <a:gd name="T15" fmla="*/ 0 w 1106"/>
              <a:gd name="T16" fmla="*/ 0 h 331"/>
              <a:gd name="T17" fmla="*/ 1106 w 1106"/>
              <a:gd name="T18" fmla="*/ 331 h 331"/>
            </a:gdLst>
            <a:ahLst/>
            <a:cxnLst>
              <a:cxn ang="T10">
                <a:pos x="T0" y="T1"/>
              </a:cxn>
              <a:cxn ang="T11">
                <a:pos x="T2" y="T3"/>
              </a:cxn>
              <a:cxn ang="T12">
                <a:pos x="T4" y="T5"/>
              </a:cxn>
              <a:cxn ang="T13">
                <a:pos x="T6" y="T7"/>
              </a:cxn>
              <a:cxn ang="T14">
                <a:pos x="T8" y="T9"/>
              </a:cxn>
            </a:cxnLst>
            <a:rect l="T15" t="T16" r="T17" b="T18"/>
            <a:pathLst>
              <a:path w="1106" h="331">
                <a:moveTo>
                  <a:pt x="40" y="0"/>
                </a:moveTo>
                <a:lnTo>
                  <a:pt x="1106" y="277"/>
                </a:lnTo>
                <a:lnTo>
                  <a:pt x="1071" y="331"/>
                </a:lnTo>
                <a:lnTo>
                  <a:pt x="0" y="36"/>
                </a:lnTo>
                <a:lnTo>
                  <a:pt x="4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671" name="Freeform 1043"/>
          <p:cNvSpPr>
            <a:spLocks/>
          </p:cNvSpPr>
          <p:nvPr/>
        </p:nvSpPr>
        <p:spPr bwMode="auto">
          <a:xfrm>
            <a:off x="7151688" y="5573713"/>
            <a:ext cx="157162" cy="66675"/>
          </a:xfrm>
          <a:custGeom>
            <a:avLst/>
            <a:gdLst>
              <a:gd name="T0" fmla="*/ 2147483647 w 1285"/>
              <a:gd name="T1" fmla="*/ 2147483647 h 505"/>
              <a:gd name="T2" fmla="*/ 2147483647 w 1285"/>
              <a:gd name="T3" fmla="*/ 2147483647 h 505"/>
              <a:gd name="T4" fmla="*/ 2147483647 w 1285"/>
              <a:gd name="T5" fmla="*/ 2147483647 h 505"/>
              <a:gd name="T6" fmla="*/ 2147483647 w 1285"/>
              <a:gd name="T7" fmla="*/ 2147483647 h 505"/>
              <a:gd name="T8" fmla="*/ 2147483647 w 1285"/>
              <a:gd name="T9" fmla="*/ 2147483647 h 505"/>
              <a:gd name="T10" fmla="*/ 2147483647 w 1285"/>
              <a:gd name="T11" fmla="*/ 2147483647 h 505"/>
              <a:gd name="T12" fmla="*/ 2147483647 w 1285"/>
              <a:gd name="T13" fmla="*/ 2147483647 h 505"/>
              <a:gd name="T14" fmla="*/ 2147483647 w 1285"/>
              <a:gd name="T15" fmla="*/ 2147483647 h 505"/>
              <a:gd name="T16" fmla="*/ 2147483647 w 1285"/>
              <a:gd name="T17" fmla="*/ 2147483647 h 505"/>
              <a:gd name="T18" fmla="*/ 2147483647 w 1285"/>
              <a:gd name="T19" fmla="*/ 2147483647 h 505"/>
              <a:gd name="T20" fmla="*/ 2147483647 w 1285"/>
              <a:gd name="T21" fmla="*/ 2147483647 h 505"/>
              <a:gd name="T22" fmla="*/ 2147483647 w 1285"/>
              <a:gd name="T23" fmla="*/ 2147483647 h 505"/>
              <a:gd name="T24" fmla="*/ 2147483647 w 1285"/>
              <a:gd name="T25" fmla="*/ 2147483647 h 505"/>
              <a:gd name="T26" fmla="*/ 2147483647 w 1285"/>
              <a:gd name="T27" fmla="*/ 2147483647 h 505"/>
              <a:gd name="T28" fmla="*/ 2147483647 w 1285"/>
              <a:gd name="T29" fmla="*/ 2147483647 h 505"/>
              <a:gd name="T30" fmla="*/ 2147483647 w 1285"/>
              <a:gd name="T31" fmla="*/ 2147483647 h 505"/>
              <a:gd name="T32" fmla="*/ 2147483647 w 1285"/>
              <a:gd name="T33" fmla="*/ 2147483647 h 505"/>
              <a:gd name="T34" fmla="*/ 2147483647 w 1285"/>
              <a:gd name="T35" fmla="*/ 2147483647 h 505"/>
              <a:gd name="T36" fmla="*/ 0 w 1285"/>
              <a:gd name="T37" fmla="*/ 2147483647 h 505"/>
              <a:gd name="T38" fmla="*/ 2147483647 w 1285"/>
              <a:gd name="T39" fmla="*/ 2147483647 h 505"/>
              <a:gd name="T40" fmla="*/ 2147483647 w 1285"/>
              <a:gd name="T41" fmla="*/ 2147483647 h 505"/>
              <a:gd name="T42" fmla="*/ 2147483647 w 1285"/>
              <a:gd name="T43" fmla="*/ 2147483647 h 505"/>
              <a:gd name="T44" fmla="*/ 2147483647 w 1285"/>
              <a:gd name="T45" fmla="*/ 2147483647 h 505"/>
              <a:gd name="T46" fmla="*/ 2147483647 w 1285"/>
              <a:gd name="T47" fmla="*/ 2147483647 h 505"/>
              <a:gd name="T48" fmla="*/ 2147483647 w 1285"/>
              <a:gd name="T49" fmla="*/ 2147483647 h 505"/>
              <a:gd name="T50" fmla="*/ 2147483647 w 1285"/>
              <a:gd name="T51" fmla="*/ 2147483647 h 505"/>
              <a:gd name="T52" fmla="*/ 2147483647 w 1285"/>
              <a:gd name="T53" fmla="*/ 2147483647 h 505"/>
              <a:gd name="T54" fmla="*/ 2147483647 w 1285"/>
              <a:gd name="T55" fmla="*/ 2147483647 h 505"/>
              <a:gd name="T56" fmla="*/ 2147483647 w 1285"/>
              <a:gd name="T57" fmla="*/ 2147483647 h 505"/>
              <a:gd name="T58" fmla="*/ 2147483647 w 1285"/>
              <a:gd name="T59" fmla="*/ 2147483647 h 505"/>
              <a:gd name="T60" fmla="*/ 2147483647 w 1285"/>
              <a:gd name="T61" fmla="*/ 2147483647 h 505"/>
              <a:gd name="T62" fmla="*/ 2147483647 w 1285"/>
              <a:gd name="T63" fmla="*/ 2147483647 h 505"/>
              <a:gd name="T64" fmla="*/ 2147483647 w 1285"/>
              <a:gd name="T65" fmla="*/ 2147483647 h 505"/>
              <a:gd name="T66" fmla="*/ 2147483647 w 1285"/>
              <a:gd name="T67" fmla="*/ 2147483647 h 505"/>
              <a:gd name="T68" fmla="*/ 2147483647 w 1285"/>
              <a:gd name="T69" fmla="*/ 2147483647 h 505"/>
              <a:gd name="T70" fmla="*/ 2147483647 w 1285"/>
              <a:gd name="T71" fmla="*/ 2147483647 h 505"/>
              <a:gd name="T72" fmla="*/ 2147483647 w 1285"/>
              <a:gd name="T73" fmla="*/ 2147483647 h 505"/>
              <a:gd name="T74" fmla="*/ 2147483647 w 1285"/>
              <a:gd name="T75" fmla="*/ 2147483647 h 505"/>
              <a:gd name="T76" fmla="*/ 2147483647 w 1285"/>
              <a:gd name="T77" fmla="*/ 2147483647 h 505"/>
              <a:gd name="T78" fmla="*/ 2147483647 w 1285"/>
              <a:gd name="T79" fmla="*/ 2147483647 h 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85"/>
              <a:gd name="T121" fmla="*/ 0 h 505"/>
              <a:gd name="T122" fmla="*/ 1285 w 1285"/>
              <a:gd name="T123" fmla="*/ 505 h 50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85" h="505">
                <a:moveTo>
                  <a:pt x="1284" y="391"/>
                </a:moveTo>
                <a:lnTo>
                  <a:pt x="1282" y="391"/>
                </a:lnTo>
                <a:lnTo>
                  <a:pt x="1275" y="390"/>
                </a:lnTo>
                <a:lnTo>
                  <a:pt x="1264" y="389"/>
                </a:lnTo>
                <a:lnTo>
                  <a:pt x="1250" y="387"/>
                </a:lnTo>
                <a:lnTo>
                  <a:pt x="1232" y="385"/>
                </a:lnTo>
                <a:lnTo>
                  <a:pt x="1209" y="382"/>
                </a:lnTo>
                <a:lnTo>
                  <a:pt x="1183" y="378"/>
                </a:lnTo>
                <a:lnTo>
                  <a:pt x="1155" y="374"/>
                </a:lnTo>
                <a:lnTo>
                  <a:pt x="1124" y="369"/>
                </a:lnTo>
                <a:lnTo>
                  <a:pt x="1089" y="362"/>
                </a:lnTo>
                <a:lnTo>
                  <a:pt x="1052" y="355"/>
                </a:lnTo>
                <a:lnTo>
                  <a:pt x="1013" y="349"/>
                </a:lnTo>
                <a:lnTo>
                  <a:pt x="971" y="340"/>
                </a:lnTo>
                <a:lnTo>
                  <a:pt x="926" y="332"/>
                </a:lnTo>
                <a:lnTo>
                  <a:pt x="881" y="322"/>
                </a:lnTo>
                <a:lnTo>
                  <a:pt x="834" y="311"/>
                </a:lnTo>
                <a:lnTo>
                  <a:pt x="785" y="299"/>
                </a:lnTo>
                <a:lnTo>
                  <a:pt x="735" y="287"/>
                </a:lnTo>
                <a:lnTo>
                  <a:pt x="684" y="273"/>
                </a:lnTo>
                <a:lnTo>
                  <a:pt x="632" y="259"/>
                </a:lnTo>
                <a:lnTo>
                  <a:pt x="579" y="244"/>
                </a:lnTo>
                <a:lnTo>
                  <a:pt x="526" y="228"/>
                </a:lnTo>
                <a:lnTo>
                  <a:pt x="472" y="209"/>
                </a:lnTo>
                <a:lnTo>
                  <a:pt x="419" y="191"/>
                </a:lnTo>
                <a:lnTo>
                  <a:pt x="364" y="171"/>
                </a:lnTo>
                <a:lnTo>
                  <a:pt x="311" y="150"/>
                </a:lnTo>
                <a:lnTo>
                  <a:pt x="259" y="128"/>
                </a:lnTo>
                <a:lnTo>
                  <a:pt x="206" y="105"/>
                </a:lnTo>
                <a:lnTo>
                  <a:pt x="155" y="81"/>
                </a:lnTo>
                <a:lnTo>
                  <a:pt x="104" y="55"/>
                </a:lnTo>
                <a:lnTo>
                  <a:pt x="55" y="28"/>
                </a:lnTo>
                <a:lnTo>
                  <a:pt x="7" y="0"/>
                </a:lnTo>
                <a:lnTo>
                  <a:pt x="6" y="4"/>
                </a:lnTo>
                <a:lnTo>
                  <a:pt x="4" y="15"/>
                </a:lnTo>
                <a:lnTo>
                  <a:pt x="2" y="32"/>
                </a:lnTo>
                <a:lnTo>
                  <a:pt x="0" y="53"/>
                </a:lnTo>
                <a:lnTo>
                  <a:pt x="0" y="76"/>
                </a:lnTo>
                <a:lnTo>
                  <a:pt x="2" y="98"/>
                </a:lnTo>
                <a:lnTo>
                  <a:pt x="8" y="120"/>
                </a:lnTo>
                <a:lnTo>
                  <a:pt x="18" y="137"/>
                </a:lnTo>
                <a:lnTo>
                  <a:pt x="19" y="139"/>
                </a:lnTo>
                <a:lnTo>
                  <a:pt x="22" y="141"/>
                </a:lnTo>
                <a:lnTo>
                  <a:pt x="28" y="144"/>
                </a:lnTo>
                <a:lnTo>
                  <a:pt x="37" y="148"/>
                </a:lnTo>
                <a:lnTo>
                  <a:pt x="47" y="155"/>
                </a:lnTo>
                <a:lnTo>
                  <a:pt x="59" y="162"/>
                </a:lnTo>
                <a:lnTo>
                  <a:pt x="75" y="170"/>
                </a:lnTo>
                <a:lnTo>
                  <a:pt x="92" y="180"/>
                </a:lnTo>
                <a:lnTo>
                  <a:pt x="112" y="190"/>
                </a:lnTo>
                <a:lnTo>
                  <a:pt x="134" y="200"/>
                </a:lnTo>
                <a:lnTo>
                  <a:pt x="159" y="212"/>
                </a:lnTo>
                <a:lnTo>
                  <a:pt x="186" y="225"/>
                </a:lnTo>
                <a:lnTo>
                  <a:pt x="215" y="238"/>
                </a:lnTo>
                <a:lnTo>
                  <a:pt x="247" y="252"/>
                </a:lnTo>
                <a:lnTo>
                  <a:pt x="281" y="267"/>
                </a:lnTo>
                <a:lnTo>
                  <a:pt x="318" y="281"/>
                </a:lnTo>
                <a:lnTo>
                  <a:pt x="358" y="296"/>
                </a:lnTo>
                <a:lnTo>
                  <a:pt x="399" y="311"/>
                </a:lnTo>
                <a:lnTo>
                  <a:pt x="443" y="326"/>
                </a:lnTo>
                <a:lnTo>
                  <a:pt x="491" y="341"/>
                </a:lnTo>
                <a:lnTo>
                  <a:pt x="540" y="357"/>
                </a:lnTo>
                <a:lnTo>
                  <a:pt x="592" y="372"/>
                </a:lnTo>
                <a:lnTo>
                  <a:pt x="647" y="387"/>
                </a:lnTo>
                <a:lnTo>
                  <a:pt x="703" y="402"/>
                </a:lnTo>
                <a:lnTo>
                  <a:pt x="764" y="416"/>
                </a:lnTo>
                <a:lnTo>
                  <a:pt x="826" y="431"/>
                </a:lnTo>
                <a:lnTo>
                  <a:pt x="890" y="444"/>
                </a:lnTo>
                <a:lnTo>
                  <a:pt x="958" y="459"/>
                </a:lnTo>
                <a:lnTo>
                  <a:pt x="1028" y="472"/>
                </a:lnTo>
                <a:lnTo>
                  <a:pt x="1101" y="483"/>
                </a:lnTo>
                <a:lnTo>
                  <a:pt x="1177" y="494"/>
                </a:lnTo>
                <a:lnTo>
                  <a:pt x="1255" y="505"/>
                </a:lnTo>
                <a:lnTo>
                  <a:pt x="1256" y="503"/>
                </a:lnTo>
                <a:lnTo>
                  <a:pt x="1260" y="497"/>
                </a:lnTo>
                <a:lnTo>
                  <a:pt x="1265" y="487"/>
                </a:lnTo>
                <a:lnTo>
                  <a:pt x="1272" y="473"/>
                </a:lnTo>
                <a:lnTo>
                  <a:pt x="1278" y="456"/>
                </a:lnTo>
                <a:lnTo>
                  <a:pt x="1282" y="437"/>
                </a:lnTo>
                <a:lnTo>
                  <a:pt x="1285" y="415"/>
                </a:lnTo>
                <a:lnTo>
                  <a:pt x="1284" y="39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672" name="AutoShape 1044"/>
          <p:cNvSpPr>
            <a:spLocks noChangeAspect="1" noChangeArrowheads="1" noTextEdit="1"/>
          </p:cNvSpPr>
          <p:nvPr/>
        </p:nvSpPr>
        <p:spPr bwMode="auto">
          <a:xfrm>
            <a:off x="7104063" y="5305425"/>
            <a:ext cx="2540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673" name="Freeform 1045"/>
          <p:cNvSpPr>
            <a:spLocks/>
          </p:cNvSpPr>
          <p:nvPr/>
        </p:nvSpPr>
        <p:spPr bwMode="auto">
          <a:xfrm>
            <a:off x="7156450" y="5324475"/>
            <a:ext cx="36513" cy="49213"/>
          </a:xfrm>
          <a:custGeom>
            <a:avLst/>
            <a:gdLst>
              <a:gd name="T0" fmla="*/ 2147483647 w 179"/>
              <a:gd name="T1" fmla="*/ 2147483647 h 216"/>
              <a:gd name="T2" fmla="*/ 2147483647 w 179"/>
              <a:gd name="T3" fmla="*/ 2147483647 h 216"/>
              <a:gd name="T4" fmla="*/ 2147483647 w 179"/>
              <a:gd name="T5" fmla="*/ 2147483647 h 216"/>
              <a:gd name="T6" fmla="*/ 2147483647 w 179"/>
              <a:gd name="T7" fmla="*/ 2147483647 h 216"/>
              <a:gd name="T8" fmla="*/ 2147483647 w 179"/>
              <a:gd name="T9" fmla="*/ 2147483647 h 216"/>
              <a:gd name="T10" fmla="*/ 2147483647 w 179"/>
              <a:gd name="T11" fmla="*/ 2147483647 h 216"/>
              <a:gd name="T12" fmla="*/ 2147483647 w 179"/>
              <a:gd name="T13" fmla="*/ 2147483647 h 216"/>
              <a:gd name="T14" fmla="*/ 2147483647 w 179"/>
              <a:gd name="T15" fmla="*/ 2147483647 h 216"/>
              <a:gd name="T16" fmla="*/ 0 w 179"/>
              <a:gd name="T17" fmla="*/ 2147483647 h 216"/>
              <a:gd name="T18" fmla="*/ 2147483647 w 179"/>
              <a:gd name="T19" fmla="*/ 2147483647 h 216"/>
              <a:gd name="T20" fmla="*/ 2147483647 w 179"/>
              <a:gd name="T21" fmla="*/ 2147483647 h 216"/>
              <a:gd name="T22" fmla="*/ 2147483647 w 179"/>
              <a:gd name="T23" fmla="*/ 2147483647 h 216"/>
              <a:gd name="T24" fmla="*/ 2147483647 w 179"/>
              <a:gd name="T25" fmla="*/ 2147483647 h 216"/>
              <a:gd name="T26" fmla="*/ 2147483647 w 179"/>
              <a:gd name="T27" fmla="*/ 2147483647 h 216"/>
              <a:gd name="T28" fmla="*/ 2147483647 w 179"/>
              <a:gd name="T29" fmla="*/ 2147483647 h 216"/>
              <a:gd name="T30" fmla="*/ 2147483647 w 179"/>
              <a:gd name="T31" fmla="*/ 2147483647 h 216"/>
              <a:gd name="T32" fmla="*/ 2147483647 w 179"/>
              <a:gd name="T33" fmla="*/ 2147483647 h 216"/>
              <a:gd name="T34" fmla="*/ 2147483647 w 179"/>
              <a:gd name="T35" fmla="*/ 2147483647 h 216"/>
              <a:gd name="T36" fmla="*/ 2147483647 w 179"/>
              <a:gd name="T37" fmla="*/ 2147483647 h 216"/>
              <a:gd name="T38" fmla="*/ 2147483647 w 179"/>
              <a:gd name="T39" fmla="*/ 2147483647 h 216"/>
              <a:gd name="T40" fmla="*/ 2147483647 w 179"/>
              <a:gd name="T41" fmla="*/ 2147483647 h 216"/>
              <a:gd name="T42" fmla="*/ 2147483647 w 179"/>
              <a:gd name="T43" fmla="*/ 2147483647 h 216"/>
              <a:gd name="T44" fmla="*/ 2147483647 w 179"/>
              <a:gd name="T45" fmla="*/ 2147483647 h 216"/>
              <a:gd name="T46" fmla="*/ 2147483647 w 179"/>
              <a:gd name="T47" fmla="*/ 2147483647 h 216"/>
              <a:gd name="T48" fmla="*/ 2147483647 w 179"/>
              <a:gd name="T49" fmla="*/ 2147483647 h 216"/>
              <a:gd name="T50" fmla="*/ 2147483647 w 179"/>
              <a:gd name="T51" fmla="*/ 2147483647 h 216"/>
              <a:gd name="T52" fmla="*/ 2147483647 w 179"/>
              <a:gd name="T53" fmla="*/ 2147483647 h 216"/>
              <a:gd name="T54" fmla="*/ 2147483647 w 179"/>
              <a:gd name="T55" fmla="*/ 2147483647 h 216"/>
              <a:gd name="T56" fmla="*/ 2147483647 w 179"/>
              <a:gd name="T57" fmla="*/ 2147483647 h 216"/>
              <a:gd name="T58" fmla="*/ 2147483647 w 179"/>
              <a:gd name="T59" fmla="*/ 2147483647 h 216"/>
              <a:gd name="T60" fmla="*/ 2147483647 w 179"/>
              <a:gd name="T61" fmla="*/ 2147483647 h 216"/>
              <a:gd name="T62" fmla="*/ 2147483647 w 179"/>
              <a:gd name="T63" fmla="*/ 2147483647 h 216"/>
              <a:gd name="T64" fmla="*/ 2147483647 w 179"/>
              <a:gd name="T65" fmla="*/ 2147483647 h 216"/>
              <a:gd name="T66" fmla="*/ 2147483647 w 179"/>
              <a:gd name="T67" fmla="*/ 2147483647 h 216"/>
              <a:gd name="T68" fmla="*/ 2147483647 w 179"/>
              <a:gd name="T69" fmla="*/ 2147483647 h 216"/>
              <a:gd name="T70" fmla="*/ 2147483647 w 179"/>
              <a:gd name="T71" fmla="*/ 2147483647 h 216"/>
              <a:gd name="T72" fmla="*/ 2147483647 w 179"/>
              <a:gd name="T73" fmla="*/ 2147483647 h 216"/>
              <a:gd name="T74" fmla="*/ 2147483647 w 179"/>
              <a:gd name="T75" fmla="*/ 2147483647 h 216"/>
              <a:gd name="T76" fmla="*/ 2147483647 w 179"/>
              <a:gd name="T77" fmla="*/ 2147483647 h 216"/>
              <a:gd name="T78" fmla="*/ 2147483647 w 179"/>
              <a:gd name="T79" fmla="*/ 2147483647 h 216"/>
              <a:gd name="T80" fmla="*/ 2147483647 w 179"/>
              <a:gd name="T81" fmla="*/ 2147483647 h 216"/>
              <a:gd name="T82" fmla="*/ 2147483647 w 179"/>
              <a:gd name="T83" fmla="*/ 2147483647 h 216"/>
              <a:gd name="T84" fmla="*/ 2147483647 w 179"/>
              <a:gd name="T85" fmla="*/ 0 h 216"/>
              <a:gd name="T86" fmla="*/ 2147483647 w 179"/>
              <a:gd name="T87" fmla="*/ 2147483647 h 216"/>
              <a:gd name="T88" fmla="*/ 2147483647 w 179"/>
              <a:gd name="T89" fmla="*/ 2147483647 h 216"/>
              <a:gd name="T90" fmla="*/ 2147483647 w 179"/>
              <a:gd name="T91" fmla="*/ 2147483647 h 216"/>
              <a:gd name="T92" fmla="*/ 2147483647 w 179"/>
              <a:gd name="T93" fmla="*/ 2147483647 h 216"/>
              <a:gd name="T94" fmla="*/ 2147483647 w 179"/>
              <a:gd name="T95" fmla="*/ 2147483647 h 216"/>
              <a:gd name="T96" fmla="*/ 2147483647 w 179"/>
              <a:gd name="T97" fmla="*/ 2147483647 h 2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9"/>
              <a:gd name="T148" fmla="*/ 0 h 216"/>
              <a:gd name="T149" fmla="*/ 179 w 179"/>
              <a:gd name="T150" fmla="*/ 216 h 2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9" h="216">
                <a:moveTo>
                  <a:pt x="63" y="28"/>
                </a:moveTo>
                <a:lnTo>
                  <a:pt x="49" y="37"/>
                </a:lnTo>
                <a:lnTo>
                  <a:pt x="38" y="47"/>
                </a:lnTo>
                <a:lnTo>
                  <a:pt x="27" y="59"/>
                </a:lnTo>
                <a:lnTo>
                  <a:pt x="18" y="72"/>
                </a:lnTo>
                <a:lnTo>
                  <a:pt x="10" y="86"/>
                </a:lnTo>
                <a:lnTo>
                  <a:pt x="5" y="101"/>
                </a:lnTo>
                <a:lnTo>
                  <a:pt x="2" y="117"/>
                </a:lnTo>
                <a:lnTo>
                  <a:pt x="0" y="133"/>
                </a:lnTo>
                <a:lnTo>
                  <a:pt x="2" y="155"/>
                </a:lnTo>
                <a:lnTo>
                  <a:pt x="10" y="173"/>
                </a:lnTo>
                <a:lnTo>
                  <a:pt x="23" y="190"/>
                </a:lnTo>
                <a:lnTo>
                  <a:pt x="40" y="201"/>
                </a:lnTo>
                <a:lnTo>
                  <a:pt x="59" y="211"/>
                </a:lnTo>
                <a:lnTo>
                  <a:pt x="79" y="215"/>
                </a:lnTo>
                <a:lnTo>
                  <a:pt x="100" y="216"/>
                </a:lnTo>
                <a:lnTo>
                  <a:pt x="120" y="213"/>
                </a:lnTo>
                <a:lnTo>
                  <a:pt x="124" y="213"/>
                </a:lnTo>
                <a:lnTo>
                  <a:pt x="128" y="211"/>
                </a:lnTo>
                <a:lnTo>
                  <a:pt x="131" y="208"/>
                </a:lnTo>
                <a:lnTo>
                  <a:pt x="132" y="203"/>
                </a:lnTo>
                <a:lnTo>
                  <a:pt x="130" y="198"/>
                </a:lnTo>
                <a:lnTo>
                  <a:pt x="126" y="194"/>
                </a:lnTo>
                <a:lnTo>
                  <a:pt x="121" y="190"/>
                </a:lnTo>
                <a:lnTo>
                  <a:pt x="116" y="187"/>
                </a:lnTo>
                <a:lnTo>
                  <a:pt x="105" y="184"/>
                </a:lnTo>
                <a:lnTo>
                  <a:pt x="95" y="182"/>
                </a:lnTo>
                <a:lnTo>
                  <a:pt x="84" y="180"/>
                </a:lnTo>
                <a:lnTo>
                  <a:pt x="75" y="178"/>
                </a:lnTo>
                <a:lnTo>
                  <a:pt x="65" y="175"/>
                </a:lnTo>
                <a:lnTo>
                  <a:pt x="56" y="170"/>
                </a:lnTo>
                <a:lnTo>
                  <a:pt x="47" y="165"/>
                </a:lnTo>
                <a:lnTo>
                  <a:pt x="39" y="156"/>
                </a:lnTo>
                <a:lnTo>
                  <a:pt x="36" y="120"/>
                </a:lnTo>
                <a:lnTo>
                  <a:pt x="44" y="90"/>
                </a:lnTo>
                <a:lnTo>
                  <a:pt x="61" y="67"/>
                </a:lnTo>
                <a:lnTo>
                  <a:pt x="84" y="47"/>
                </a:lnTo>
                <a:lnTo>
                  <a:pt x="109" y="32"/>
                </a:lnTo>
                <a:lnTo>
                  <a:pt x="136" y="21"/>
                </a:lnTo>
                <a:lnTo>
                  <a:pt x="160" y="12"/>
                </a:lnTo>
                <a:lnTo>
                  <a:pt x="179" y="5"/>
                </a:lnTo>
                <a:lnTo>
                  <a:pt x="167" y="1"/>
                </a:lnTo>
                <a:lnTo>
                  <a:pt x="154" y="0"/>
                </a:lnTo>
                <a:lnTo>
                  <a:pt x="140" y="2"/>
                </a:lnTo>
                <a:lnTo>
                  <a:pt x="124" y="5"/>
                </a:lnTo>
                <a:lnTo>
                  <a:pt x="108" y="10"/>
                </a:lnTo>
                <a:lnTo>
                  <a:pt x="92" y="15"/>
                </a:lnTo>
                <a:lnTo>
                  <a:pt x="77" y="22"/>
                </a:lnTo>
                <a:lnTo>
                  <a:pt x="63" y="28"/>
                </a:lnTo>
                <a:close/>
              </a:path>
            </a:pathLst>
          </a:custGeom>
          <a:solidFill>
            <a:srgbClr val="C9E8FF"/>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674" name="Freeform 1046"/>
          <p:cNvSpPr>
            <a:spLocks/>
          </p:cNvSpPr>
          <p:nvPr/>
        </p:nvSpPr>
        <p:spPr bwMode="auto">
          <a:xfrm>
            <a:off x="7218363" y="5322888"/>
            <a:ext cx="22225" cy="38100"/>
          </a:xfrm>
          <a:custGeom>
            <a:avLst/>
            <a:gdLst>
              <a:gd name="T0" fmla="*/ 2147483647 w 114"/>
              <a:gd name="T1" fmla="*/ 2147483647 h 168"/>
              <a:gd name="T2" fmla="*/ 2147483647 w 114"/>
              <a:gd name="T3" fmla="*/ 2147483647 h 168"/>
              <a:gd name="T4" fmla="*/ 2147483647 w 114"/>
              <a:gd name="T5" fmla="*/ 2147483647 h 168"/>
              <a:gd name="T6" fmla="*/ 2147483647 w 114"/>
              <a:gd name="T7" fmla="*/ 2147483647 h 168"/>
              <a:gd name="T8" fmla="*/ 2147483647 w 114"/>
              <a:gd name="T9" fmla="*/ 2147483647 h 168"/>
              <a:gd name="T10" fmla="*/ 2147483647 w 114"/>
              <a:gd name="T11" fmla="*/ 2147483647 h 168"/>
              <a:gd name="T12" fmla="*/ 2147483647 w 114"/>
              <a:gd name="T13" fmla="*/ 2147483647 h 168"/>
              <a:gd name="T14" fmla="*/ 2147483647 w 114"/>
              <a:gd name="T15" fmla="*/ 2147483647 h 168"/>
              <a:gd name="T16" fmla="*/ 2147483647 w 114"/>
              <a:gd name="T17" fmla="*/ 2147483647 h 168"/>
              <a:gd name="T18" fmla="*/ 2147483647 w 114"/>
              <a:gd name="T19" fmla="*/ 2147483647 h 168"/>
              <a:gd name="T20" fmla="*/ 2147483647 w 114"/>
              <a:gd name="T21" fmla="*/ 2147483647 h 168"/>
              <a:gd name="T22" fmla="*/ 2147483647 w 114"/>
              <a:gd name="T23" fmla="*/ 2147483647 h 168"/>
              <a:gd name="T24" fmla="*/ 2147483647 w 114"/>
              <a:gd name="T25" fmla="*/ 2147483647 h 168"/>
              <a:gd name="T26" fmla="*/ 2147483647 w 114"/>
              <a:gd name="T27" fmla="*/ 2147483647 h 168"/>
              <a:gd name="T28" fmla="*/ 2147483647 w 114"/>
              <a:gd name="T29" fmla="*/ 2147483647 h 168"/>
              <a:gd name="T30" fmla="*/ 2147483647 w 114"/>
              <a:gd name="T31" fmla="*/ 2147483647 h 168"/>
              <a:gd name="T32" fmla="*/ 2147483647 w 114"/>
              <a:gd name="T33" fmla="*/ 2147483647 h 168"/>
              <a:gd name="T34" fmla="*/ 2147483647 w 114"/>
              <a:gd name="T35" fmla="*/ 2147483647 h 168"/>
              <a:gd name="T36" fmla="*/ 2147483647 w 114"/>
              <a:gd name="T37" fmla="*/ 2147483647 h 168"/>
              <a:gd name="T38" fmla="*/ 2147483647 w 114"/>
              <a:gd name="T39" fmla="*/ 2147483647 h 168"/>
              <a:gd name="T40" fmla="*/ 2147483647 w 114"/>
              <a:gd name="T41" fmla="*/ 2147483647 h 168"/>
              <a:gd name="T42" fmla="*/ 2147483647 w 114"/>
              <a:gd name="T43" fmla="*/ 2147483647 h 168"/>
              <a:gd name="T44" fmla="*/ 2147483647 w 114"/>
              <a:gd name="T45" fmla="*/ 2147483647 h 168"/>
              <a:gd name="T46" fmla="*/ 2147483647 w 114"/>
              <a:gd name="T47" fmla="*/ 2147483647 h 168"/>
              <a:gd name="T48" fmla="*/ 2147483647 w 114"/>
              <a:gd name="T49" fmla="*/ 2147483647 h 168"/>
              <a:gd name="T50" fmla="*/ 2147483647 w 114"/>
              <a:gd name="T51" fmla="*/ 2147483647 h 168"/>
              <a:gd name="T52" fmla="*/ 2147483647 w 114"/>
              <a:gd name="T53" fmla="*/ 2147483647 h 168"/>
              <a:gd name="T54" fmla="*/ 2147483647 w 114"/>
              <a:gd name="T55" fmla="*/ 2147483647 h 168"/>
              <a:gd name="T56" fmla="*/ 2147483647 w 114"/>
              <a:gd name="T57" fmla="*/ 2147483647 h 168"/>
              <a:gd name="T58" fmla="*/ 2147483647 w 114"/>
              <a:gd name="T59" fmla="*/ 2147483647 h 168"/>
              <a:gd name="T60" fmla="*/ 2147483647 w 114"/>
              <a:gd name="T61" fmla="*/ 0 h 168"/>
              <a:gd name="T62" fmla="*/ 2147483647 w 114"/>
              <a:gd name="T63" fmla="*/ 0 h 168"/>
              <a:gd name="T64" fmla="*/ 0 w 114"/>
              <a:gd name="T65" fmla="*/ 2147483647 h 168"/>
              <a:gd name="T66" fmla="*/ 2147483647 w 114"/>
              <a:gd name="T67" fmla="*/ 2147483647 h 168"/>
              <a:gd name="T68" fmla="*/ 2147483647 w 114"/>
              <a:gd name="T69" fmla="*/ 2147483647 h 168"/>
              <a:gd name="T70" fmla="*/ 2147483647 w 114"/>
              <a:gd name="T71" fmla="*/ 2147483647 h 168"/>
              <a:gd name="T72" fmla="*/ 2147483647 w 114"/>
              <a:gd name="T73" fmla="*/ 2147483647 h 168"/>
              <a:gd name="T74" fmla="*/ 2147483647 w 114"/>
              <a:gd name="T75" fmla="*/ 2147483647 h 168"/>
              <a:gd name="T76" fmla="*/ 2147483647 w 114"/>
              <a:gd name="T77" fmla="*/ 2147483647 h 168"/>
              <a:gd name="T78" fmla="*/ 2147483647 w 114"/>
              <a:gd name="T79" fmla="*/ 2147483647 h 168"/>
              <a:gd name="T80" fmla="*/ 2147483647 w 114"/>
              <a:gd name="T81" fmla="*/ 2147483647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168"/>
              <a:gd name="T125" fmla="*/ 114 w 114"/>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168">
                <a:moveTo>
                  <a:pt x="96" y="55"/>
                </a:moveTo>
                <a:lnTo>
                  <a:pt x="101" y="72"/>
                </a:lnTo>
                <a:lnTo>
                  <a:pt x="100" y="88"/>
                </a:lnTo>
                <a:lnTo>
                  <a:pt x="92" y="101"/>
                </a:lnTo>
                <a:lnTo>
                  <a:pt x="82" y="112"/>
                </a:lnTo>
                <a:lnTo>
                  <a:pt x="69" y="123"/>
                </a:lnTo>
                <a:lnTo>
                  <a:pt x="54" y="134"/>
                </a:lnTo>
                <a:lnTo>
                  <a:pt x="40" y="143"/>
                </a:lnTo>
                <a:lnTo>
                  <a:pt x="27" y="153"/>
                </a:lnTo>
                <a:lnTo>
                  <a:pt x="25" y="156"/>
                </a:lnTo>
                <a:lnTo>
                  <a:pt x="24" y="158"/>
                </a:lnTo>
                <a:lnTo>
                  <a:pt x="24" y="162"/>
                </a:lnTo>
                <a:lnTo>
                  <a:pt x="25" y="165"/>
                </a:lnTo>
                <a:lnTo>
                  <a:pt x="28" y="167"/>
                </a:lnTo>
                <a:lnTo>
                  <a:pt x="31" y="168"/>
                </a:lnTo>
                <a:lnTo>
                  <a:pt x="33" y="168"/>
                </a:lnTo>
                <a:lnTo>
                  <a:pt x="37" y="167"/>
                </a:lnTo>
                <a:lnTo>
                  <a:pt x="53" y="157"/>
                </a:lnTo>
                <a:lnTo>
                  <a:pt x="69" y="147"/>
                </a:lnTo>
                <a:lnTo>
                  <a:pt x="84" y="135"/>
                </a:lnTo>
                <a:lnTo>
                  <a:pt x="97" y="121"/>
                </a:lnTo>
                <a:lnTo>
                  <a:pt x="107" y="106"/>
                </a:lnTo>
                <a:lnTo>
                  <a:pt x="113" y="89"/>
                </a:lnTo>
                <a:lnTo>
                  <a:pt x="114" y="71"/>
                </a:lnTo>
                <a:lnTo>
                  <a:pt x="110" y="51"/>
                </a:lnTo>
                <a:lnTo>
                  <a:pt x="101" y="36"/>
                </a:lnTo>
                <a:lnTo>
                  <a:pt x="87" y="24"/>
                </a:lnTo>
                <a:lnTo>
                  <a:pt x="70" y="14"/>
                </a:lnTo>
                <a:lnTo>
                  <a:pt x="51" y="7"/>
                </a:lnTo>
                <a:lnTo>
                  <a:pt x="32" y="2"/>
                </a:lnTo>
                <a:lnTo>
                  <a:pt x="17" y="0"/>
                </a:lnTo>
                <a:lnTo>
                  <a:pt x="5" y="0"/>
                </a:lnTo>
                <a:lnTo>
                  <a:pt x="0" y="3"/>
                </a:lnTo>
                <a:lnTo>
                  <a:pt x="12" y="9"/>
                </a:lnTo>
                <a:lnTo>
                  <a:pt x="26" y="13"/>
                </a:lnTo>
                <a:lnTo>
                  <a:pt x="41" y="17"/>
                </a:lnTo>
                <a:lnTo>
                  <a:pt x="54" y="22"/>
                </a:lnTo>
                <a:lnTo>
                  <a:pt x="68" y="27"/>
                </a:lnTo>
                <a:lnTo>
                  <a:pt x="80" y="34"/>
                </a:lnTo>
                <a:lnTo>
                  <a:pt x="89" y="43"/>
                </a:lnTo>
                <a:lnTo>
                  <a:pt x="96" y="55"/>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675" name="Freeform 1047"/>
          <p:cNvSpPr>
            <a:spLocks/>
          </p:cNvSpPr>
          <p:nvPr/>
        </p:nvSpPr>
        <p:spPr bwMode="auto">
          <a:xfrm>
            <a:off x="7134225" y="5314950"/>
            <a:ext cx="58738" cy="79375"/>
          </a:xfrm>
          <a:custGeom>
            <a:avLst/>
            <a:gdLst>
              <a:gd name="T0" fmla="*/ 2147483647 w 289"/>
              <a:gd name="T1" fmla="*/ 2147483647 h 351"/>
              <a:gd name="T2" fmla="*/ 2147483647 w 289"/>
              <a:gd name="T3" fmla="*/ 2147483647 h 351"/>
              <a:gd name="T4" fmla="*/ 2147483647 w 289"/>
              <a:gd name="T5" fmla="*/ 2147483647 h 351"/>
              <a:gd name="T6" fmla="*/ 0 w 289"/>
              <a:gd name="T7" fmla="*/ 2147483647 h 351"/>
              <a:gd name="T8" fmla="*/ 2147483647 w 289"/>
              <a:gd name="T9" fmla="*/ 2147483647 h 351"/>
              <a:gd name="T10" fmla="*/ 2147483647 w 289"/>
              <a:gd name="T11" fmla="*/ 2147483647 h 351"/>
              <a:gd name="T12" fmla="*/ 2147483647 w 289"/>
              <a:gd name="T13" fmla="*/ 2147483647 h 351"/>
              <a:gd name="T14" fmla="*/ 2147483647 w 289"/>
              <a:gd name="T15" fmla="*/ 2147483647 h 351"/>
              <a:gd name="T16" fmla="*/ 2147483647 w 289"/>
              <a:gd name="T17" fmla="*/ 2147483647 h 351"/>
              <a:gd name="T18" fmla="*/ 2147483647 w 289"/>
              <a:gd name="T19" fmla="*/ 2147483647 h 351"/>
              <a:gd name="T20" fmla="*/ 2147483647 w 289"/>
              <a:gd name="T21" fmla="*/ 2147483647 h 351"/>
              <a:gd name="T22" fmla="*/ 2147483647 w 289"/>
              <a:gd name="T23" fmla="*/ 2147483647 h 351"/>
              <a:gd name="T24" fmla="*/ 2147483647 w 289"/>
              <a:gd name="T25" fmla="*/ 2147483647 h 351"/>
              <a:gd name="T26" fmla="*/ 2147483647 w 289"/>
              <a:gd name="T27" fmla="*/ 2147483647 h 351"/>
              <a:gd name="T28" fmla="*/ 2147483647 w 289"/>
              <a:gd name="T29" fmla="*/ 2147483647 h 351"/>
              <a:gd name="T30" fmla="*/ 2147483647 w 289"/>
              <a:gd name="T31" fmla="*/ 2147483647 h 351"/>
              <a:gd name="T32" fmla="*/ 2147483647 w 289"/>
              <a:gd name="T33" fmla="*/ 2147483647 h 351"/>
              <a:gd name="T34" fmla="*/ 2147483647 w 289"/>
              <a:gd name="T35" fmla="*/ 2147483647 h 351"/>
              <a:gd name="T36" fmla="*/ 2147483647 w 289"/>
              <a:gd name="T37" fmla="*/ 2147483647 h 351"/>
              <a:gd name="T38" fmla="*/ 2147483647 w 289"/>
              <a:gd name="T39" fmla="*/ 2147483647 h 351"/>
              <a:gd name="T40" fmla="*/ 2147483647 w 289"/>
              <a:gd name="T41" fmla="*/ 2147483647 h 351"/>
              <a:gd name="T42" fmla="*/ 2147483647 w 289"/>
              <a:gd name="T43" fmla="*/ 2147483647 h 351"/>
              <a:gd name="T44" fmla="*/ 2147483647 w 289"/>
              <a:gd name="T45" fmla="*/ 2147483647 h 351"/>
              <a:gd name="T46" fmla="*/ 2147483647 w 289"/>
              <a:gd name="T47" fmla="*/ 2147483647 h 351"/>
              <a:gd name="T48" fmla="*/ 2147483647 w 289"/>
              <a:gd name="T49" fmla="*/ 2147483647 h 351"/>
              <a:gd name="T50" fmla="*/ 2147483647 w 289"/>
              <a:gd name="T51" fmla="*/ 2147483647 h 351"/>
              <a:gd name="T52" fmla="*/ 2147483647 w 289"/>
              <a:gd name="T53" fmla="*/ 2147483647 h 351"/>
              <a:gd name="T54" fmla="*/ 2147483647 w 289"/>
              <a:gd name="T55" fmla="*/ 2147483647 h 351"/>
              <a:gd name="T56" fmla="*/ 2147483647 w 289"/>
              <a:gd name="T57" fmla="*/ 2147483647 h 351"/>
              <a:gd name="T58" fmla="*/ 2147483647 w 289"/>
              <a:gd name="T59" fmla="*/ 2147483647 h 351"/>
              <a:gd name="T60" fmla="*/ 2147483647 w 289"/>
              <a:gd name="T61" fmla="*/ 2147483647 h 351"/>
              <a:gd name="T62" fmla="*/ 2147483647 w 289"/>
              <a:gd name="T63" fmla="*/ 2147483647 h 351"/>
              <a:gd name="T64" fmla="*/ 2147483647 w 289"/>
              <a:gd name="T65" fmla="*/ 2147483647 h 351"/>
              <a:gd name="T66" fmla="*/ 2147483647 w 289"/>
              <a:gd name="T67" fmla="*/ 2147483647 h 351"/>
              <a:gd name="T68" fmla="*/ 2147483647 w 289"/>
              <a:gd name="T69" fmla="*/ 2147483647 h 351"/>
              <a:gd name="T70" fmla="*/ 2147483647 w 289"/>
              <a:gd name="T71" fmla="*/ 2147483647 h 351"/>
              <a:gd name="T72" fmla="*/ 2147483647 w 289"/>
              <a:gd name="T73" fmla="*/ 2147483647 h 351"/>
              <a:gd name="T74" fmla="*/ 2147483647 w 289"/>
              <a:gd name="T75" fmla="*/ 2147483647 h 351"/>
              <a:gd name="T76" fmla="*/ 2147483647 w 289"/>
              <a:gd name="T77" fmla="*/ 2147483647 h 351"/>
              <a:gd name="T78" fmla="*/ 2147483647 w 289"/>
              <a:gd name="T79" fmla="*/ 2147483647 h 351"/>
              <a:gd name="T80" fmla="*/ 2147483647 w 289"/>
              <a:gd name="T81" fmla="*/ 0 h 351"/>
              <a:gd name="T82" fmla="*/ 2147483647 w 289"/>
              <a:gd name="T83" fmla="*/ 2147483647 h 351"/>
              <a:gd name="T84" fmla="*/ 2147483647 w 289"/>
              <a:gd name="T85" fmla="*/ 2147483647 h 351"/>
              <a:gd name="T86" fmla="*/ 2147483647 w 289"/>
              <a:gd name="T87" fmla="*/ 2147483647 h 3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1"/>
              <a:gd name="T134" fmla="*/ 289 w 289"/>
              <a:gd name="T135" fmla="*/ 351 h 3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1">
                <a:moveTo>
                  <a:pt x="112" y="46"/>
                </a:moveTo>
                <a:lnTo>
                  <a:pt x="90" y="65"/>
                </a:lnTo>
                <a:lnTo>
                  <a:pt x="68" y="84"/>
                </a:lnTo>
                <a:lnTo>
                  <a:pt x="48" y="106"/>
                </a:lnTo>
                <a:lnTo>
                  <a:pt x="30" y="130"/>
                </a:lnTo>
                <a:lnTo>
                  <a:pt x="15" y="155"/>
                </a:lnTo>
                <a:lnTo>
                  <a:pt x="5" y="181"/>
                </a:lnTo>
                <a:lnTo>
                  <a:pt x="0" y="210"/>
                </a:lnTo>
                <a:lnTo>
                  <a:pt x="1" y="240"/>
                </a:lnTo>
                <a:lnTo>
                  <a:pt x="3" y="248"/>
                </a:lnTo>
                <a:lnTo>
                  <a:pt x="5" y="256"/>
                </a:lnTo>
                <a:lnTo>
                  <a:pt x="8" y="262"/>
                </a:lnTo>
                <a:lnTo>
                  <a:pt x="12" y="270"/>
                </a:lnTo>
                <a:lnTo>
                  <a:pt x="17" y="276"/>
                </a:lnTo>
                <a:lnTo>
                  <a:pt x="24" y="283"/>
                </a:lnTo>
                <a:lnTo>
                  <a:pt x="29" y="288"/>
                </a:lnTo>
                <a:lnTo>
                  <a:pt x="36" y="292"/>
                </a:lnTo>
                <a:lnTo>
                  <a:pt x="50" y="301"/>
                </a:lnTo>
                <a:lnTo>
                  <a:pt x="64" y="308"/>
                </a:lnTo>
                <a:lnTo>
                  <a:pt x="77" y="315"/>
                </a:lnTo>
                <a:lnTo>
                  <a:pt x="92" y="320"/>
                </a:lnTo>
                <a:lnTo>
                  <a:pt x="107" y="326"/>
                </a:lnTo>
                <a:lnTo>
                  <a:pt x="121" y="330"/>
                </a:lnTo>
                <a:lnTo>
                  <a:pt x="136" y="334"/>
                </a:lnTo>
                <a:lnTo>
                  <a:pt x="151" y="337"/>
                </a:lnTo>
                <a:lnTo>
                  <a:pt x="167" y="341"/>
                </a:lnTo>
                <a:lnTo>
                  <a:pt x="181" y="343"/>
                </a:lnTo>
                <a:lnTo>
                  <a:pt x="197" y="345"/>
                </a:lnTo>
                <a:lnTo>
                  <a:pt x="213" y="347"/>
                </a:lnTo>
                <a:lnTo>
                  <a:pt x="228" y="348"/>
                </a:lnTo>
                <a:lnTo>
                  <a:pt x="243" y="349"/>
                </a:lnTo>
                <a:lnTo>
                  <a:pt x="259" y="350"/>
                </a:lnTo>
                <a:lnTo>
                  <a:pt x="274" y="351"/>
                </a:lnTo>
                <a:lnTo>
                  <a:pt x="279" y="351"/>
                </a:lnTo>
                <a:lnTo>
                  <a:pt x="283" y="349"/>
                </a:lnTo>
                <a:lnTo>
                  <a:pt x="286" y="345"/>
                </a:lnTo>
                <a:lnTo>
                  <a:pt x="289" y="341"/>
                </a:lnTo>
                <a:lnTo>
                  <a:pt x="289" y="335"/>
                </a:lnTo>
                <a:lnTo>
                  <a:pt x="286" y="331"/>
                </a:lnTo>
                <a:lnTo>
                  <a:pt x="282" y="328"/>
                </a:lnTo>
                <a:lnTo>
                  <a:pt x="277" y="326"/>
                </a:lnTo>
                <a:lnTo>
                  <a:pt x="263" y="322"/>
                </a:lnTo>
                <a:lnTo>
                  <a:pt x="250" y="320"/>
                </a:lnTo>
                <a:lnTo>
                  <a:pt x="236" y="317"/>
                </a:lnTo>
                <a:lnTo>
                  <a:pt x="221" y="315"/>
                </a:lnTo>
                <a:lnTo>
                  <a:pt x="208" y="313"/>
                </a:lnTo>
                <a:lnTo>
                  <a:pt x="194" y="311"/>
                </a:lnTo>
                <a:lnTo>
                  <a:pt x="179" y="308"/>
                </a:lnTo>
                <a:lnTo>
                  <a:pt x="166" y="305"/>
                </a:lnTo>
                <a:lnTo>
                  <a:pt x="152" y="303"/>
                </a:lnTo>
                <a:lnTo>
                  <a:pt x="138" y="300"/>
                </a:lnTo>
                <a:lnTo>
                  <a:pt x="125" y="296"/>
                </a:lnTo>
                <a:lnTo>
                  <a:pt x="111" y="292"/>
                </a:lnTo>
                <a:lnTo>
                  <a:pt x="98" y="287"/>
                </a:lnTo>
                <a:lnTo>
                  <a:pt x="85" y="282"/>
                </a:lnTo>
                <a:lnTo>
                  <a:pt x="72" y="276"/>
                </a:lnTo>
                <a:lnTo>
                  <a:pt x="59" y="269"/>
                </a:lnTo>
                <a:lnTo>
                  <a:pt x="49" y="261"/>
                </a:lnTo>
                <a:lnTo>
                  <a:pt x="41" y="252"/>
                </a:lnTo>
                <a:lnTo>
                  <a:pt x="34" y="241"/>
                </a:lnTo>
                <a:lnTo>
                  <a:pt x="31" y="228"/>
                </a:lnTo>
                <a:lnTo>
                  <a:pt x="30" y="215"/>
                </a:lnTo>
                <a:lnTo>
                  <a:pt x="31" y="201"/>
                </a:lnTo>
                <a:lnTo>
                  <a:pt x="34" y="186"/>
                </a:lnTo>
                <a:lnTo>
                  <a:pt x="38" y="174"/>
                </a:lnTo>
                <a:lnTo>
                  <a:pt x="46" y="158"/>
                </a:lnTo>
                <a:lnTo>
                  <a:pt x="54" y="142"/>
                </a:lnTo>
                <a:lnTo>
                  <a:pt x="64" y="128"/>
                </a:lnTo>
                <a:lnTo>
                  <a:pt x="74" y="115"/>
                </a:lnTo>
                <a:lnTo>
                  <a:pt x="85" y="102"/>
                </a:lnTo>
                <a:lnTo>
                  <a:pt x="96" y="89"/>
                </a:lnTo>
                <a:lnTo>
                  <a:pt x="110" y="77"/>
                </a:lnTo>
                <a:lnTo>
                  <a:pt x="124" y="64"/>
                </a:lnTo>
                <a:lnTo>
                  <a:pt x="137" y="53"/>
                </a:lnTo>
                <a:lnTo>
                  <a:pt x="155" y="43"/>
                </a:lnTo>
                <a:lnTo>
                  <a:pt x="175" y="35"/>
                </a:lnTo>
                <a:lnTo>
                  <a:pt x="195" y="26"/>
                </a:lnTo>
                <a:lnTo>
                  <a:pt x="213" y="19"/>
                </a:lnTo>
                <a:lnTo>
                  <a:pt x="228" y="12"/>
                </a:lnTo>
                <a:lnTo>
                  <a:pt x="237" y="6"/>
                </a:lnTo>
                <a:lnTo>
                  <a:pt x="240" y="2"/>
                </a:lnTo>
                <a:lnTo>
                  <a:pt x="230" y="0"/>
                </a:lnTo>
                <a:lnTo>
                  <a:pt x="215" y="1"/>
                </a:lnTo>
                <a:lnTo>
                  <a:pt x="198" y="4"/>
                </a:lnTo>
                <a:lnTo>
                  <a:pt x="180" y="9"/>
                </a:lnTo>
                <a:lnTo>
                  <a:pt x="161" y="17"/>
                </a:lnTo>
                <a:lnTo>
                  <a:pt x="144" y="25"/>
                </a:lnTo>
                <a:lnTo>
                  <a:pt x="127" y="35"/>
                </a:lnTo>
                <a:lnTo>
                  <a:pt x="112" y="4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676" name="Freeform 1048"/>
          <p:cNvSpPr>
            <a:spLocks/>
          </p:cNvSpPr>
          <p:nvPr/>
        </p:nvSpPr>
        <p:spPr bwMode="auto">
          <a:xfrm>
            <a:off x="7215188" y="5311775"/>
            <a:ext cx="50800" cy="53975"/>
          </a:xfrm>
          <a:custGeom>
            <a:avLst/>
            <a:gdLst>
              <a:gd name="T0" fmla="*/ 2147483647 w 254"/>
              <a:gd name="T1" fmla="*/ 2147483647 h 234"/>
              <a:gd name="T2" fmla="*/ 2147483647 w 254"/>
              <a:gd name="T3" fmla="*/ 2147483647 h 234"/>
              <a:gd name="T4" fmla="*/ 2147483647 w 254"/>
              <a:gd name="T5" fmla="*/ 2147483647 h 234"/>
              <a:gd name="T6" fmla="*/ 2147483647 w 254"/>
              <a:gd name="T7" fmla="*/ 2147483647 h 234"/>
              <a:gd name="T8" fmla="*/ 2147483647 w 254"/>
              <a:gd name="T9" fmla="*/ 2147483647 h 234"/>
              <a:gd name="T10" fmla="*/ 2147483647 w 254"/>
              <a:gd name="T11" fmla="*/ 2147483647 h 234"/>
              <a:gd name="T12" fmla="*/ 2147483647 w 254"/>
              <a:gd name="T13" fmla="*/ 2147483647 h 234"/>
              <a:gd name="T14" fmla="*/ 2147483647 w 254"/>
              <a:gd name="T15" fmla="*/ 2147483647 h 234"/>
              <a:gd name="T16" fmla="*/ 2147483647 w 254"/>
              <a:gd name="T17" fmla="*/ 2147483647 h 234"/>
              <a:gd name="T18" fmla="*/ 2147483647 w 254"/>
              <a:gd name="T19" fmla="*/ 2147483647 h 234"/>
              <a:gd name="T20" fmla="*/ 2147483647 w 254"/>
              <a:gd name="T21" fmla="*/ 2147483647 h 234"/>
              <a:gd name="T22" fmla="*/ 2147483647 w 254"/>
              <a:gd name="T23" fmla="*/ 2147483647 h 234"/>
              <a:gd name="T24" fmla="*/ 2147483647 w 254"/>
              <a:gd name="T25" fmla="*/ 2147483647 h 234"/>
              <a:gd name="T26" fmla="*/ 2147483647 w 254"/>
              <a:gd name="T27" fmla="*/ 2147483647 h 234"/>
              <a:gd name="T28" fmla="*/ 2147483647 w 254"/>
              <a:gd name="T29" fmla="*/ 2147483647 h 234"/>
              <a:gd name="T30" fmla="*/ 2147483647 w 254"/>
              <a:gd name="T31" fmla="*/ 2147483647 h 234"/>
              <a:gd name="T32" fmla="*/ 2147483647 w 254"/>
              <a:gd name="T33" fmla="*/ 2147483647 h 234"/>
              <a:gd name="T34" fmla="*/ 2147483647 w 254"/>
              <a:gd name="T35" fmla="*/ 2147483647 h 234"/>
              <a:gd name="T36" fmla="*/ 2147483647 w 254"/>
              <a:gd name="T37" fmla="*/ 2147483647 h 234"/>
              <a:gd name="T38" fmla="*/ 2147483647 w 254"/>
              <a:gd name="T39" fmla="*/ 2147483647 h 234"/>
              <a:gd name="T40" fmla="*/ 2147483647 w 254"/>
              <a:gd name="T41" fmla="*/ 2147483647 h 234"/>
              <a:gd name="T42" fmla="*/ 2147483647 w 254"/>
              <a:gd name="T43" fmla="*/ 2147483647 h 234"/>
              <a:gd name="T44" fmla="*/ 2147483647 w 254"/>
              <a:gd name="T45" fmla="*/ 2147483647 h 234"/>
              <a:gd name="T46" fmla="*/ 2147483647 w 254"/>
              <a:gd name="T47" fmla="*/ 2147483647 h 234"/>
              <a:gd name="T48" fmla="*/ 2147483647 w 254"/>
              <a:gd name="T49" fmla="*/ 2147483647 h 234"/>
              <a:gd name="T50" fmla="*/ 2147483647 w 254"/>
              <a:gd name="T51" fmla="*/ 2147483647 h 234"/>
              <a:gd name="T52" fmla="*/ 2147483647 w 254"/>
              <a:gd name="T53" fmla="*/ 2147483647 h 234"/>
              <a:gd name="T54" fmla="*/ 2147483647 w 254"/>
              <a:gd name="T55" fmla="*/ 2147483647 h 234"/>
              <a:gd name="T56" fmla="*/ 2147483647 w 254"/>
              <a:gd name="T57" fmla="*/ 2147483647 h 234"/>
              <a:gd name="T58" fmla="*/ 2147483647 w 254"/>
              <a:gd name="T59" fmla="*/ 2147483647 h 234"/>
              <a:gd name="T60" fmla="*/ 2147483647 w 254"/>
              <a:gd name="T61" fmla="*/ 2147483647 h 234"/>
              <a:gd name="T62" fmla="*/ 2147483647 w 254"/>
              <a:gd name="T63" fmla="*/ 2147483647 h 234"/>
              <a:gd name="T64" fmla="*/ 2147483647 w 254"/>
              <a:gd name="T65" fmla="*/ 2147483647 h 234"/>
              <a:gd name="T66" fmla="*/ 2147483647 w 254"/>
              <a:gd name="T67" fmla="*/ 2147483647 h 234"/>
              <a:gd name="T68" fmla="*/ 2147483647 w 254"/>
              <a:gd name="T69" fmla="*/ 2147483647 h 234"/>
              <a:gd name="T70" fmla="*/ 2147483647 w 254"/>
              <a:gd name="T71" fmla="*/ 2147483647 h 234"/>
              <a:gd name="T72" fmla="*/ 2147483647 w 254"/>
              <a:gd name="T73" fmla="*/ 2147483647 h 234"/>
              <a:gd name="T74" fmla="*/ 2147483647 w 254"/>
              <a:gd name="T75" fmla="*/ 2147483647 h 234"/>
              <a:gd name="T76" fmla="*/ 2147483647 w 254"/>
              <a:gd name="T77" fmla="*/ 2147483647 h 234"/>
              <a:gd name="T78" fmla="*/ 2147483647 w 254"/>
              <a:gd name="T79" fmla="*/ 0 h 234"/>
              <a:gd name="T80" fmla="*/ 2147483647 w 254"/>
              <a:gd name="T81" fmla="*/ 0 h 234"/>
              <a:gd name="T82" fmla="*/ 2147483647 w 254"/>
              <a:gd name="T83" fmla="*/ 0 h 234"/>
              <a:gd name="T84" fmla="*/ 2147483647 w 254"/>
              <a:gd name="T85" fmla="*/ 0 h 234"/>
              <a:gd name="T86" fmla="*/ 2147483647 w 254"/>
              <a:gd name="T87" fmla="*/ 2147483647 h 234"/>
              <a:gd name="T88" fmla="*/ 0 w 254"/>
              <a:gd name="T89" fmla="*/ 2147483647 h 234"/>
              <a:gd name="T90" fmla="*/ 2147483647 w 254"/>
              <a:gd name="T91" fmla="*/ 2147483647 h 234"/>
              <a:gd name="T92" fmla="*/ 2147483647 w 254"/>
              <a:gd name="T93" fmla="*/ 2147483647 h 234"/>
              <a:gd name="T94" fmla="*/ 2147483647 w 254"/>
              <a:gd name="T95" fmla="*/ 2147483647 h 234"/>
              <a:gd name="T96" fmla="*/ 2147483647 w 254"/>
              <a:gd name="T97" fmla="*/ 2147483647 h 234"/>
              <a:gd name="T98" fmla="*/ 2147483647 w 254"/>
              <a:gd name="T99" fmla="*/ 2147483647 h 234"/>
              <a:gd name="T100" fmla="*/ 2147483647 w 254"/>
              <a:gd name="T101" fmla="*/ 2147483647 h 234"/>
              <a:gd name="T102" fmla="*/ 2147483647 w 254"/>
              <a:gd name="T103" fmla="*/ 2147483647 h 234"/>
              <a:gd name="T104" fmla="*/ 2147483647 w 254"/>
              <a:gd name="T105" fmla="*/ 2147483647 h 234"/>
              <a:gd name="T106" fmla="*/ 2147483647 w 254"/>
              <a:gd name="T107" fmla="*/ 2147483647 h 234"/>
              <a:gd name="T108" fmla="*/ 2147483647 w 254"/>
              <a:gd name="T109" fmla="*/ 2147483647 h 234"/>
              <a:gd name="T110" fmla="*/ 2147483647 w 254"/>
              <a:gd name="T111" fmla="*/ 2147483647 h 234"/>
              <a:gd name="T112" fmla="*/ 2147483647 w 254"/>
              <a:gd name="T113" fmla="*/ 2147483647 h 234"/>
              <a:gd name="T114" fmla="*/ 2147483647 w 254"/>
              <a:gd name="T115" fmla="*/ 2147483647 h 234"/>
              <a:gd name="T116" fmla="*/ 2147483647 w 254"/>
              <a:gd name="T117" fmla="*/ 2147483647 h 234"/>
              <a:gd name="T118" fmla="*/ 2147483647 w 254"/>
              <a:gd name="T119" fmla="*/ 2147483647 h 234"/>
              <a:gd name="T120" fmla="*/ 2147483647 w 254"/>
              <a:gd name="T121" fmla="*/ 2147483647 h 2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4"/>
              <a:gd name="T184" fmla="*/ 0 h 234"/>
              <a:gd name="T185" fmla="*/ 254 w 254"/>
              <a:gd name="T186" fmla="*/ 234 h 2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4" h="234">
                <a:moveTo>
                  <a:pt x="210" y="71"/>
                </a:moveTo>
                <a:lnTo>
                  <a:pt x="222" y="84"/>
                </a:lnTo>
                <a:lnTo>
                  <a:pt x="229" y="99"/>
                </a:lnTo>
                <a:lnTo>
                  <a:pt x="232" y="115"/>
                </a:lnTo>
                <a:lnTo>
                  <a:pt x="232" y="132"/>
                </a:lnTo>
                <a:lnTo>
                  <a:pt x="230" y="146"/>
                </a:lnTo>
                <a:lnTo>
                  <a:pt x="226" y="158"/>
                </a:lnTo>
                <a:lnTo>
                  <a:pt x="219" y="170"/>
                </a:lnTo>
                <a:lnTo>
                  <a:pt x="211" y="179"/>
                </a:lnTo>
                <a:lnTo>
                  <a:pt x="202" y="190"/>
                </a:lnTo>
                <a:lnTo>
                  <a:pt x="193" y="199"/>
                </a:lnTo>
                <a:lnTo>
                  <a:pt x="183" y="208"/>
                </a:lnTo>
                <a:lnTo>
                  <a:pt x="174" y="218"/>
                </a:lnTo>
                <a:lnTo>
                  <a:pt x="172" y="221"/>
                </a:lnTo>
                <a:lnTo>
                  <a:pt x="172" y="224"/>
                </a:lnTo>
                <a:lnTo>
                  <a:pt x="172" y="227"/>
                </a:lnTo>
                <a:lnTo>
                  <a:pt x="174" y="231"/>
                </a:lnTo>
                <a:lnTo>
                  <a:pt x="177" y="233"/>
                </a:lnTo>
                <a:lnTo>
                  <a:pt x="181" y="234"/>
                </a:lnTo>
                <a:lnTo>
                  <a:pt x="184" y="233"/>
                </a:lnTo>
                <a:lnTo>
                  <a:pt x="187" y="231"/>
                </a:lnTo>
                <a:lnTo>
                  <a:pt x="208" y="217"/>
                </a:lnTo>
                <a:lnTo>
                  <a:pt x="226" y="199"/>
                </a:lnTo>
                <a:lnTo>
                  <a:pt x="240" y="178"/>
                </a:lnTo>
                <a:lnTo>
                  <a:pt x="249" y="155"/>
                </a:lnTo>
                <a:lnTo>
                  <a:pt x="254" y="131"/>
                </a:lnTo>
                <a:lnTo>
                  <a:pt x="251" y="107"/>
                </a:lnTo>
                <a:lnTo>
                  <a:pt x="243" y="84"/>
                </a:lnTo>
                <a:lnTo>
                  <a:pt x="226" y="64"/>
                </a:lnTo>
                <a:lnTo>
                  <a:pt x="214" y="53"/>
                </a:lnTo>
                <a:lnTo>
                  <a:pt x="199" y="45"/>
                </a:lnTo>
                <a:lnTo>
                  <a:pt x="183" y="36"/>
                </a:lnTo>
                <a:lnTo>
                  <a:pt x="165" y="29"/>
                </a:lnTo>
                <a:lnTo>
                  <a:pt x="147" y="21"/>
                </a:lnTo>
                <a:lnTo>
                  <a:pt x="129" y="16"/>
                </a:lnTo>
                <a:lnTo>
                  <a:pt x="111" y="12"/>
                </a:lnTo>
                <a:lnTo>
                  <a:pt x="93" y="7"/>
                </a:lnTo>
                <a:lnTo>
                  <a:pt x="75" y="4"/>
                </a:lnTo>
                <a:lnTo>
                  <a:pt x="59" y="2"/>
                </a:lnTo>
                <a:lnTo>
                  <a:pt x="43" y="0"/>
                </a:lnTo>
                <a:lnTo>
                  <a:pt x="31" y="0"/>
                </a:lnTo>
                <a:lnTo>
                  <a:pt x="19" y="0"/>
                </a:lnTo>
                <a:lnTo>
                  <a:pt x="10" y="0"/>
                </a:lnTo>
                <a:lnTo>
                  <a:pt x="3" y="2"/>
                </a:lnTo>
                <a:lnTo>
                  <a:pt x="0" y="4"/>
                </a:lnTo>
                <a:lnTo>
                  <a:pt x="11" y="6"/>
                </a:lnTo>
                <a:lnTo>
                  <a:pt x="21" y="7"/>
                </a:lnTo>
                <a:lnTo>
                  <a:pt x="34" y="9"/>
                </a:lnTo>
                <a:lnTo>
                  <a:pt x="46" y="12"/>
                </a:lnTo>
                <a:lnTo>
                  <a:pt x="59" y="15"/>
                </a:lnTo>
                <a:lnTo>
                  <a:pt x="74" y="17"/>
                </a:lnTo>
                <a:lnTo>
                  <a:pt x="87" y="20"/>
                </a:lnTo>
                <a:lnTo>
                  <a:pt x="102" y="23"/>
                </a:lnTo>
                <a:lnTo>
                  <a:pt x="116" y="28"/>
                </a:lnTo>
                <a:lnTo>
                  <a:pt x="131" y="32"/>
                </a:lnTo>
                <a:lnTo>
                  <a:pt x="145" y="36"/>
                </a:lnTo>
                <a:lnTo>
                  <a:pt x="159" y="42"/>
                </a:lnTo>
                <a:lnTo>
                  <a:pt x="173" y="48"/>
                </a:lnTo>
                <a:lnTo>
                  <a:pt x="186" y="55"/>
                </a:lnTo>
                <a:lnTo>
                  <a:pt x="199" y="63"/>
                </a:lnTo>
                <a:lnTo>
                  <a:pt x="210" y="71"/>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677" name="Freeform 1049"/>
          <p:cNvSpPr>
            <a:spLocks/>
          </p:cNvSpPr>
          <p:nvPr/>
        </p:nvSpPr>
        <p:spPr bwMode="auto">
          <a:xfrm>
            <a:off x="7113588" y="5337175"/>
            <a:ext cx="20637" cy="49213"/>
          </a:xfrm>
          <a:custGeom>
            <a:avLst/>
            <a:gdLst>
              <a:gd name="T0" fmla="*/ 0 w 103"/>
              <a:gd name="T1" fmla="*/ 2147483647 h 221"/>
              <a:gd name="T2" fmla="*/ 0 w 103"/>
              <a:gd name="T3" fmla="*/ 2147483647 h 221"/>
              <a:gd name="T4" fmla="*/ 2147483647 w 103"/>
              <a:gd name="T5" fmla="*/ 2147483647 h 221"/>
              <a:gd name="T6" fmla="*/ 2147483647 w 103"/>
              <a:gd name="T7" fmla="*/ 2147483647 h 221"/>
              <a:gd name="T8" fmla="*/ 2147483647 w 103"/>
              <a:gd name="T9" fmla="*/ 2147483647 h 221"/>
              <a:gd name="T10" fmla="*/ 2147483647 w 103"/>
              <a:gd name="T11" fmla="*/ 2147483647 h 221"/>
              <a:gd name="T12" fmla="*/ 2147483647 w 103"/>
              <a:gd name="T13" fmla="*/ 2147483647 h 221"/>
              <a:gd name="T14" fmla="*/ 2147483647 w 103"/>
              <a:gd name="T15" fmla="*/ 2147483647 h 221"/>
              <a:gd name="T16" fmla="*/ 2147483647 w 103"/>
              <a:gd name="T17" fmla="*/ 2147483647 h 221"/>
              <a:gd name="T18" fmla="*/ 2147483647 w 103"/>
              <a:gd name="T19" fmla="*/ 2147483647 h 221"/>
              <a:gd name="T20" fmla="*/ 2147483647 w 103"/>
              <a:gd name="T21" fmla="*/ 2147483647 h 221"/>
              <a:gd name="T22" fmla="*/ 2147483647 w 103"/>
              <a:gd name="T23" fmla="*/ 2147483647 h 221"/>
              <a:gd name="T24" fmla="*/ 2147483647 w 103"/>
              <a:gd name="T25" fmla="*/ 2147483647 h 221"/>
              <a:gd name="T26" fmla="*/ 2147483647 w 103"/>
              <a:gd name="T27" fmla="*/ 2147483647 h 221"/>
              <a:gd name="T28" fmla="*/ 2147483647 w 103"/>
              <a:gd name="T29" fmla="*/ 2147483647 h 221"/>
              <a:gd name="T30" fmla="*/ 2147483647 w 103"/>
              <a:gd name="T31" fmla="*/ 2147483647 h 221"/>
              <a:gd name="T32" fmla="*/ 2147483647 w 103"/>
              <a:gd name="T33" fmla="*/ 2147483647 h 221"/>
              <a:gd name="T34" fmla="*/ 2147483647 w 103"/>
              <a:gd name="T35" fmla="*/ 2147483647 h 221"/>
              <a:gd name="T36" fmla="*/ 2147483647 w 103"/>
              <a:gd name="T37" fmla="*/ 2147483647 h 221"/>
              <a:gd name="T38" fmla="*/ 2147483647 w 103"/>
              <a:gd name="T39" fmla="*/ 2147483647 h 221"/>
              <a:gd name="T40" fmla="*/ 2147483647 w 103"/>
              <a:gd name="T41" fmla="*/ 2147483647 h 221"/>
              <a:gd name="T42" fmla="*/ 2147483647 w 103"/>
              <a:gd name="T43" fmla="*/ 2147483647 h 221"/>
              <a:gd name="T44" fmla="*/ 2147483647 w 103"/>
              <a:gd name="T45" fmla="*/ 2147483647 h 221"/>
              <a:gd name="T46" fmla="*/ 2147483647 w 103"/>
              <a:gd name="T47" fmla="*/ 2147483647 h 221"/>
              <a:gd name="T48" fmla="*/ 2147483647 w 103"/>
              <a:gd name="T49" fmla="*/ 2147483647 h 221"/>
              <a:gd name="T50" fmla="*/ 2147483647 w 103"/>
              <a:gd name="T51" fmla="*/ 2147483647 h 221"/>
              <a:gd name="T52" fmla="*/ 2147483647 w 103"/>
              <a:gd name="T53" fmla="*/ 2147483647 h 221"/>
              <a:gd name="T54" fmla="*/ 2147483647 w 103"/>
              <a:gd name="T55" fmla="*/ 2147483647 h 221"/>
              <a:gd name="T56" fmla="*/ 2147483647 w 103"/>
              <a:gd name="T57" fmla="*/ 2147483647 h 221"/>
              <a:gd name="T58" fmla="*/ 2147483647 w 103"/>
              <a:gd name="T59" fmla="*/ 2147483647 h 221"/>
              <a:gd name="T60" fmla="*/ 2147483647 w 103"/>
              <a:gd name="T61" fmla="*/ 2147483647 h 221"/>
              <a:gd name="T62" fmla="*/ 2147483647 w 103"/>
              <a:gd name="T63" fmla="*/ 2147483647 h 221"/>
              <a:gd name="T64" fmla="*/ 2147483647 w 103"/>
              <a:gd name="T65" fmla="*/ 2147483647 h 221"/>
              <a:gd name="T66" fmla="*/ 2147483647 w 103"/>
              <a:gd name="T67" fmla="*/ 0 h 221"/>
              <a:gd name="T68" fmla="*/ 2147483647 w 103"/>
              <a:gd name="T69" fmla="*/ 2147483647 h 221"/>
              <a:gd name="T70" fmla="*/ 2147483647 w 103"/>
              <a:gd name="T71" fmla="*/ 2147483647 h 221"/>
              <a:gd name="T72" fmla="*/ 2147483647 w 103"/>
              <a:gd name="T73" fmla="*/ 2147483647 h 221"/>
              <a:gd name="T74" fmla="*/ 2147483647 w 103"/>
              <a:gd name="T75" fmla="*/ 2147483647 h 221"/>
              <a:gd name="T76" fmla="*/ 2147483647 w 103"/>
              <a:gd name="T77" fmla="*/ 2147483647 h 221"/>
              <a:gd name="T78" fmla="*/ 2147483647 w 103"/>
              <a:gd name="T79" fmla="*/ 2147483647 h 221"/>
              <a:gd name="T80" fmla="*/ 0 w 103"/>
              <a:gd name="T81" fmla="*/ 2147483647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1"/>
              <a:gd name="T125" fmla="*/ 103 w 103"/>
              <a:gd name="T126" fmla="*/ 221 h 2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1">
                <a:moveTo>
                  <a:pt x="0" y="121"/>
                </a:moveTo>
                <a:lnTo>
                  <a:pt x="0" y="139"/>
                </a:lnTo>
                <a:lnTo>
                  <a:pt x="4" y="156"/>
                </a:lnTo>
                <a:lnTo>
                  <a:pt x="12" y="172"/>
                </a:lnTo>
                <a:lnTo>
                  <a:pt x="22" y="186"/>
                </a:lnTo>
                <a:lnTo>
                  <a:pt x="35" y="197"/>
                </a:lnTo>
                <a:lnTo>
                  <a:pt x="50" y="208"/>
                </a:lnTo>
                <a:lnTo>
                  <a:pt x="66" y="216"/>
                </a:lnTo>
                <a:lnTo>
                  <a:pt x="83" y="220"/>
                </a:lnTo>
                <a:lnTo>
                  <a:pt x="89" y="221"/>
                </a:lnTo>
                <a:lnTo>
                  <a:pt x="94" y="219"/>
                </a:lnTo>
                <a:lnTo>
                  <a:pt x="98" y="216"/>
                </a:lnTo>
                <a:lnTo>
                  <a:pt x="100" y="211"/>
                </a:lnTo>
                <a:lnTo>
                  <a:pt x="100" y="206"/>
                </a:lnTo>
                <a:lnTo>
                  <a:pt x="99" y="201"/>
                </a:lnTo>
                <a:lnTo>
                  <a:pt x="96" y="196"/>
                </a:lnTo>
                <a:lnTo>
                  <a:pt x="91" y="194"/>
                </a:lnTo>
                <a:lnTo>
                  <a:pt x="74" y="188"/>
                </a:lnTo>
                <a:lnTo>
                  <a:pt x="58" y="179"/>
                </a:lnTo>
                <a:lnTo>
                  <a:pt x="45" y="168"/>
                </a:lnTo>
                <a:lnTo>
                  <a:pt x="36" y="155"/>
                </a:lnTo>
                <a:lnTo>
                  <a:pt x="30" y="139"/>
                </a:lnTo>
                <a:lnTo>
                  <a:pt x="27" y="122"/>
                </a:lnTo>
                <a:lnTo>
                  <a:pt x="27" y="103"/>
                </a:lnTo>
                <a:lnTo>
                  <a:pt x="32" y="84"/>
                </a:lnTo>
                <a:lnTo>
                  <a:pt x="38" y="70"/>
                </a:lnTo>
                <a:lnTo>
                  <a:pt x="46" y="57"/>
                </a:lnTo>
                <a:lnTo>
                  <a:pt x="56" y="46"/>
                </a:lnTo>
                <a:lnTo>
                  <a:pt x="66" y="35"/>
                </a:lnTo>
                <a:lnTo>
                  <a:pt x="76" y="25"/>
                </a:lnTo>
                <a:lnTo>
                  <a:pt x="86" y="17"/>
                </a:lnTo>
                <a:lnTo>
                  <a:pt x="96" y="8"/>
                </a:lnTo>
                <a:lnTo>
                  <a:pt x="103" y="1"/>
                </a:lnTo>
                <a:lnTo>
                  <a:pt x="96" y="0"/>
                </a:lnTo>
                <a:lnTo>
                  <a:pt x="84" y="5"/>
                </a:lnTo>
                <a:lnTo>
                  <a:pt x="69" y="17"/>
                </a:lnTo>
                <a:lnTo>
                  <a:pt x="51" y="33"/>
                </a:lnTo>
                <a:lnTo>
                  <a:pt x="34" y="53"/>
                </a:lnTo>
                <a:lnTo>
                  <a:pt x="18" y="75"/>
                </a:lnTo>
                <a:lnTo>
                  <a:pt x="7" y="98"/>
                </a:lnTo>
                <a:lnTo>
                  <a:pt x="0" y="121"/>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678" name="Freeform 1050"/>
          <p:cNvSpPr>
            <a:spLocks/>
          </p:cNvSpPr>
          <p:nvPr/>
        </p:nvSpPr>
        <p:spPr bwMode="auto">
          <a:xfrm>
            <a:off x="7256463" y="5308600"/>
            <a:ext cx="44450" cy="65088"/>
          </a:xfrm>
          <a:custGeom>
            <a:avLst/>
            <a:gdLst>
              <a:gd name="T0" fmla="*/ 2147483647 w 221"/>
              <a:gd name="T1" fmla="*/ 2147483647 h 288"/>
              <a:gd name="T2" fmla="*/ 2147483647 w 221"/>
              <a:gd name="T3" fmla="*/ 2147483647 h 288"/>
              <a:gd name="T4" fmla="*/ 2147483647 w 221"/>
              <a:gd name="T5" fmla="*/ 2147483647 h 288"/>
              <a:gd name="T6" fmla="*/ 2147483647 w 221"/>
              <a:gd name="T7" fmla="*/ 2147483647 h 288"/>
              <a:gd name="T8" fmla="*/ 2147483647 w 221"/>
              <a:gd name="T9" fmla="*/ 2147483647 h 288"/>
              <a:gd name="T10" fmla="*/ 2147483647 w 221"/>
              <a:gd name="T11" fmla="*/ 2147483647 h 288"/>
              <a:gd name="T12" fmla="*/ 2147483647 w 221"/>
              <a:gd name="T13" fmla="*/ 2147483647 h 288"/>
              <a:gd name="T14" fmla="*/ 2147483647 w 221"/>
              <a:gd name="T15" fmla="*/ 2147483647 h 288"/>
              <a:gd name="T16" fmla="*/ 2147483647 w 221"/>
              <a:gd name="T17" fmla="*/ 2147483647 h 288"/>
              <a:gd name="T18" fmla="*/ 2147483647 w 221"/>
              <a:gd name="T19" fmla="*/ 2147483647 h 288"/>
              <a:gd name="T20" fmla="*/ 2147483647 w 221"/>
              <a:gd name="T21" fmla="*/ 2147483647 h 288"/>
              <a:gd name="T22" fmla="*/ 2147483647 w 221"/>
              <a:gd name="T23" fmla="*/ 2147483647 h 288"/>
              <a:gd name="T24" fmla="*/ 2147483647 w 221"/>
              <a:gd name="T25" fmla="*/ 2147483647 h 288"/>
              <a:gd name="T26" fmla="*/ 2147483647 w 221"/>
              <a:gd name="T27" fmla="*/ 2147483647 h 288"/>
              <a:gd name="T28" fmla="*/ 2147483647 w 221"/>
              <a:gd name="T29" fmla="*/ 2147483647 h 288"/>
              <a:gd name="T30" fmla="*/ 2147483647 w 221"/>
              <a:gd name="T31" fmla="*/ 2147483647 h 288"/>
              <a:gd name="T32" fmla="*/ 2147483647 w 221"/>
              <a:gd name="T33" fmla="*/ 2147483647 h 288"/>
              <a:gd name="T34" fmla="*/ 2147483647 w 221"/>
              <a:gd name="T35" fmla="*/ 2147483647 h 288"/>
              <a:gd name="T36" fmla="*/ 2147483647 w 221"/>
              <a:gd name="T37" fmla="*/ 2147483647 h 288"/>
              <a:gd name="T38" fmla="*/ 2147483647 w 221"/>
              <a:gd name="T39" fmla="*/ 2147483647 h 288"/>
              <a:gd name="T40" fmla="*/ 2147483647 w 221"/>
              <a:gd name="T41" fmla="*/ 2147483647 h 288"/>
              <a:gd name="T42" fmla="*/ 2147483647 w 221"/>
              <a:gd name="T43" fmla="*/ 2147483647 h 288"/>
              <a:gd name="T44" fmla="*/ 2147483647 w 221"/>
              <a:gd name="T45" fmla="*/ 2147483647 h 288"/>
              <a:gd name="T46" fmla="*/ 2147483647 w 221"/>
              <a:gd name="T47" fmla="*/ 2147483647 h 288"/>
              <a:gd name="T48" fmla="*/ 2147483647 w 221"/>
              <a:gd name="T49" fmla="*/ 2147483647 h 288"/>
              <a:gd name="T50" fmla="*/ 2147483647 w 221"/>
              <a:gd name="T51" fmla="*/ 2147483647 h 288"/>
              <a:gd name="T52" fmla="*/ 2147483647 w 221"/>
              <a:gd name="T53" fmla="*/ 2147483647 h 288"/>
              <a:gd name="T54" fmla="*/ 2147483647 w 221"/>
              <a:gd name="T55" fmla="*/ 2147483647 h 288"/>
              <a:gd name="T56" fmla="*/ 2147483647 w 221"/>
              <a:gd name="T57" fmla="*/ 2147483647 h 288"/>
              <a:gd name="T58" fmla="*/ 2147483647 w 221"/>
              <a:gd name="T59" fmla="*/ 2147483647 h 288"/>
              <a:gd name="T60" fmla="*/ 2147483647 w 221"/>
              <a:gd name="T61" fmla="*/ 2147483647 h 288"/>
              <a:gd name="T62" fmla="*/ 2147483647 w 221"/>
              <a:gd name="T63" fmla="*/ 2147483647 h 288"/>
              <a:gd name="T64" fmla="*/ 2147483647 w 221"/>
              <a:gd name="T65" fmla="*/ 2147483647 h 288"/>
              <a:gd name="T66" fmla="*/ 2147483647 w 221"/>
              <a:gd name="T67" fmla="*/ 2147483647 h 288"/>
              <a:gd name="T68" fmla="*/ 2147483647 w 221"/>
              <a:gd name="T69" fmla="*/ 2147483647 h 288"/>
              <a:gd name="T70" fmla="*/ 2147483647 w 221"/>
              <a:gd name="T71" fmla="*/ 2147483647 h 288"/>
              <a:gd name="T72" fmla="*/ 2147483647 w 221"/>
              <a:gd name="T73" fmla="*/ 2147483647 h 288"/>
              <a:gd name="T74" fmla="*/ 2147483647 w 221"/>
              <a:gd name="T75" fmla="*/ 2147483647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1"/>
              <a:gd name="T115" fmla="*/ 0 h 288"/>
              <a:gd name="T116" fmla="*/ 221 w 221"/>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1" h="288">
                <a:moveTo>
                  <a:pt x="179" y="108"/>
                </a:moveTo>
                <a:lnTo>
                  <a:pt x="186" y="115"/>
                </a:lnTo>
                <a:lnTo>
                  <a:pt x="193" y="124"/>
                </a:lnTo>
                <a:lnTo>
                  <a:pt x="197" y="133"/>
                </a:lnTo>
                <a:lnTo>
                  <a:pt x="201" y="143"/>
                </a:lnTo>
                <a:lnTo>
                  <a:pt x="202" y="153"/>
                </a:lnTo>
                <a:lnTo>
                  <a:pt x="202" y="163"/>
                </a:lnTo>
                <a:lnTo>
                  <a:pt x="199" y="174"/>
                </a:lnTo>
                <a:lnTo>
                  <a:pt x="195" y="184"/>
                </a:lnTo>
                <a:lnTo>
                  <a:pt x="187" y="194"/>
                </a:lnTo>
                <a:lnTo>
                  <a:pt x="179" y="204"/>
                </a:lnTo>
                <a:lnTo>
                  <a:pt x="170" y="212"/>
                </a:lnTo>
                <a:lnTo>
                  <a:pt x="159" y="221"/>
                </a:lnTo>
                <a:lnTo>
                  <a:pt x="150" y="229"/>
                </a:lnTo>
                <a:lnTo>
                  <a:pt x="139" y="237"/>
                </a:lnTo>
                <a:lnTo>
                  <a:pt x="129" y="246"/>
                </a:lnTo>
                <a:lnTo>
                  <a:pt x="119" y="255"/>
                </a:lnTo>
                <a:lnTo>
                  <a:pt x="116" y="258"/>
                </a:lnTo>
                <a:lnTo>
                  <a:pt x="114" y="263"/>
                </a:lnTo>
                <a:lnTo>
                  <a:pt x="112" y="267"/>
                </a:lnTo>
                <a:lnTo>
                  <a:pt x="110" y="271"/>
                </a:lnTo>
                <a:lnTo>
                  <a:pt x="109" y="276"/>
                </a:lnTo>
                <a:lnTo>
                  <a:pt x="109" y="280"/>
                </a:lnTo>
                <a:lnTo>
                  <a:pt x="110" y="284"/>
                </a:lnTo>
                <a:lnTo>
                  <a:pt x="113" y="287"/>
                </a:lnTo>
                <a:lnTo>
                  <a:pt x="117" y="288"/>
                </a:lnTo>
                <a:lnTo>
                  <a:pt x="121" y="288"/>
                </a:lnTo>
                <a:lnTo>
                  <a:pt x="125" y="287"/>
                </a:lnTo>
                <a:lnTo>
                  <a:pt x="129" y="284"/>
                </a:lnTo>
                <a:lnTo>
                  <a:pt x="139" y="272"/>
                </a:lnTo>
                <a:lnTo>
                  <a:pt x="151" y="261"/>
                </a:lnTo>
                <a:lnTo>
                  <a:pt x="162" y="250"/>
                </a:lnTo>
                <a:lnTo>
                  <a:pt x="175" y="239"/>
                </a:lnTo>
                <a:lnTo>
                  <a:pt x="186" y="229"/>
                </a:lnTo>
                <a:lnTo>
                  <a:pt x="197" y="217"/>
                </a:lnTo>
                <a:lnTo>
                  <a:pt x="207" y="204"/>
                </a:lnTo>
                <a:lnTo>
                  <a:pt x="215" y="190"/>
                </a:lnTo>
                <a:lnTo>
                  <a:pt x="220" y="174"/>
                </a:lnTo>
                <a:lnTo>
                  <a:pt x="221" y="158"/>
                </a:lnTo>
                <a:lnTo>
                  <a:pt x="218" y="142"/>
                </a:lnTo>
                <a:lnTo>
                  <a:pt x="213" y="127"/>
                </a:lnTo>
                <a:lnTo>
                  <a:pt x="204" y="112"/>
                </a:lnTo>
                <a:lnTo>
                  <a:pt x="194" y="99"/>
                </a:lnTo>
                <a:lnTo>
                  <a:pt x="181" y="87"/>
                </a:lnTo>
                <a:lnTo>
                  <a:pt x="169" y="77"/>
                </a:lnTo>
                <a:lnTo>
                  <a:pt x="159" y="69"/>
                </a:lnTo>
                <a:lnTo>
                  <a:pt x="149" y="63"/>
                </a:lnTo>
                <a:lnTo>
                  <a:pt x="137" y="55"/>
                </a:lnTo>
                <a:lnTo>
                  <a:pt x="125" y="48"/>
                </a:lnTo>
                <a:lnTo>
                  <a:pt x="114" y="40"/>
                </a:lnTo>
                <a:lnTo>
                  <a:pt x="101" y="33"/>
                </a:lnTo>
                <a:lnTo>
                  <a:pt x="89" y="27"/>
                </a:lnTo>
                <a:lnTo>
                  <a:pt x="77" y="20"/>
                </a:lnTo>
                <a:lnTo>
                  <a:pt x="66" y="15"/>
                </a:lnTo>
                <a:lnTo>
                  <a:pt x="54" y="9"/>
                </a:lnTo>
                <a:lnTo>
                  <a:pt x="42" y="6"/>
                </a:lnTo>
                <a:lnTo>
                  <a:pt x="32" y="3"/>
                </a:lnTo>
                <a:lnTo>
                  <a:pt x="22" y="1"/>
                </a:lnTo>
                <a:lnTo>
                  <a:pt x="14" y="0"/>
                </a:lnTo>
                <a:lnTo>
                  <a:pt x="7" y="1"/>
                </a:lnTo>
                <a:lnTo>
                  <a:pt x="0" y="3"/>
                </a:lnTo>
                <a:lnTo>
                  <a:pt x="8" y="5"/>
                </a:lnTo>
                <a:lnTo>
                  <a:pt x="16" y="8"/>
                </a:lnTo>
                <a:lnTo>
                  <a:pt x="26" y="13"/>
                </a:lnTo>
                <a:lnTo>
                  <a:pt x="35" y="17"/>
                </a:lnTo>
                <a:lnTo>
                  <a:pt x="47" y="22"/>
                </a:lnTo>
                <a:lnTo>
                  <a:pt x="58" y="28"/>
                </a:lnTo>
                <a:lnTo>
                  <a:pt x="71" y="34"/>
                </a:lnTo>
                <a:lnTo>
                  <a:pt x="83" y="40"/>
                </a:lnTo>
                <a:lnTo>
                  <a:pt x="96" y="48"/>
                </a:lnTo>
                <a:lnTo>
                  <a:pt x="109" y="55"/>
                </a:lnTo>
                <a:lnTo>
                  <a:pt x="121" y="64"/>
                </a:lnTo>
                <a:lnTo>
                  <a:pt x="134" y="72"/>
                </a:lnTo>
                <a:lnTo>
                  <a:pt x="146" y="81"/>
                </a:lnTo>
                <a:lnTo>
                  <a:pt x="158" y="90"/>
                </a:lnTo>
                <a:lnTo>
                  <a:pt x="169" y="98"/>
                </a:lnTo>
                <a:lnTo>
                  <a:pt x="179" y="10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679" name="Freeform 1051"/>
          <p:cNvSpPr>
            <a:spLocks/>
          </p:cNvSpPr>
          <p:nvPr/>
        </p:nvSpPr>
        <p:spPr bwMode="auto">
          <a:xfrm>
            <a:off x="7208838" y="5384800"/>
            <a:ext cx="14287" cy="39688"/>
          </a:xfrm>
          <a:custGeom>
            <a:avLst/>
            <a:gdLst>
              <a:gd name="T0" fmla="*/ 2147483647 w 74"/>
              <a:gd name="T1" fmla="*/ 2147483647 h 174"/>
              <a:gd name="T2" fmla="*/ 2147483647 w 74"/>
              <a:gd name="T3" fmla="*/ 2147483647 h 174"/>
              <a:gd name="T4" fmla="*/ 2147483647 w 74"/>
              <a:gd name="T5" fmla="*/ 2147483647 h 174"/>
              <a:gd name="T6" fmla="*/ 2147483647 w 74"/>
              <a:gd name="T7" fmla="*/ 2147483647 h 174"/>
              <a:gd name="T8" fmla="*/ 2147483647 w 74"/>
              <a:gd name="T9" fmla="*/ 0 h 174"/>
              <a:gd name="T10" fmla="*/ 2147483647 w 74"/>
              <a:gd name="T11" fmla="*/ 2147483647 h 174"/>
              <a:gd name="T12" fmla="*/ 2147483647 w 74"/>
              <a:gd name="T13" fmla="*/ 2147483647 h 174"/>
              <a:gd name="T14" fmla="*/ 0 w 74"/>
              <a:gd name="T15" fmla="*/ 2147483647 h 174"/>
              <a:gd name="T16" fmla="*/ 0 w 74"/>
              <a:gd name="T17" fmla="*/ 2147483647 h 174"/>
              <a:gd name="T18" fmla="*/ 2147483647 w 74"/>
              <a:gd name="T19" fmla="*/ 2147483647 h 174"/>
              <a:gd name="T20" fmla="*/ 2147483647 w 74"/>
              <a:gd name="T21" fmla="*/ 2147483647 h 174"/>
              <a:gd name="T22" fmla="*/ 2147483647 w 74"/>
              <a:gd name="T23" fmla="*/ 2147483647 h 174"/>
              <a:gd name="T24" fmla="*/ 2147483647 w 74"/>
              <a:gd name="T25" fmla="*/ 2147483647 h 174"/>
              <a:gd name="T26" fmla="*/ 2147483647 w 74"/>
              <a:gd name="T27" fmla="*/ 2147483647 h 174"/>
              <a:gd name="T28" fmla="*/ 2147483647 w 74"/>
              <a:gd name="T29" fmla="*/ 2147483647 h 174"/>
              <a:gd name="T30" fmla="*/ 2147483647 w 74"/>
              <a:gd name="T31" fmla="*/ 2147483647 h 174"/>
              <a:gd name="T32" fmla="*/ 2147483647 w 74"/>
              <a:gd name="T33" fmla="*/ 2147483647 h 174"/>
              <a:gd name="T34" fmla="*/ 2147483647 w 74"/>
              <a:gd name="T35" fmla="*/ 2147483647 h 174"/>
              <a:gd name="T36" fmla="*/ 2147483647 w 74"/>
              <a:gd name="T37" fmla="*/ 2147483647 h 174"/>
              <a:gd name="T38" fmla="*/ 2147483647 w 74"/>
              <a:gd name="T39" fmla="*/ 2147483647 h 174"/>
              <a:gd name="T40" fmla="*/ 2147483647 w 74"/>
              <a:gd name="T41" fmla="*/ 2147483647 h 174"/>
              <a:gd name="T42" fmla="*/ 2147483647 w 74"/>
              <a:gd name="T43" fmla="*/ 2147483647 h 174"/>
              <a:gd name="T44" fmla="*/ 2147483647 w 74"/>
              <a:gd name="T45" fmla="*/ 2147483647 h 174"/>
              <a:gd name="T46" fmla="*/ 2147483647 w 74"/>
              <a:gd name="T47" fmla="*/ 2147483647 h 174"/>
              <a:gd name="T48" fmla="*/ 2147483647 w 74"/>
              <a:gd name="T49" fmla="*/ 2147483647 h 1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174"/>
              <a:gd name="T77" fmla="*/ 74 w 74"/>
              <a:gd name="T78" fmla="*/ 174 h 1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174">
                <a:moveTo>
                  <a:pt x="28" y="12"/>
                </a:moveTo>
                <a:lnTo>
                  <a:pt x="26" y="7"/>
                </a:lnTo>
                <a:lnTo>
                  <a:pt x="23" y="3"/>
                </a:lnTo>
                <a:lnTo>
                  <a:pt x="17" y="1"/>
                </a:lnTo>
                <a:lnTo>
                  <a:pt x="12" y="0"/>
                </a:lnTo>
                <a:lnTo>
                  <a:pt x="7" y="2"/>
                </a:lnTo>
                <a:lnTo>
                  <a:pt x="3" y="5"/>
                </a:lnTo>
                <a:lnTo>
                  <a:pt x="0" y="10"/>
                </a:lnTo>
                <a:lnTo>
                  <a:pt x="0" y="16"/>
                </a:lnTo>
                <a:lnTo>
                  <a:pt x="5" y="39"/>
                </a:lnTo>
                <a:lnTo>
                  <a:pt x="13" y="66"/>
                </a:lnTo>
                <a:lnTo>
                  <a:pt x="24" y="92"/>
                </a:lnTo>
                <a:lnTo>
                  <a:pt x="36" y="118"/>
                </a:lnTo>
                <a:lnTo>
                  <a:pt x="49" y="141"/>
                </a:lnTo>
                <a:lnTo>
                  <a:pt x="61" y="159"/>
                </a:lnTo>
                <a:lnTo>
                  <a:pt x="69" y="171"/>
                </a:lnTo>
                <a:lnTo>
                  <a:pt x="74" y="174"/>
                </a:lnTo>
                <a:lnTo>
                  <a:pt x="72" y="162"/>
                </a:lnTo>
                <a:lnTo>
                  <a:pt x="67" y="147"/>
                </a:lnTo>
                <a:lnTo>
                  <a:pt x="61" y="128"/>
                </a:lnTo>
                <a:lnTo>
                  <a:pt x="53" y="105"/>
                </a:lnTo>
                <a:lnTo>
                  <a:pt x="46" y="82"/>
                </a:lnTo>
                <a:lnTo>
                  <a:pt x="38" y="58"/>
                </a:lnTo>
                <a:lnTo>
                  <a:pt x="32" y="35"/>
                </a:lnTo>
                <a:lnTo>
                  <a:pt x="2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680" name="Freeform 1052"/>
          <p:cNvSpPr>
            <a:spLocks/>
          </p:cNvSpPr>
          <p:nvPr/>
        </p:nvSpPr>
        <p:spPr bwMode="auto">
          <a:xfrm>
            <a:off x="7202488" y="5364163"/>
            <a:ext cx="7937" cy="19050"/>
          </a:xfrm>
          <a:custGeom>
            <a:avLst/>
            <a:gdLst>
              <a:gd name="T0" fmla="*/ 2147483647 w 39"/>
              <a:gd name="T1" fmla="*/ 2147483647 h 87"/>
              <a:gd name="T2" fmla="*/ 2147483647 w 39"/>
              <a:gd name="T3" fmla="*/ 2147483647 h 87"/>
              <a:gd name="T4" fmla="*/ 2147483647 w 39"/>
              <a:gd name="T5" fmla="*/ 2147483647 h 87"/>
              <a:gd name="T6" fmla="*/ 2147483647 w 39"/>
              <a:gd name="T7" fmla="*/ 0 h 87"/>
              <a:gd name="T8" fmla="*/ 2147483647 w 39"/>
              <a:gd name="T9" fmla="*/ 0 h 87"/>
              <a:gd name="T10" fmla="*/ 2147483647 w 39"/>
              <a:gd name="T11" fmla="*/ 2147483647 h 87"/>
              <a:gd name="T12" fmla="*/ 2147483647 w 39"/>
              <a:gd name="T13" fmla="*/ 2147483647 h 87"/>
              <a:gd name="T14" fmla="*/ 0 w 39"/>
              <a:gd name="T15" fmla="*/ 2147483647 h 87"/>
              <a:gd name="T16" fmla="*/ 0 w 39"/>
              <a:gd name="T17" fmla="*/ 2147483647 h 87"/>
              <a:gd name="T18" fmla="*/ 0 w 39"/>
              <a:gd name="T19" fmla="*/ 2147483647 h 87"/>
              <a:gd name="T20" fmla="*/ 2147483647 w 39"/>
              <a:gd name="T21" fmla="*/ 2147483647 h 87"/>
              <a:gd name="T22" fmla="*/ 2147483647 w 39"/>
              <a:gd name="T23" fmla="*/ 2147483647 h 87"/>
              <a:gd name="T24" fmla="*/ 2147483647 w 39"/>
              <a:gd name="T25" fmla="*/ 2147483647 h 87"/>
              <a:gd name="T26" fmla="*/ 2147483647 w 39"/>
              <a:gd name="T27" fmla="*/ 2147483647 h 87"/>
              <a:gd name="T28" fmla="*/ 2147483647 w 39"/>
              <a:gd name="T29" fmla="*/ 2147483647 h 87"/>
              <a:gd name="T30" fmla="*/ 2147483647 w 39"/>
              <a:gd name="T31" fmla="*/ 2147483647 h 87"/>
              <a:gd name="T32" fmla="*/ 2147483647 w 39"/>
              <a:gd name="T33" fmla="*/ 2147483647 h 87"/>
              <a:gd name="T34" fmla="*/ 2147483647 w 39"/>
              <a:gd name="T35" fmla="*/ 2147483647 h 87"/>
              <a:gd name="T36" fmla="*/ 2147483647 w 39"/>
              <a:gd name="T37" fmla="*/ 2147483647 h 87"/>
              <a:gd name="T38" fmla="*/ 2147483647 w 39"/>
              <a:gd name="T39" fmla="*/ 2147483647 h 87"/>
              <a:gd name="T40" fmla="*/ 2147483647 w 39"/>
              <a:gd name="T41" fmla="*/ 2147483647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87"/>
              <a:gd name="T65" fmla="*/ 39 w 39"/>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87">
                <a:moveTo>
                  <a:pt x="20" y="9"/>
                </a:moveTo>
                <a:lnTo>
                  <a:pt x="19" y="5"/>
                </a:lnTo>
                <a:lnTo>
                  <a:pt x="16" y="2"/>
                </a:lnTo>
                <a:lnTo>
                  <a:pt x="13" y="0"/>
                </a:lnTo>
                <a:lnTo>
                  <a:pt x="8" y="0"/>
                </a:lnTo>
                <a:lnTo>
                  <a:pt x="5" y="1"/>
                </a:lnTo>
                <a:lnTo>
                  <a:pt x="2" y="3"/>
                </a:lnTo>
                <a:lnTo>
                  <a:pt x="0" y="6"/>
                </a:lnTo>
                <a:lnTo>
                  <a:pt x="0" y="10"/>
                </a:lnTo>
                <a:lnTo>
                  <a:pt x="0" y="22"/>
                </a:lnTo>
                <a:lnTo>
                  <a:pt x="3" y="35"/>
                </a:lnTo>
                <a:lnTo>
                  <a:pt x="7" y="48"/>
                </a:lnTo>
                <a:lnTo>
                  <a:pt x="13" y="60"/>
                </a:lnTo>
                <a:lnTo>
                  <a:pt x="19" y="72"/>
                </a:lnTo>
                <a:lnTo>
                  <a:pt x="25" y="81"/>
                </a:lnTo>
                <a:lnTo>
                  <a:pt x="33" y="86"/>
                </a:lnTo>
                <a:lnTo>
                  <a:pt x="38" y="87"/>
                </a:lnTo>
                <a:lnTo>
                  <a:pt x="39" y="70"/>
                </a:lnTo>
                <a:lnTo>
                  <a:pt x="34" y="50"/>
                </a:lnTo>
                <a:lnTo>
                  <a:pt x="27" y="29"/>
                </a:lnTo>
                <a:lnTo>
                  <a:pt x="2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681" name="Freeform 1053"/>
          <p:cNvSpPr>
            <a:spLocks/>
          </p:cNvSpPr>
          <p:nvPr/>
        </p:nvSpPr>
        <p:spPr bwMode="auto">
          <a:xfrm>
            <a:off x="7196138" y="5349875"/>
            <a:ext cx="6350" cy="11113"/>
          </a:xfrm>
          <a:custGeom>
            <a:avLst/>
            <a:gdLst>
              <a:gd name="T0" fmla="*/ 2147483647 w 34"/>
              <a:gd name="T1" fmla="*/ 2147483647 h 51"/>
              <a:gd name="T2" fmla="*/ 2147483647 w 34"/>
              <a:gd name="T3" fmla="*/ 2147483647 h 51"/>
              <a:gd name="T4" fmla="*/ 2147483647 w 34"/>
              <a:gd name="T5" fmla="*/ 2147483647 h 51"/>
              <a:gd name="T6" fmla="*/ 2147483647 w 34"/>
              <a:gd name="T7" fmla="*/ 2147483647 h 51"/>
              <a:gd name="T8" fmla="*/ 2147483647 w 34"/>
              <a:gd name="T9" fmla="*/ 2147483647 h 51"/>
              <a:gd name="T10" fmla="*/ 2147483647 w 34"/>
              <a:gd name="T11" fmla="*/ 2147483647 h 51"/>
              <a:gd name="T12" fmla="*/ 2147483647 w 34"/>
              <a:gd name="T13" fmla="*/ 2147483647 h 51"/>
              <a:gd name="T14" fmla="*/ 2147483647 w 34"/>
              <a:gd name="T15" fmla="*/ 0 h 51"/>
              <a:gd name="T16" fmla="*/ 2147483647 w 34"/>
              <a:gd name="T17" fmla="*/ 0 h 51"/>
              <a:gd name="T18" fmla="*/ 2147483647 w 34"/>
              <a:gd name="T19" fmla="*/ 2147483647 h 51"/>
              <a:gd name="T20" fmla="*/ 2147483647 w 34"/>
              <a:gd name="T21" fmla="*/ 2147483647 h 51"/>
              <a:gd name="T22" fmla="*/ 0 w 34"/>
              <a:gd name="T23" fmla="*/ 2147483647 h 51"/>
              <a:gd name="T24" fmla="*/ 0 w 34"/>
              <a:gd name="T25" fmla="*/ 2147483647 h 51"/>
              <a:gd name="T26" fmla="*/ 2147483647 w 34"/>
              <a:gd name="T27" fmla="*/ 2147483647 h 51"/>
              <a:gd name="T28" fmla="*/ 2147483647 w 34"/>
              <a:gd name="T29" fmla="*/ 2147483647 h 51"/>
              <a:gd name="T30" fmla="*/ 2147483647 w 34"/>
              <a:gd name="T31" fmla="*/ 2147483647 h 51"/>
              <a:gd name="T32" fmla="*/ 2147483647 w 34"/>
              <a:gd name="T33" fmla="*/ 2147483647 h 51"/>
              <a:gd name="T34" fmla="*/ 2147483647 w 34"/>
              <a:gd name="T35" fmla="*/ 2147483647 h 51"/>
              <a:gd name="T36" fmla="*/ 2147483647 w 34"/>
              <a:gd name="T37" fmla="*/ 2147483647 h 51"/>
              <a:gd name="T38" fmla="*/ 2147483647 w 34"/>
              <a:gd name="T39" fmla="*/ 2147483647 h 51"/>
              <a:gd name="T40" fmla="*/ 2147483647 w 34"/>
              <a:gd name="T41" fmla="*/ 2147483647 h 51"/>
              <a:gd name="T42" fmla="*/ 2147483647 w 34"/>
              <a:gd name="T43" fmla="*/ 2147483647 h 51"/>
              <a:gd name="T44" fmla="*/ 2147483647 w 34"/>
              <a:gd name="T45" fmla="*/ 2147483647 h 51"/>
              <a:gd name="T46" fmla="*/ 2147483647 w 34"/>
              <a:gd name="T47" fmla="*/ 2147483647 h 51"/>
              <a:gd name="T48" fmla="*/ 2147483647 w 34"/>
              <a:gd name="T49" fmla="*/ 2147483647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51"/>
              <a:gd name="T77" fmla="*/ 34 w 34"/>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51">
                <a:moveTo>
                  <a:pt x="18" y="7"/>
                </a:moveTo>
                <a:lnTo>
                  <a:pt x="18" y="8"/>
                </a:lnTo>
                <a:lnTo>
                  <a:pt x="17" y="5"/>
                </a:lnTo>
                <a:lnTo>
                  <a:pt x="14" y="1"/>
                </a:lnTo>
                <a:lnTo>
                  <a:pt x="11" y="0"/>
                </a:lnTo>
                <a:lnTo>
                  <a:pt x="7" y="0"/>
                </a:lnTo>
                <a:lnTo>
                  <a:pt x="4" y="1"/>
                </a:lnTo>
                <a:lnTo>
                  <a:pt x="1" y="5"/>
                </a:lnTo>
                <a:lnTo>
                  <a:pt x="0" y="8"/>
                </a:lnTo>
                <a:lnTo>
                  <a:pt x="0" y="11"/>
                </a:lnTo>
                <a:lnTo>
                  <a:pt x="1" y="16"/>
                </a:lnTo>
                <a:lnTo>
                  <a:pt x="4" y="23"/>
                </a:lnTo>
                <a:lnTo>
                  <a:pt x="8" y="30"/>
                </a:lnTo>
                <a:lnTo>
                  <a:pt x="13" y="37"/>
                </a:lnTo>
                <a:lnTo>
                  <a:pt x="18" y="43"/>
                </a:lnTo>
                <a:lnTo>
                  <a:pt x="25" y="47"/>
                </a:lnTo>
                <a:lnTo>
                  <a:pt x="30" y="51"/>
                </a:lnTo>
                <a:lnTo>
                  <a:pt x="34" y="51"/>
                </a:lnTo>
                <a:lnTo>
                  <a:pt x="33" y="40"/>
                </a:lnTo>
                <a:lnTo>
                  <a:pt x="29" y="27"/>
                </a:lnTo>
                <a:lnTo>
                  <a:pt x="23" y="15"/>
                </a:lnTo>
                <a:lnTo>
                  <a:pt x="18"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682" name="Freeform 1054"/>
          <p:cNvSpPr>
            <a:spLocks/>
          </p:cNvSpPr>
          <p:nvPr/>
        </p:nvSpPr>
        <p:spPr bwMode="auto">
          <a:xfrm>
            <a:off x="7189788" y="5340350"/>
            <a:ext cx="9525" cy="6350"/>
          </a:xfrm>
          <a:custGeom>
            <a:avLst/>
            <a:gdLst>
              <a:gd name="T0" fmla="*/ 2147483647 w 46"/>
              <a:gd name="T1" fmla="*/ 2147483647 h 33"/>
              <a:gd name="T2" fmla="*/ 2147483647 w 46"/>
              <a:gd name="T3" fmla="*/ 2147483647 h 33"/>
              <a:gd name="T4" fmla="*/ 2147483647 w 46"/>
              <a:gd name="T5" fmla="*/ 2147483647 h 33"/>
              <a:gd name="T6" fmla="*/ 2147483647 w 46"/>
              <a:gd name="T7" fmla="*/ 2147483647 h 33"/>
              <a:gd name="T8" fmla="*/ 2147483647 w 46"/>
              <a:gd name="T9" fmla="*/ 2147483647 h 33"/>
              <a:gd name="T10" fmla="*/ 2147483647 w 46"/>
              <a:gd name="T11" fmla="*/ 2147483647 h 33"/>
              <a:gd name="T12" fmla="*/ 2147483647 w 46"/>
              <a:gd name="T13" fmla="*/ 2147483647 h 33"/>
              <a:gd name="T14" fmla="*/ 2147483647 w 46"/>
              <a:gd name="T15" fmla="*/ 0 h 33"/>
              <a:gd name="T16" fmla="*/ 2147483647 w 46"/>
              <a:gd name="T17" fmla="*/ 0 h 33"/>
              <a:gd name="T18" fmla="*/ 2147483647 w 46"/>
              <a:gd name="T19" fmla="*/ 0 h 33"/>
              <a:gd name="T20" fmla="*/ 2147483647 w 46"/>
              <a:gd name="T21" fmla="*/ 2147483647 h 33"/>
              <a:gd name="T22" fmla="*/ 2147483647 w 46"/>
              <a:gd name="T23" fmla="*/ 2147483647 h 33"/>
              <a:gd name="T24" fmla="*/ 2147483647 w 46"/>
              <a:gd name="T25" fmla="*/ 2147483647 h 33"/>
              <a:gd name="T26" fmla="*/ 2147483647 w 46"/>
              <a:gd name="T27" fmla="*/ 2147483647 h 33"/>
              <a:gd name="T28" fmla="*/ 2147483647 w 46"/>
              <a:gd name="T29" fmla="*/ 2147483647 h 33"/>
              <a:gd name="T30" fmla="*/ 0 w 46"/>
              <a:gd name="T31" fmla="*/ 2147483647 h 33"/>
              <a:gd name="T32" fmla="*/ 0 w 46"/>
              <a:gd name="T33" fmla="*/ 2147483647 h 33"/>
              <a:gd name="T34" fmla="*/ 2147483647 w 46"/>
              <a:gd name="T35" fmla="*/ 2147483647 h 33"/>
              <a:gd name="T36" fmla="*/ 2147483647 w 46"/>
              <a:gd name="T37" fmla="*/ 2147483647 h 33"/>
              <a:gd name="T38" fmla="*/ 2147483647 w 46"/>
              <a:gd name="T39" fmla="*/ 2147483647 h 33"/>
              <a:gd name="T40" fmla="*/ 2147483647 w 46"/>
              <a:gd name="T41" fmla="*/ 2147483647 h 33"/>
              <a:gd name="T42" fmla="*/ 2147483647 w 46"/>
              <a:gd name="T43" fmla="*/ 2147483647 h 33"/>
              <a:gd name="T44" fmla="*/ 2147483647 w 46"/>
              <a:gd name="T45" fmla="*/ 2147483647 h 33"/>
              <a:gd name="T46" fmla="*/ 2147483647 w 46"/>
              <a:gd name="T47" fmla="*/ 2147483647 h 33"/>
              <a:gd name="T48" fmla="*/ 2147483647 w 46"/>
              <a:gd name="T49" fmla="*/ 2147483647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33"/>
              <a:gd name="T77" fmla="*/ 46 w 46"/>
              <a:gd name="T78" fmla="*/ 33 h 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33">
                <a:moveTo>
                  <a:pt x="37" y="24"/>
                </a:moveTo>
                <a:lnTo>
                  <a:pt x="41" y="22"/>
                </a:lnTo>
                <a:lnTo>
                  <a:pt x="45" y="19"/>
                </a:lnTo>
                <a:lnTo>
                  <a:pt x="46" y="15"/>
                </a:lnTo>
                <a:lnTo>
                  <a:pt x="46" y="10"/>
                </a:lnTo>
                <a:lnTo>
                  <a:pt x="44" y="5"/>
                </a:lnTo>
                <a:lnTo>
                  <a:pt x="41" y="2"/>
                </a:lnTo>
                <a:lnTo>
                  <a:pt x="37" y="0"/>
                </a:lnTo>
                <a:lnTo>
                  <a:pt x="32" y="0"/>
                </a:lnTo>
                <a:lnTo>
                  <a:pt x="29" y="0"/>
                </a:lnTo>
                <a:lnTo>
                  <a:pt x="25" y="1"/>
                </a:lnTo>
                <a:lnTo>
                  <a:pt x="19" y="3"/>
                </a:lnTo>
                <a:lnTo>
                  <a:pt x="12" y="7"/>
                </a:lnTo>
                <a:lnTo>
                  <a:pt x="5" y="14"/>
                </a:lnTo>
                <a:lnTo>
                  <a:pt x="2" y="20"/>
                </a:lnTo>
                <a:lnTo>
                  <a:pt x="0" y="26"/>
                </a:lnTo>
                <a:lnTo>
                  <a:pt x="0" y="29"/>
                </a:lnTo>
                <a:lnTo>
                  <a:pt x="3" y="31"/>
                </a:lnTo>
                <a:lnTo>
                  <a:pt x="7" y="33"/>
                </a:lnTo>
                <a:lnTo>
                  <a:pt x="12" y="33"/>
                </a:lnTo>
                <a:lnTo>
                  <a:pt x="16" y="33"/>
                </a:lnTo>
                <a:lnTo>
                  <a:pt x="21" y="31"/>
                </a:lnTo>
                <a:lnTo>
                  <a:pt x="26" y="30"/>
                </a:lnTo>
                <a:lnTo>
                  <a:pt x="32" y="28"/>
                </a:lnTo>
                <a:lnTo>
                  <a:pt x="37"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683" name="Freeform 1055"/>
          <p:cNvSpPr>
            <a:spLocks/>
          </p:cNvSpPr>
          <p:nvPr/>
        </p:nvSpPr>
        <p:spPr bwMode="auto">
          <a:xfrm>
            <a:off x="7146925" y="5327650"/>
            <a:ext cx="36513" cy="49213"/>
          </a:xfrm>
          <a:custGeom>
            <a:avLst/>
            <a:gdLst>
              <a:gd name="T0" fmla="*/ 2147483647 w 177"/>
              <a:gd name="T1" fmla="*/ 2147483647 h 219"/>
              <a:gd name="T2" fmla="*/ 2147483647 w 177"/>
              <a:gd name="T3" fmla="*/ 2147483647 h 219"/>
              <a:gd name="T4" fmla="*/ 2147483647 w 177"/>
              <a:gd name="T5" fmla="*/ 2147483647 h 219"/>
              <a:gd name="T6" fmla="*/ 2147483647 w 177"/>
              <a:gd name="T7" fmla="*/ 2147483647 h 219"/>
              <a:gd name="T8" fmla="*/ 2147483647 w 177"/>
              <a:gd name="T9" fmla="*/ 2147483647 h 219"/>
              <a:gd name="T10" fmla="*/ 2147483647 w 177"/>
              <a:gd name="T11" fmla="*/ 2147483647 h 219"/>
              <a:gd name="T12" fmla="*/ 2147483647 w 177"/>
              <a:gd name="T13" fmla="*/ 2147483647 h 219"/>
              <a:gd name="T14" fmla="*/ 2147483647 w 177"/>
              <a:gd name="T15" fmla="*/ 2147483647 h 219"/>
              <a:gd name="T16" fmla="*/ 0 w 177"/>
              <a:gd name="T17" fmla="*/ 2147483647 h 219"/>
              <a:gd name="T18" fmla="*/ 2147483647 w 177"/>
              <a:gd name="T19" fmla="*/ 2147483647 h 219"/>
              <a:gd name="T20" fmla="*/ 2147483647 w 177"/>
              <a:gd name="T21" fmla="*/ 2147483647 h 219"/>
              <a:gd name="T22" fmla="*/ 2147483647 w 177"/>
              <a:gd name="T23" fmla="*/ 2147483647 h 219"/>
              <a:gd name="T24" fmla="*/ 2147483647 w 177"/>
              <a:gd name="T25" fmla="*/ 2147483647 h 219"/>
              <a:gd name="T26" fmla="*/ 2147483647 w 177"/>
              <a:gd name="T27" fmla="*/ 2147483647 h 219"/>
              <a:gd name="T28" fmla="*/ 2147483647 w 177"/>
              <a:gd name="T29" fmla="*/ 2147483647 h 219"/>
              <a:gd name="T30" fmla="*/ 2147483647 w 177"/>
              <a:gd name="T31" fmla="*/ 2147483647 h 219"/>
              <a:gd name="T32" fmla="*/ 2147483647 w 177"/>
              <a:gd name="T33" fmla="*/ 2147483647 h 219"/>
              <a:gd name="T34" fmla="*/ 2147483647 w 177"/>
              <a:gd name="T35" fmla="*/ 2147483647 h 219"/>
              <a:gd name="T36" fmla="*/ 2147483647 w 177"/>
              <a:gd name="T37" fmla="*/ 2147483647 h 219"/>
              <a:gd name="T38" fmla="*/ 2147483647 w 177"/>
              <a:gd name="T39" fmla="*/ 2147483647 h 219"/>
              <a:gd name="T40" fmla="*/ 2147483647 w 177"/>
              <a:gd name="T41" fmla="*/ 2147483647 h 219"/>
              <a:gd name="T42" fmla="*/ 2147483647 w 177"/>
              <a:gd name="T43" fmla="*/ 2147483647 h 219"/>
              <a:gd name="T44" fmla="*/ 2147483647 w 177"/>
              <a:gd name="T45" fmla="*/ 2147483647 h 219"/>
              <a:gd name="T46" fmla="*/ 2147483647 w 177"/>
              <a:gd name="T47" fmla="*/ 2147483647 h 219"/>
              <a:gd name="T48" fmla="*/ 2147483647 w 177"/>
              <a:gd name="T49" fmla="*/ 2147483647 h 219"/>
              <a:gd name="T50" fmla="*/ 2147483647 w 177"/>
              <a:gd name="T51" fmla="*/ 2147483647 h 219"/>
              <a:gd name="T52" fmla="*/ 2147483647 w 177"/>
              <a:gd name="T53" fmla="*/ 2147483647 h 219"/>
              <a:gd name="T54" fmla="*/ 2147483647 w 177"/>
              <a:gd name="T55" fmla="*/ 2147483647 h 219"/>
              <a:gd name="T56" fmla="*/ 2147483647 w 177"/>
              <a:gd name="T57" fmla="*/ 2147483647 h 219"/>
              <a:gd name="T58" fmla="*/ 2147483647 w 177"/>
              <a:gd name="T59" fmla="*/ 2147483647 h 219"/>
              <a:gd name="T60" fmla="*/ 2147483647 w 177"/>
              <a:gd name="T61" fmla="*/ 2147483647 h 219"/>
              <a:gd name="T62" fmla="*/ 2147483647 w 177"/>
              <a:gd name="T63" fmla="*/ 2147483647 h 219"/>
              <a:gd name="T64" fmla="*/ 2147483647 w 177"/>
              <a:gd name="T65" fmla="*/ 2147483647 h 219"/>
              <a:gd name="T66" fmla="*/ 2147483647 w 177"/>
              <a:gd name="T67" fmla="*/ 2147483647 h 219"/>
              <a:gd name="T68" fmla="*/ 2147483647 w 177"/>
              <a:gd name="T69" fmla="*/ 2147483647 h 219"/>
              <a:gd name="T70" fmla="*/ 2147483647 w 177"/>
              <a:gd name="T71" fmla="*/ 2147483647 h 219"/>
              <a:gd name="T72" fmla="*/ 2147483647 w 177"/>
              <a:gd name="T73" fmla="*/ 2147483647 h 219"/>
              <a:gd name="T74" fmla="*/ 2147483647 w 177"/>
              <a:gd name="T75" fmla="*/ 2147483647 h 219"/>
              <a:gd name="T76" fmla="*/ 2147483647 w 177"/>
              <a:gd name="T77" fmla="*/ 2147483647 h 219"/>
              <a:gd name="T78" fmla="*/ 2147483647 w 177"/>
              <a:gd name="T79" fmla="*/ 2147483647 h 219"/>
              <a:gd name="T80" fmla="*/ 2147483647 w 177"/>
              <a:gd name="T81" fmla="*/ 2147483647 h 219"/>
              <a:gd name="T82" fmla="*/ 2147483647 w 177"/>
              <a:gd name="T83" fmla="*/ 2147483647 h 219"/>
              <a:gd name="T84" fmla="*/ 2147483647 w 177"/>
              <a:gd name="T85" fmla="*/ 2147483647 h 219"/>
              <a:gd name="T86" fmla="*/ 2147483647 w 177"/>
              <a:gd name="T87" fmla="*/ 2147483647 h 219"/>
              <a:gd name="T88" fmla="*/ 2147483647 w 177"/>
              <a:gd name="T89" fmla="*/ 2147483647 h 219"/>
              <a:gd name="T90" fmla="*/ 2147483647 w 177"/>
              <a:gd name="T91" fmla="*/ 2147483647 h 219"/>
              <a:gd name="T92" fmla="*/ 2147483647 w 177"/>
              <a:gd name="T93" fmla="*/ 2147483647 h 219"/>
              <a:gd name="T94" fmla="*/ 2147483647 w 177"/>
              <a:gd name="T95" fmla="*/ 2147483647 h 219"/>
              <a:gd name="T96" fmla="*/ 2147483647 w 177"/>
              <a:gd name="T97" fmla="*/ 2147483647 h 219"/>
              <a:gd name="T98" fmla="*/ 2147483647 w 177"/>
              <a:gd name="T99" fmla="*/ 2147483647 h 219"/>
              <a:gd name="T100" fmla="*/ 2147483647 w 177"/>
              <a:gd name="T101" fmla="*/ 2147483647 h 219"/>
              <a:gd name="T102" fmla="*/ 2147483647 w 177"/>
              <a:gd name="T103" fmla="*/ 2147483647 h 219"/>
              <a:gd name="T104" fmla="*/ 2147483647 w 177"/>
              <a:gd name="T105" fmla="*/ 2147483647 h 219"/>
              <a:gd name="T106" fmla="*/ 2147483647 w 177"/>
              <a:gd name="T107" fmla="*/ 2147483647 h 219"/>
              <a:gd name="T108" fmla="*/ 2147483647 w 177"/>
              <a:gd name="T109" fmla="*/ 0 h 219"/>
              <a:gd name="T110" fmla="*/ 2147483647 w 177"/>
              <a:gd name="T111" fmla="*/ 2147483647 h 219"/>
              <a:gd name="T112" fmla="*/ 2147483647 w 177"/>
              <a:gd name="T113" fmla="*/ 2147483647 h 219"/>
              <a:gd name="T114" fmla="*/ 2147483647 w 177"/>
              <a:gd name="T115" fmla="*/ 2147483647 h 219"/>
              <a:gd name="T116" fmla="*/ 2147483647 w 177"/>
              <a:gd name="T117" fmla="*/ 2147483647 h 219"/>
              <a:gd name="T118" fmla="*/ 2147483647 w 177"/>
              <a:gd name="T119" fmla="*/ 2147483647 h 219"/>
              <a:gd name="T120" fmla="*/ 2147483647 w 177"/>
              <a:gd name="T121" fmla="*/ 2147483647 h 2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
              <a:gd name="T184" fmla="*/ 0 h 219"/>
              <a:gd name="T185" fmla="*/ 177 w 177"/>
              <a:gd name="T186" fmla="*/ 219 h 2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 h="219">
                <a:moveTo>
                  <a:pt x="65" y="33"/>
                </a:moveTo>
                <a:lnTo>
                  <a:pt x="52" y="43"/>
                </a:lnTo>
                <a:lnTo>
                  <a:pt x="41" y="54"/>
                </a:lnTo>
                <a:lnTo>
                  <a:pt x="29" y="66"/>
                </a:lnTo>
                <a:lnTo>
                  <a:pt x="20" y="79"/>
                </a:lnTo>
                <a:lnTo>
                  <a:pt x="12" y="93"/>
                </a:lnTo>
                <a:lnTo>
                  <a:pt x="6" y="107"/>
                </a:lnTo>
                <a:lnTo>
                  <a:pt x="2" y="121"/>
                </a:lnTo>
                <a:lnTo>
                  <a:pt x="0" y="136"/>
                </a:lnTo>
                <a:lnTo>
                  <a:pt x="2" y="158"/>
                </a:lnTo>
                <a:lnTo>
                  <a:pt x="10" y="177"/>
                </a:lnTo>
                <a:lnTo>
                  <a:pt x="23" y="193"/>
                </a:lnTo>
                <a:lnTo>
                  <a:pt x="38" y="204"/>
                </a:lnTo>
                <a:lnTo>
                  <a:pt x="57" y="213"/>
                </a:lnTo>
                <a:lnTo>
                  <a:pt x="78" y="218"/>
                </a:lnTo>
                <a:lnTo>
                  <a:pt x="98" y="219"/>
                </a:lnTo>
                <a:lnTo>
                  <a:pt x="118" y="216"/>
                </a:lnTo>
                <a:lnTo>
                  <a:pt x="123" y="216"/>
                </a:lnTo>
                <a:lnTo>
                  <a:pt x="127" y="214"/>
                </a:lnTo>
                <a:lnTo>
                  <a:pt x="130" y="210"/>
                </a:lnTo>
                <a:lnTo>
                  <a:pt x="131" y="205"/>
                </a:lnTo>
                <a:lnTo>
                  <a:pt x="130" y="203"/>
                </a:lnTo>
                <a:lnTo>
                  <a:pt x="127" y="203"/>
                </a:lnTo>
                <a:lnTo>
                  <a:pt x="123" y="202"/>
                </a:lnTo>
                <a:lnTo>
                  <a:pt x="117" y="202"/>
                </a:lnTo>
                <a:lnTo>
                  <a:pt x="111" y="202"/>
                </a:lnTo>
                <a:lnTo>
                  <a:pt x="106" y="202"/>
                </a:lnTo>
                <a:lnTo>
                  <a:pt x="100" y="202"/>
                </a:lnTo>
                <a:lnTo>
                  <a:pt x="97" y="202"/>
                </a:lnTo>
                <a:lnTo>
                  <a:pt x="87" y="201"/>
                </a:lnTo>
                <a:lnTo>
                  <a:pt x="77" y="200"/>
                </a:lnTo>
                <a:lnTo>
                  <a:pt x="67" y="199"/>
                </a:lnTo>
                <a:lnTo>
                  <a:pt x="56" y="196"/>
                </a:lnTo>
                <a:lnTo>
                  <a:pt x="46" y="193"/>
                </a:lnTo>
                <a:lnTo>
                  <a:pt x="35" y="185"/>
                </a:lnTo>
                <a:lnTo>
                  <a:pt x="26" y="175"/>
                </a:lnTo>
                <a:lnTo>
                  <a:pt x="15" y="162"/>
                </a:lnTo>
                <a:lnTo>
                  <a:pt x="13" y="146"/>
                </a:lnTo>
                <a:lnTo>
                  <a:pt x="14" y="131"/>
                </a:lnTo>
                <a:lnTo>
                  <a:pt x="19" y="116"/>
                </a:lnTo>
                <a:lnTo>
                  <a:pt x="25" y="102"/>
                </a:lnTo>
                <a:lnTo>
                  <a:pt x="34" y="89"/>
                </a:lnTo>
                <a:lnTo>
                  <a:pt x="45" y="76"/>
                </a:lnTo>
                <a:lnTo>
                  <a:pt x="56" y="65"/>
                </a:lnTo>
                <a:lnTo>
                  <a:pt x="70" y="55"/>
                </a:lnTo>
                <a:lnTo>
                  <a:pt x="84" y="45"/>
                </a:lnTo>
                <a:lnTo>
                  <a:pt x="98" y="37"/>
                </a:lnTo>
                <a:lnTo>
                  <a:pt x="113" y="29"/>
                </a:lnTo>
                <a:lnTo>
                  <a:pt x="127" y="23"/>
                </a:lnTo>
                <a:lnTo>
                  <a:pt x="141" y="17"/>
                </a:lnTo>
                <a:lnTo>
                  <a:pt x="154" y="12"/>
                </a:lnTo>
                <a:lnTo>
                  <a:pt x="167" y="9"/>
                </a:lnTo>
                <a:lnTo>
                  <a:pt x="177" y="7"/>
                </a:lnTo>
                <a:lnTo>
                  <a:pt x="170" y="2"/>
                </a:lnTo>
                <a:lnTo>
                  <a:pt x="158" y="0"/>
                </a:lnTo>
                <a:lnTo>
                  <a:pt x="145" y="2"/>
                </a:lnTo>
                <a:lnTo>
                  <a:pt x="129" y="6"/>
                </a:lnTo>
                <a:lnTo>
                  <a:pt x="111" y="11"/>
                </a:lnTo>
                <a:lnTo>
                  <a:pt x="94" y="17"/>
                </a:lnTo>
                <a:lnTo>
                  <a:pt x="78" y="26"/>
                </a:lnTo>
                <a:lnTo>
                  <a:pt x="65"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684" name="Freeform 1056"/>
          <p:cNvSpPr>
            <a:spLocks/>
          </p:cNvSpPr>
          <p:nvPr/>
        </p:nvSpPr>
        <p:spPr bwMode="auto">
          <a:xfrm>
            <a:off x="7207250" y="5326063"/>
            <a:ext cx="23813" cy="39687"/>
          </a:xfrm>
          <a:custGeom>
            <a:avLst/>
            <a:gdLst>
              <a:gd name="T0" fmla="*/ 2147483647 w 115"/>
              <a:gd name="T1" fmla="*/ 2147483647 h 170"/>
              <a:gd name="T2" fmla="*/ 2147483647 w 115"/>
              <a:gd name="T3" fmla="*/ 2147483647 h 170"/>
              <a:gd name="T4" fmla="*/ 2147483647 w 115"/>
              <a:gd name="T5" fmla="*/ 2147483647 h 170"/>
              <a:gd name="T6" fmla="*/ 2147483647 w 115"/>
              <a:gd name="T7" fmla="*/ 2147483647 h 170"/>
              <a:gd name="T8" fmla="*/ 2147483647 w 115"/>
              <a:gd name="T9" fmla="*/ 2147483647 h 170"/>
              <a:gd name="T10" fmla="*/ 2147483647 w 115"/>
              <a:gd name="T11" fmla="*/ 2147483647 h 170"/>
              <a:gd name="T12" fmla="*/ 2147483647 w 115"/>
              <a:gd name="T13" fmla="*/ 2147483647 h 170"/>
              <a:gd name="T14" fmla="*/ 2147483647 w 115"/>
              <a:gd name="T15" fmla="*/ 2147483647 h 170"/>
              <a:gd name="T16" fmla="*/ 2147483647 w 115"/>
              <a:gd name="T17" fmla="*/ 2147483647 h 170"/>
              <a:gd name="T18" fmla="*/ 2147483647 w 115"/>
              <a:gd name="T19" fmla="*/ 2147483647 h 170"/>
              <a:gd name="T20" fmla="*/ 2147483647 w 115"/>
              <a:gd name="T21" fmla="*/ 2147483647 h 170"/>
              <a:gd name="T22" fmla="*/ 2147483647 w 115"/>
              <a:gd name="T23" fmla="*/ 2147483647 h 170"/>
              <a:gd name="T24" fmla="*/ 2147483647 w 115"/>
              <a:gd name="T25" fmla="*/ 2147483647 h 170"/>
              <a:gd name="T26" fmla="*/ 2147483647 w 115"/>
              <a:gd name="T27" fmla="*/ 2147483647 h 170"/>
              <a:gd name="T28" fmla="*/ 2147483647 w 115"/>
              <a:gd name="T29" fmla="*/ 2147483647 h 170"/>
              <a:gd name="T30" fmla="*/ 2147483647 w 115"/>
              <a:gd name="T31" fmla="*/ 2147483647 h 170"/>
              <a:gd name="T32" fmla="*/ 2147483647 w 115"/>
              <a:gd name="T33" fmla="*/ 2147483647 h 170"/>
              <a:gd name="T34" fmla="*/ 2147483647 w 115"/>
              <a:gd name="T35" fmla="*/ 2147483647 h 170"/>
              <a:gd name="T36" fmla="*/ 2147483647 w 115"/>
              <a:gd name="T37" fmla="*/ 2147483647 h 170"/>
              <a:gd name="T38" fmla="*/ 2147483647 w 115"/>
              <a:gd name="T39" fmla="*/ 2147483647 h 170"/>
              <a:gd name="T40" fmla="*/ 2147483647 w 115"/>
              <a:gd name="T41" fmla="*/ 2147483647 h 170"/>
              <a:gd name="T42" fmla="*/ 2147483647 w 115"/>
              <a:gd name="T43" fmla="*/ 2147483647 h 170"/>
              <a:gd name="T44" fmla="*/ 2147483647 w 115"/>
              <a:gd name="T45" fmla="*/ 2147483647 h 170"/>
              <a:gd name="T46" fmla="*/ 2147483647 w 115"/>
              <a:gd name="T47" fmla="*/ 2147483647 h 170"/>
              <a:gd name="T48" fmla="*/ 2147483647 w 115"/>
              <a:gd name="T49" fmla="*/ 2147483647 h 170"/>
              <a:gd name="T50" fmla="*/ 2147483647 w 115"/>
              <a:gd name="T51" fmla="*/ 2147483647 h 170"/>
              <a:gd name="T52" fmla="*/ 2147483647 w 115"/>
              <a:gd name="T53" fmla="*/ 2147483647 h 170"/>
              <a:gd name="T54" fmla="*/ 2147483647 w 115"/>
              <a:gd name="T55" fmla="*/ 2147483647 h 170"/>
              <a:gd name="T56" fmla="*/ 2147483647 w 115"/>
              <a:gd name="T57" fmla="*/ 2147483647 h 170"/>
              <a:gd name="T58" fmla="*/ 2147483647 w 115"/>
              <a:gd name="T59" fmla="*/ 2147483647 h 170"/>
              <a:gd name="T60" fmla="*/ 2147483647 w 115"/>
              <a:gd name="T61" fmla="*/ 0 h 170"/>
              <a:gd name="T62" fmla="*/ 2147483647 w 115"/>
              <a:gd name="T63" fmla="*/ 2147483647 h 170"/>
              <a:gd name="T64" fmla="*/ 0 w 115"/>
              <a:gd name="T65" fmla="*/ 2147483647 h 170"/>
              <a:gd name="T66" fmla="*/ 2147483647 w 115"/>
              <a:gd name="T67" fmla="*/ 2147483647 h 170"/>
              <a:gd name="T68" fmla="*/ 2147483647 w 115"/>
              <a:gd name="T69" fmla="*/ 2147483647 h 170"/>
              <a:gd name="T70" fmla="*/ 2147483647 w 115"/>
              <a:gd name="T71" fmla="*/ 2147483647 h 170"/>
              <a:gd name="T72" fmla="*/ 2147483647 w 115"/>
              <a:gd name="T73" fmla="*/ 2147483647 h 170"/>
              <a:gd name="T74" fmla="*/ 2147483647 w 115"/>
              <a:gd name="T75" fmla="*/ 2147483647 h 170"/>
              <a:gd name="T76" fmla="*/ 2147483647 w 115"/>
              <a:gd name="T77" fmla="*/ 2147483647 h 170"/>
              <a:gd name="T78" fmla="*/ 2147483647 w 115"/>
              <a:gd name="T79" fmla="*/ 2147483647 h 170"/>
              <a:gd name="T80" fmla="*/ 2147483647 w 115"/>
              <a:gd name="T81" fmla="*/ 2147483647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170"/>
              <a:gd name="T125" fmla="*/ 115 w 115"/>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170">
                <a:moveTo>
                  <a:pt x="97" y="57"/>
                </a:moveTo>
                <a:lnTo>
                  <a:pt x="100" y="75"/>
                </a:lnTo>
                <a:lnTo>
                  <a:pt x="98" y="90"/>
                </a:lnTo>
                <a:lnTo>
                  <a:pt x="91" y="103"/>
                </a:lnTo>
                <a:lnTo>
                  <a:pt x="80" y="114"/>
                </a:lnTo>
                <a:lnTo>
                  <a:pt x="68" y="125"/>
                </a:lnTo>
                <a:lnTo>
                  <a:pt x="54" y="135"/>
                </a:lnTo>
                <a:lnTo>
                  <a:pt x="39" y="145"/>
                </a:lnTo>
                <a:lnTo>
                  <a:pt x="27" y="155"/>
                </a:lnTo>
                <a:lnTo>
                  <a:pt x="25" y="158"/>
                </a:lnTo>
                <a:lnTo>
                  <a:pt x="23" y="160"/>
                </a:lnTo>
                <a:lnTo>
                  <a:pt x="23" y="164"/>
                </a:lnTo>
                <a:lnTo>
                  <a:pt x="26" y="167"/>
                </a:lnTo>
                <a:lnTo>
                  <a:pt x="28" y="169"/>
                </a:lnTo>
                <a:lnTo>
                  <a:pt x="31" y="170"/>
                </a:lnTo>
                <a:lnTo>
                  <a:pt x="34" y="170"/>
                </a:lnTo>
                <a:lnTo>
                  <a:pt x="37" y="169"/>
                </a:lnTo>
                <a:lnTo>
                  <a:pt x="53" y="159"/>
                </a:lnTo>
                <a:lnTo>
                  <a:pt x="69" y="149"/>
                </a:lnTo>
                <a:lnTo>
                  <a:pt x="83" y="137"/>
                </a:lnTo>
                <a:lnTo>
                  <a:pt x="97" y="123"/>
                </a:lnTo>
                <a:lnTo>
                  <a:pt x="106" y="108"/>
                </a:lnTo>
                <a:lnTo>
                  <a:pt x="113" y="91"/>
                </a:lnTo>
                <a:lnTo>
                  <a:pt x="115" y="73"/>
                </a:lnTo>
                <a:lnTo>
                  <a:pt x="111" y="53"/>
                </a:lnTo>
                <a:lnTo>
                  <a:pt x="101" y="39"/>
                </a:lnTo>
                <a:lnTo>
                  <a:pt x="89" y="26"/>
                </a:lnTo>
                <a:lnTo>
                  <a:pt x="72" y="15"/>
                </a:lnTo>
                <a:lnTo>
                  <a:pt x="55" y="8"/>
                </a:lnTo>
                <a:lnTo>
                  <a:pt x="37" y="2"/>
                </a:lnTo>
                <a:lnTo>
                  <a:pt x="21" y="0"/>
                </a:lnTo>
                <a:lnTo>
                  <a:pt x="9" y="1"/>
                </a:lnTo>
                <a:lnTo>
                  <a:pt x="0" y="5"/>
                </a:lnTo>
                <a:lnTo>
                  <a:pt x="15" y="10"/>
                </a:lnTo>
                <a:lnTo>
                  <a:pt x="30" y="13"/>
                </a:lnTo>
                <a:lnTo>
                  <a:pt x="43" y="16"/>
                </a:lnTo>
                <a:lnTo>
                  <a:pt x="57" y="20"/>
                </a:lnTo>
                <a:lnTo>
                  <a:pt x="70" y="26"/>
                </a:lnTo>
                <a:lnTo>
                  <a:pt x="81" y="33"/>
                </a:lnTo>
                <a:lnTo>
                  <a:pt x="91" y="43"/>
                </a:lnTo>
                <a:lnTo>
                  <a:pt x="97" y="57"/>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685" name="Freeform 1057"/>
          <p:cNvSpPr>
            <a:spLocks/>
          </p:cNvSpPr>
          <p:nvPr/>
        </p:nvSpPr>
        <p:spPr bwMode="auto">
          <a:xfrm>
            <a:off x="7124700" y="5318125"/>
            <a:ext cx="57150" cy="79375"/>
          </a:xfrm>
          <a:custGeom>
            <a:avLst/>
            <a:gdLst>
              <a:gd name="T0" fmla="*/ 2147483647 w 289"/>
              <a:gd name="T1" fmla="*/ 2147483647 h 352"/>
              <a:gd name="T2" fmla="*/ 2147483647 w 289"/>
              <a:gd name="T3" fmla="*/ 2147483647 h 352"/>
              <a:gd name="T4" fmla="*/ 2147483647 w 289"/>
              <a:gd name="T5" fmla="*/ 2147483647 h 352"/>
              <a:gd name="T6" fmla="*/ 0 w 289"/>
              <a:gd name="T7" fmla="*/ 2147483647 h 352"/>
              <a:gd name="T8" fmla="*/ 2147483647 w 289"/>
              <a:gd name="T9" fmla="*/ 2147483647 h 352"/>
              <a:gd name="T10" fmla="*/ 2147483647 w 289"/>
              <a:gd name="T11" fmla="*/ 2147483647 h 352"/>
              <a:gd name="T12" fmla="*/ 2147483647 w 289"/>
              <a:gd name="T13" fmla="*/ 2147483647 h 352"/>
              <a:gd name="T14" fmla="*/ 2147483647 w 289"/>
              <a:gd name="T15" fmla="*/ 2147483647 h 352"/>
              <a:gd name="T16" fmla="*/ 2147483647 w 289"/>
              <a:gd name="T17" fmla="*/ 2147483647 h 352"/>
              <a:gd name="T18" fmla="*/ 2147483647 w 289"/>
              <a:gd name="T19" fmla="*/ 2147483647 h 352"/>
              <a:gd name="T20" fmla="*/ 2147483647 w 289"/>
              <a:gd name="T21" fmla="*/ 2147483647 h 352"/>
              <a:gd name="T22" fmla="*/ 2147483647 w 289"/>
              <a:gd name="T23" fmla="*/ 2147483647 h 352"/>
              <a:gd name="T24" fmla="*/ 2147483647 w 289"/>
              <a:gd name="T25" fmla="*/ 2147483647 h 352"/>
              <a:gd name="T26" fmla="*/ 2147483647 w 289"/>
              <a:gd name="T27" fmla="*/ 2147483647 h 352"/>
              <a:gd name="T28" fmla="*/ 2147483647 w 289"/>
              <a:gd name="T29" fmla="*/ 2147483647 h 352"/>
              <a:gd name="T30" fmla="*/ 2147483647 w 289"/>
              <a:gd name="T31" fmla="*/ 2147483647 h 352"/>
              <a:gd name="T32" fmla="*/ 2147483647 w 289"/>
              <a:gd name="T33" fmla="*/ 2147483647 h 352"/>
              <a:gd name="T34" fmla="*/ 2147483647 w 289"/>
              <a:gd name="T35" fmla="*/ 2147483647 h 352"/>
              <a:gd name="T36" fmla="*/ 2147483647 w 289"/>
              <a:gd name="T37" fmla="*/ 2147483647 h 352"/>
              <a:gd name="T38" fmla="*/ 2147483647 w 289"/>
              <a:gd name="T39" fmla="*/ 2147483647 h 352"/>
              <a:gd name="T40" fmla="*/ 2147483647 w 289"/>
              <a:gd name="T41" fmla="*/ 2147483647 h 352"/>
              <a:gd name="T42" fmla="*/ 2147483647 w 289"/>
              <a:gd name="T43" fmla="*/ 2147483647 h 352"/>
              <a:gd name="T44" fmla="*/ 2147483647 w 289"/>
              <a:gd name="T45" fmla="*/ 2147483647 h 352"/>
              <a:gd name="T46" fmla="*/ 2147483647 w 289"/>
              <a:gd name="T47" fmla="*/ 2147483647 h 352"/>
              <a:gd name="T48" fmla="*/ 2147483647 w 289"/>
              <a:gd name="T49" fmla="*/ 2147483647 h 352"/>
              <a:gd name="T50" fmla="*/ 2147483647 w 289"/>
              <a:gd name="T51" fmla="*/ 2147483647 h 352"/>
              <a:gd name="T52" fmla="*/ 2147483647 w 289"/>
              <a:gd name="T53" fmla="*/ 2147483647 h 352"/>
              <a:gd name="T54" fmla="*/ 2147483647 w 289"/>
              <a:gd name="T55" fmla="*/ 2147483647 h 352"/>
              <a:gd name="T56" fmla="*/ 2147483647 w 289"/>
              <a:gd name="T57" fmla="*/ 2147483647 h 352"/>
              <a:gd name="T58" fmla="*/ 2147483647 w 289"/>
              <a:gd name="T59" fmla="*/ 2147483647 h 352"/>
              <a:gd name="T60" fmla="*/ 2147483647 w 289"/>
              <a:gd name="T61" fmla="*/ 2147483647 h 352"/>
              <a:gd name="T62" fmla="*/ 2147483647 w 289"/>
              <a:gd name="T63" fmla="*/ 2147483647 h 352"/>
              <a:gd name="T64" fmla="*/ 2147483647 w 289"/>
              <a:gd name="T65" fmla="*/ 2147483647 h 352"/>
              <a:gd name="T66" fmla="*/ 2147483647 w 289"/>
              <a:gd name="T67" fmla="*/ 2147483647 h 352"/>
              <a:gd name="T68" fmla="*/ 2147483647 w 289"/>
              <a:gd name="T69" fmla="*/ 2147483647 h 352"/>
              <a:gd name="T70" fmla="*/ 2147483647 w 289"/>
              <a:gd name="T71" fmla="*/ 2147483647 h 352"/>
              <a:gd name="T72" fmla="*/ 2147483647 w 289"/>
              <a:gd name="T73" fmla="*/ 2147483647 h 352"/>
              <a:gd name="T74" fmla="*/ 2147483647 w 289"/>
              <a:gd name="T75" fmla="*/ 2147483647 h 352"/>
              <a:gd name="T76" fmla="*/ 2147483647 w 289"/>
              <a:gd name="T77" fmla="*/ 2147483647 h 352"/>
              <a:gd name="T78" fmla="*/ 2147483647 w 289"/>
              <a:gd name="T79" fmla="*/ 2147483647 h 352"/>
              <a:gd name="T80" fmla="*/ 2147483647 w 289"/>
              <a:gd name="T81" fmla="*/ 0 h 352"/>
              <a:gd name="T82" fmla="*/ 2147483647 w 289"/>
              <a:gd name="T83" fmla="*/ 2147483647 h 352"/>
              <a:gd name="T84" fmla="*/ 2147483647 w 289"/>
              <a:gd name="T85" fmla="*/ 2147483647 h 352"/>
              <a:gd name="T86" fmla="*/ 2147483647 w 289"/>
              <a:gd name="T87" fmla="*/ 2147483647 h 3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2"/>
              <a:gd name="T134" fmla="*/ 289 w 289"/>
              <a:gd name="T135" fmla="*/ 352 h 3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2">
                <a:moveTo>
                  <a:pt x="113" y="47"/>
                </a:moveTo>
                <a:lnTo>
                  <a:pt x="90" y="65"/>
                </a:lnTo>
                <a:lnTo>
                  <a:pt x="68" y="85"/>
                </a:lnTo>
                <a:lnTo>
                  <a:pt x="48" y="106"/>
                </a:lnTo>
                <a:lnTo>
                  <a:pt x="31" y="130"/>
                </a:lnTo>
                <a:lnTo>
                  <a:pt x="16" y="156"/>
                </a:lnTo>
                <a:lnTo>
                  <a:pt x="5" y="182"/>
                </a:lnTo>
                <a:lnTo>
                  <a:pt x="0" y="211"/>
                </a:lnTo>
                <a:lnTo>
                  <a:pt x="1" y="241"/>
                </a:lnTo>
                <a:lnTo>
                  <a:pt x="3" y="249"/>
                </a:lnTo>
                <a:lnTo>
                  <a:pt x="6" y="257"/>
                </a:lnTo>
                <a:lnTo>
                  <a:pt x="10" y="264"/>
                </a:lnTo>
                <a:lnTo>
                  <a:pt x="14" y="271"/>
                </a:lnTo>
                <a:lnTo>
                  <a:pt x="19" y="277"/>
                </a:lnTo>
                <a:lnTo>
                  <a:pt x="24" y="284"/>
                </a:lnTo>
                <a:lnTo>
                  <a:pt x="31" y="289"/>
                </a:lnTo>
                <a:lnTo>
                  <a:pt x="37" y="293"/>
                </a:lnTo>
                <a:lnTo>
                  <a:pt x="51" y="302"/>
                </a:lnTo>
                <a:lnTo>
                  <a:pt x="64" y="309"/>
                </a:lnTo>
                <a:lnTo>
                  <a:pt x="78" y="316"/>
                </a:lnTo>
                <a:lnTo>
                  <a:pt x="93" y="321"/>
                </a:lnTo>
                <a:lnTo>
                  <a:pt x="107" y="327"/>
                </a:lnTo>
                <a:lnTo>
                  <a:pt x="122" y="331"/>
                </a:lnTo>
                <a:lnTo>
                  <a:pt x="137" y="335"/>
                </a:lnTo>
                <a:lnTo>
                  <a:pt x="151" y="338"/>
                </a:lnTo>
                <a:lnTo>
                  <a:pt x="167" y="342"/>
                </a:lnTo>
                <a:lnTo>
                  <a:pt x="183" y="344"/>
                </a:lnTo>
                <a:lnTo>
                  <a:pt x="198" y="346"/>
                </a:lnTo>
                <a:lnTo>
                  <a:pt x="213" y="348"/>
                </a:lnTo>
                <a:lnTo>
                  <a:pt x="229" y="349"/>
                </a:lnTo>
                <a:lnTo>
                  <a:pt x="245" y="350"/>
                </a:lnTo>
                <a:lnTo>
                  <a:pt x="260" y="351"/>
                </a:lnTo>
                <a:lnTo>
                  <a:pt x="275" y="352"/>
                </a:lnTo>
                <a:lnTo>
                  <a:pt x="280" y="352"/>
                </a:lnTo>
                <a:lnTo>
                  <a:pt x="284" y="349"/>
                </a:lnTo>
                <a:lnTo>
                  <a:pt x="287" y="346"/>
                </a:lnTo>
                <a:lnTo>
                  <a:pt x="289" y="340"/>
                </a:lnTo>
                <a:lnTo>
                  <a:pt x="289" y="335"/>
                </a:lnTo>
                <a:lnTo>
                  <a:pt x="287" y="331"/>
                </a:lnTo>
                <a:lnTo>
                  <a:pt x="283" y="328"/>
                </a:lnTo>
                <a:lnTo>
                  <a:pt x="279" y="327"/>
                </a:lnTo>
                <a:lnTo>
                  <a:pt x="264" y="327"/>
                </a:lnTo>
                <a:lnTo>
                  <a:pt x="250" y="327"/>
                </a:lnTo>
                <a:lnTo>
                  <a:pt x="235" y="326"/>
                </a:lnTo>
                <a:lnTo>
                  <a:pt x="222" y="324"/>
                </a:lnTo>
                <a:lnTo>
                  <a:pt x="207" y="323"/>
                </a:lnTo>
                <a:lnTo>
                  <a:pt x="192" y="321"/>
                </a:lnTo>
                <a:lnTo>
                  <a:pt x="179" y="319"/>
                </a:lnTo>
                <a:lnTo>
                  <a:pt x="164" y="317"/>
                </a:lnTo>
                <a:lnTo>
                  <a:pt x="150" y="314"/>
                </a:lnTo>
                <a:lnTo>
                  <a:pt x="136" y="311"/>
                </a:lnTo>
                <a:lnTo>
                  <a:pt x="122" y="306"/>
                </a:lnTo>
                <a:lnTo>
                  <a:pt x="108" y="302"/>
                </a:lnTo>
                <a:lnTo>
                  <a:pt x="95" y="298"/>
                </a:lnTo>
                <a:lnTo>
                  <a:pt x="82" y="291"/>
                </a:lnTo>
                <a:lnTo>
                  <a:pt x="68" y="285"/>
                </a:lnTo>
                <a:lnTo>
                  <a:pt x="56" y="278"/>
                </a:lnTo>
                <a:lnTo>
                  <a:pt x="45" y="271"/>
                </a:lnTo>
                <a:lnTo>
                  <a:pt x="37" y="260"/>
                </a:lnTo>
                <a:lnTo>
                  <a:pt x="32" y="250"/>
                </a:lnTo>
                <a:lnTo>
                  <a:pt x="27" y="237"/>
                </a:lnTo>
                <a:lnTo>
                  <a:pt x="27" y="222"/>
                </a:lnTo>
                <a:lnTo>
                  <a:pt x="30" y="203"/>
                </a:lnTo>
                <a:lnTo>
                  <a:pt x="34" y="183"/>
                </a:lnTo>
                <a:lnTo>
                  <a:pt x="38" y="169"/>
                </a:lnTo>
                <a:lnTo>
                  <a:pt x="45" y="153"/>
                </a:lnTo>
                <a:lnTo>
                  <a:pt x="54" y="140"/>
                </a:lnTo>
                <a:lnTo>
                  <a:pt x="61" y="127"/>
                </a:lnTo>
                <a:lnTo>
                  <a:pt x="71" y="115"/>
                </a:lnTo>
                <a:lnTo>
                  <a:pt x="80" y="103"/>
                </a:lnTo>
                <a:lnTo>
                  <a:pt x="90" y="93"/>
                </a:lnTo>
                <a:lnTo>
                  <a:pt x="102" y="82"/>
                </a:lnTo>
                <a:lnTo>
                  <a:pt x="116" y="70"/>
                </a:lnTo>
                <a:lnTo>
                  <a:pt x="129" y="59"/>
                </a:lnTo>
                <a:lnTo>
                  <a:pt x="145" y="49"/>
                </a:lnTo>
                <a:lnTo>
                  <a:pt x="162" y="38"/>
                </a:lnTo>
                <a:lnTo>
                  <a:pt x="180" y="28"/>
                </a:lnTo>
                <a:lnTo>
                  <a:pt x="197" y="20"/>
                </a:lnTo>
                <a:lnTo>
                  <a:pt x="212" y="12"/>
                </a:lnTo>
                <a:lnTo>
                  <a:pt x="227" y="6"/>
                </a:lnTo>
                <a:lnTo>
                  <a:pt x="240" y="1"/>
                </a:lnTo>
                <a:lnTo>
                  <a:pt x="228" y="0"/>
                </a:lnTo>
                <a:lnTo>
                  <a:pt x="213" y="1"/>
                </a:lnTo>
                <a:lnTo>
                  <a:pt x="198" y="5"/>
                </a:lnTo>
                <a:lnTo>
                  <a:pt x="180" y="10"/>
                </a:lnTo>
                <a:lnTo>
                  <a:pt x="162" y="18"/>
                </a:lnTo>
                <a:lnTo>
                  <a:pt x="144" y="26"/>
                </a:lnTo>
                <a:lnTo>
                  <a:pt x="127" y="36"/>
                </a:lnTo>
                <a:lnTo>
                  <a:pt x="113" y="47"/>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686" name="Freeform 1058"/>
          <p:cNvSpPr>
            <a:spLocks/>
          </p:cNvSpPr>
          <p:nvPr/>
        </p:nvSpPr>
        <p:spPr bwMode="auto">
          <a:xfrm>
            <a:off x="7205663" y="5314950"/>
            <a:ext cx="50800" cy="53975"/>
          </a:xfrm>
          <a:custGeom>
            <a:avLst/>
            <a:gdLst>
              <a:gd name="T0" fmla="*/ 2147483647 w 252"/>
              <a:gd name="T1" fmla="*/ 2147483647 h 235"/>
              <a:gd name="T2" fmla="*/ 2147483647 w 252"/>
              <a:gd name="T3" fmla="*/ 2147483647 h 235"/>
              <a:gd name="T4" fmla="*/ 2147483647 w 252"/>
              <a:gd name="T5" fmla="*/ 2147483647 h 235"/>
              <a:gd name="T6" fmla="*/ 2147483647 w 252"/>
              <a:gd name="T7" fmla="*/ 2147483647 h 235"/>
              <a:gd name="T8" fmla="*/ 2147483647 w 252"/>
              <a:gd name="T9" fmla="*/ 2147483647 h 235"/>
              <a:gd name="T10" fmla="*/ 2147483647 w 252"/>
              <a:gd name="T11" fmla="*/ 2147483647 h 235"/>
              <a:gd name="T12" fmla="*/ 2147483647 w 252"/>
              <a:gd name="T13" fmla="*/ 2147483647 h 235"/>
              <a:gd name="T14" fmla="*/ 2147483647 w 252"/>
              <a:gd name="T15" fmla="*/ 2147483647 h 235"/>
              <a:gd name="T16" fmla="*/ 2147483647 w 252"/>
              <a:gd name="T17" fmla="*/ 2147483647 h 235"/>
              <a:gd name="T18" fmla="*/ 2147483647 w 252"/>
              <a:gd name="T19" fmla="*/ 2147483647 h 235"/>
              <a:gd name="T20" fmla="*/ 2147483647 w 252"/>
              <a:gd name="T21" fmla="*/ 2147483647 h 235"/>
              <a:gd name="T22" fmla="*/ 2147483647 w 252"/>
              <a:gd name="T23" fmla="*/ 2147483647 h 235"/>
              <a:gd name="T24" fmla="*/ 2147483647 w 252"/>
              <a:gd name="T25" fmla="*/ 2147483647 h 235"/>
              <a:gd name="T26" fmla="*/ 2147483647 w 252"/>
              <a:gd name="T27" fmla="*/ 2147483647 h 235"/>
              <a:gd name="T28" fmla="*/ 2147483647 w 252"/>
              <a:gd name="T29" fmla="*/ 2147483647 h 235"/>
              <a:gd name="T30" fmla="*/ 2147483647 w 252"/>
              <a:gd name="T31" fmla="*/ 2147483647 h 235"/>
              <a:gd name="T32" fmla="*/ 2147483647 w 252"/>
              <a:gd name="T33" fmla="*/ 2147483647 h 235"/>
              <a:gd name="T34" fmla="*/ 2147483647 w 252"/>
              <a:gd name="T35" fmla="*/ 2147483647 h 235"/>
              <a:gd name="T36" fmla="*/ 2147483647 w 252"/>
              <a:gd name="T37" fmla="*/ 2147483647 h 235"/>
              <a:gd name="T38" fmla="*/ 2147483647 w 252"/>
              <a:gd name="T39" fmla="*/ 2147483647 h 235"/>
              <a:gd name="T40" fmla="*/ 2147483647 w 252"/>
              <a:gd name="T41" fmla="*/ 2147483647 h 235"/>
              <a:gd name="T42" fmla="*/ 2147483647 w 252"/>
              <a:gd name="T43" fmla="*/ 2147483647 h 235"/>
              <a:gd name="T44" fmla="*/ 2147483647 w 252"/>
              <a:gd name="T45" fmla="*/ 2147483647 h 235"/>
              <a:gd name="T46" fmla="*/ 2147483647 w 252"/>
              <a:gd name="T47" fmla="*/ 2147483647 h 235"/>
              <a:gd name="T48" fmla="*/ 2147483647 w 252"/>
              <a:gd name="T49" fmla="*/ 2147483647 h 235"/>
              <a:gd name="T50" fmla="*/ 2147483647 w 252"/>
              <a:gd name="T51" fmla="*/ 2147483647 h 235"/>
              <a:gd name="T52" fmla="*/ 2147483647 w 252"/>
              <a:gd name="T53" fmla="*/ 2147483647 h 235"/>
              <a:gd name="T54" fmla="*/ 2147483647 w 252"/>
              <a:gd name="T55" fmla="*/ 2147483647 h 235"/>
              <a:gd name="T56" fmla="*/ 2147483647 w 252"/>
              <a:gd name="T57" fmla="*/ 2147483647 h 235"/>
              <a:gd name="T58" fmla="*/ 2147483647 w 252"/>
              <a:gd name="T59" fmla="*/ 2147483647 h 235"/>
              <a:gd name="T60" fmla="*/ 2147483647 w 252"/>
              <a:gd name="T61" fmla="*/ 2147483647 h 235"/>
              <a:gd name="T62" fmla="*/ 2147483647 w 252"/>
              <a:gd name="T63" fmla="*/ 2147483647 h 235"/>
              <a:gd name="T64" fmla="*/ 2147483647 w 252"/>
              <a:gd name="T65" fmla="*/ 2147483647 h 235"/>
              <a:gd name="T66" fmla="*/ 2147483647 w 252"/>
              <a:gd name="T67" fmla="*/ 2147483647 h 235"/>
              <a:gd name="T68" fmla="*/ 2147483647 w 252"/>
              <a:gd name="T69" fmla="*/ 2147483647 h 235"/>
              <a:gd name="T70" fmla="*/ 2147483647 w 252"/>
              <a:gd name="T71" fmla="*/ 2147483647 h 235"/>
              <a:gd name="T72" fmla="*/ 2147483647 w 252"/>
              <a:gd name="T73" fmla="*/ 2147483647 h 235"/>
              <a:gd name="T74" fmla="*/ 2147483647 w 252"/>
              <a:gd name="T75" fmla="*/ 2147483647 h 235"/>
              <a:gd name="T76" fmla="*/ 2147483647 w 252"/>
              <a:gd name="T77" fmla="*/ 2147483647 h 235"/>
              <a:gd name="T78" fmla="*/ 2147483647 w 252"/>
              <a:gd name="T79" fmla="*/ 0 h 235"/>
              <a:gd name="T80" fmla="*/ 2147483647 w 252"/>
              <a:gd name="T81" fmla="*/ 0 h 235"/>
              <a:gd name="T82" fmla="*/ 2147483647 w 252"/>
              <a:gd name="T83" fmla="*/ 0 h 235"/>
              <a:gd name="T84" fmla="*/ 2147483647 w 252"/>
              <a:gd name="T85" fmla="*/ 2147483647 h 235"/>
              <a:gd name="T86" fmla="*/ 2147483647 w 252"/>
              <a:gd name="T87" fmla="*/ 2147483647 h 235"/>
              <a:gd name="T88" fmla="*/ 0 w 252"/>
              <a:gd name="T89" fmla="*/ 2147483647 h 235"/>
              <a:gd name="T90" fmla="*/ 2147483647 w 252"/>
              <a:gd name="T91" fmla="*/ 2147483647 h 235"/>
              <a:gd name="T92" fmla="*/ 2147483647 w 252"/>
              <a:gd name="T93" fmla="*/ 2147483647 h 235"/>
              <a:gd name="T94" fmla="*/ 2147483647 w 252"/>
              <a:gd name="T95" fmla="*/ 2147483647 h 235"/>
              <a:gd name="T96" fmla="*/ 2147483647 w 252"/>
              <a:gd name="T97" fmla="*/ 2147483647 h 235"/>
              <a:gd name="T98" fmla="*/ 2147483647 w 252"/>
              <a:gd name="T99" fmla="*/ 2147483647 h 235"/>
              <a:gd name="T100" fmla="*/ 2147483647 w 252"/>
              <a:gd name="T101" fmla="*/ 2147483647 h 235"/>
              <a:gd name="T102" fmla="*/ 2147483647 w 252"/>
              <a:gd name="T103" fmla="*/ 2147483647 h 235"/>
              <a:gd name="T104" fmla="*/ 2147483647 w 252"/>
              <a:gd name="T105" fmla="*/ 2147483647 h 235"/>
              <a:gd name="T106" fmla="*/ 2147483647 w 252"/>
              <a:gd name="T107" fmla="*/ 2147483647 h 235"/>
              <a:gd name="T108" fmla="*/ 2147483647 w 252"/>
              <a:gd name="T109" fmla="*/ 2147483647 h 235"/>
              <a:gd name="T110" fmla="*/ 2147483647 w 252"/>
              <a:gd name="T111" fmla="*/ 2147483647 h 235"/>
              <a:gd name="T112" fmla="*/ 2147483647 w 252"/>
              <a:gd name="T113" fmla="*/ 2147483647 h 235"/>
              <a:gd name="T114" fmla="*/ 2147483647 w 252"/>
              <a:gd name="T115" fmla="*/ 2147483647 h 235"/>
              <a:gd name="T116" fmla="*/ 2147483647 w 252"/>
              <a:gd name="T117" fmla="*/ 2147483647 h 235"/>
              <a:gd name="T118" fmla="*/ 2147483647 w 252"/>
              <a:gd name="T119" fmla="*/ 2147483647 h 235"/>
              <a:gd name="T120" fmla="*/ 2147483647 w 252"/>
              <a:gd name="T121" fmla="*/ 2147483647 h 2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2"/>
              <a:gd name="T184" fmla="*/ 0 h 235"/>
              <a:gd name="T185" fmla="*/ 252 w 252"/>
              <a:gd name="T186" fmla="*/ 235 h 2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2" h="235">
                <a:moveTo>
                  <a:pt x="210" y="72"/>
                </a:moveTo>
                <a:lnTo>
                  <a:pt x="222" y="85"/>
                </a:lnTo>
                <a:lnTo>
                  <a:pt x="228" y="100"/>
                </a:lnTo>
                <a:lnTo>
                  <a:pt x="232" y="116"/>
                </a:lnTo>
                <a:lnTo>
                  <a:pt x="232" y="133"/>
                </a:lnTo>
                <a:lnTo>
                  <a:pt x="230" y="147"/>
                </a:lnTo>
                <a:lnTo>
                  <a:pt x="226" y="159"/>
                </a:lnTo>
                <a:lnTo>
                  <a:pt x="218" y="171"/>
                </a:lnTo>
                <a:lnTo>
                  <a:pt x="211" y="180"/>
                </a:lnTo>
                <a:lnTo>
                  <a:pt x="202" y="191"/>
                </a:lnTo>
                <a:lnTo>
                  <a:pt x="192" y="200"/>
                </a:lnTo>
                <a:lnTo>
                  <a:pt x="183" y="209"/>
                </a:lnTo>
                <a:lnTo>
                  <a:pt x="173" y="219"/>
                </a:lnTo>
                <a:lnTo>
                  <a:pt x="171" y="222"/>
                </a:lnTo>
                <a:lnTo>
                  <a:pt x="170" y="225"/>
                </a:lnTo>
                <a:lnTo>
                  <a:pt x="171" y="229"/>
                </a:lnTo>
                <a:lnTo>
                  <a:pt x="173" y="232"/>
                </a:lnTo>
                <a:lnTo>
                  <a:pt x="176" y="234"/>
                </a:lnTo>
                <a:lnTo>
                  <a:pt x="180" y="235"/>
                </a:lnTo>
                <a:lnTo>
                  <a:pt x="184" y="234"/>
                </a:lnTo>
                <a:lnTo>
                  <a:pt x="187" y="232"/>
                </a:lnTo>
                <a:lnTo>
                  <a:pt x="208" y="218"/>
                </a:lnTo>
                <a:lnTo>
                  <a:pt x="225" y="200"/>
                </a:lnTo>
                <a:lnTo>
                  <a:pt x="239" y="178"/>
                </a:lnTo>
                <a:lnTo>
                  <a:pt x="249" y="156"/>
                </a:lnTo>
                <a:lnTo>
                  <a:pt x="252" y="131"/>
                </a:lnTo>
                <a:lnTo>
                  <a:pt x="250" y="108"/>
                </a:lnTo>
                <a:lnTo>
                  <a:pt x="242" y="85"/>
                </a:lnTo>
                <a:lnTo>
                  <a:pt x="225" y="65"/>
                </a:lnTo>
                <a:lnTo>
                  <a:pt x="212" y="54"/>
                </a:lnTo>
                <a:lnTo>
                  <a:pt x="197" y="45"/>
                </a:lnTo>
                <a:lnTo>
                  <a:pt x="181" y="36"/>
                </a:lnTo>
                <a:lnTo>
                  <a:pt x="164" y="29"/>
                </a:lnTo>
                <a:lnTo>
                  <a:pt x="146" y="22"/>
                </a:lnTo>
                <a:lnTo>
                  <a:pt x="127" y="17"/>
                </a:lnTo>
                <a:lnTo>
                  <a:pt x="109" y="12"/>
                </a:lnTo>
                <a:lnTo>
                  <a:pt x="90" y="7"/>
                </a:lnTo>
                <a:lnTo>
                  <a:pt x="73" y="4"/>
                </a:lnTo>
                <a:lnTo>
                  <a:pt x="57" y="2"/>
                </a:lnTo>
                <a:lnTo>
                  <a:pt x="42" y="0"/>
                </a:lnTo>
                <a:lnTo>
                  <a:pt x="28" y="0"/>
                </a:lnTo>
                <a:lnTo>
                  <a:pt x="17" y="0"/>
                </a:lnTo>
                <a:lnTo>
                  <a:pt x="8" y="1"/>
                </a:lnTo>
                <a:lnTo>
                  <a:pt x="3" y="3"/>
                </a:lnTo>
                <a:lnTo>
                  <a:pt x="0" y="5"/>
                </a:lnTo>
                <a:lnTo>
                  <a:pt x="10" y="7"/>
                </a:lnTo>
                <a:lnTo>
                  <a:pt x="22" y="8"/>
                </a:lnTo>
                <a:lnTo>
                  <a:pt x="33" y="11"/>
                </a:lnTo>
                <a:lnTo>
                  <a:pt x="46" y="13"/>
                </a:lnTo>
                <a:lnTo>
                  <a:pt x="60" y="15"/>
                </a:lnTo>
                <a:lnTo>
                  <a:pt x="73" y="17"/>
                </a:lnTo>
                <a:lnTo>
                  <a:pt x="87" y="20"/>
                </a:lnTo>
                <a:lnTo>
                  <a:pt x="102" y="23"/>
                </a:lnTo>
                <a:lnTo>
                  <a:pt x="115" y="28"/>
                </a:lnTo>
                <a:lnTo>
                  <a:pt x="130" y="32"/>
                </a:lnTo>
                <a:lnTo>
                  <a:pt x="145" y="37"/>
                </a:lnTo>
                <a:lnTo>
                  <a:pt x="159" y="43"/>
                </a:lnTo>
                <a:lnTo>
                  <a:pt x="172" y="49"/>
                </a:lnTo>
                <a:lnTo>
                  <a:pt x="186" y="55"/>
                </a:lnTo>
                <a:lnTo>
                  <a:pt x="198" y="64"/>
                </a:lnTo>
                <a:lnTo>
                  <a:pt x="210" y="72"/>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687" name="Freeform 1059"/>
          <p:cNvSpPr>
            <a:spLocks/>
          </p:cNvSpPr>
          <p:nvPr/>
        </p:nvSpPr>
        <p:spPr bwMode="auto">
          <a:xfrm>
            <a:off x="7105650" y="5343525"/>
            <a:ext cx="20638" cy="50800"/>
          </a:xfrm>
          <a:custGeom>
            <a:avLst/>
            <a:gdLst>
              <a:gd name="T0" fmla="*/ 0 w 103"/>
              <a:gd name="T1" fmla="*/ 2147483647 h 220"/>
              <a:gd name="T2" fmla="*/ 0 w 103"/>
              <a:gd name="T3" fmla="*/ 2147483647 h 220"/>
              <a:gd name="T4" fmla="*/ 2147483647 w 103"/>
              <a:gd name="T5" fmla="*/ 2147483647 h 220"/>
              <a:gd name="T6" fmla="*/ 2147483647 w 103"/>
              <a:gd name="T7" fmla="*/ 2147483647 h 220"/>
              <a:gd name="T8" fmla="*/ 2147483647 w 103"/>
              <a:gd name="T9" fmla="*/ 2147483647 h 220"/>
              <a:gd name="T10" fmla="*/ 2147483647 w 103"/>
              <a:gd name="T11" fmla="*/ 2147483647 h 220"/>
              <a:gd name="T12" fmla="*/ 2147483647 w 103"/>
              <a:gd name="T13" fmla="*/ 2147483647 h 220"/>
              <a:gd name="T14" fmla="*/ 2147483647 w 103"/>
              <a:gd name="T15" fmla="*/ 2147483647 h 220"/>
              <a:gd name="T16" fmla="*/ 2147483647 w 103"/>
              <a:gd name="T17" fmla="*/ 2147483647 h 220"/>
              <a:gd name="T18" fmla="*/ 2147483647 w 103"/>
              <a:gd name="T19" fmla="*/ 2147483647 h 220"/>
              <a:gd name="T20" fmla="*/ 2147483647 w 103"/>
              <a:gd name="T21" fmla="*/ 2147483647 h 220"/>
              <a:gd name="T22" fmla="*/ 2147483647 w 103"/>
              <a:gd name="T23" fmla="*/ 2147483647 h 220"/>
              <a:gd name="T24" fmla="*/ 2147483647 w 103"/>
              <a:gd name="T25" fmla="*/ 2147483647 h 220"/>
              <a:gd name="T26" fmla="*/ 2147483647 w 103"/>
              <a:gd name="T27" fmla="*/ 2147483647 h 220"/>
              <a:gd name="T28" fmla="*/ 2147483647 w 103"/>
              <a:gd name="T29" fmla="*/ 2147483647 h 220"/>
              <a:gd name="T30" fmla="*/ 2147483647 w 103"/>
              <a:gd name="T31" fmla="*/ 2147483647 h 220"/>
              <a:gd name="T32" fmla="*/ 2147483647 w 103"/>
              <a:gd name="T33" fmla="*/ 2147483647 h 220"/>
              <a:gd name="T34" fmla="*/ 2147483647 w 103"/>
              <a:gd name="T35" fmla="*/ 2147483647 h 220"/>
              <a:gd name="T36" fmla="*/ 2147483647 w 103"/>
              <a:gd name="T37" fmla="*/ 2147483647 h 220"/>
              <a:gd name="T38" fmla="*/ 2147483647 w 103"/>
              <a:gd name="T39" fmla="*/ 2147483647 h 220"/>
              <a:gd name="T40" fmla="*/ 2147483647 w 103"/>
              <a:gd name="T41" fmla="*/ 2147483647 h 220"/>
              <a:gd name="T42" fmla="*/ 2147483647 w 103"/>
              <a:gd name="T43" fmla="*/ 2147483647 h 220"/>
              <a:gd name="T44" fmla="*/ 2147483647 w 103"/>
              <a:gd name="T45" fmla="*/ 2147483647 h 220"/>
              <a:gd name="T46" fmla="*/ 2147483647 w 103"/>
              <a:gd name="T47" fmla="*/ 2147483647 h 220"/>
              <a:gd name="T48" fmla="*/ 2147483647 w 103"/>
              <a:gd name="T49" fmla="*/ 2147483647 h 220"/>
              <a:gd name="T50" fmla="*/ 2147483647 w 103"/>
              <a:gd name="T51" fmla="*/ 2147483647 h 220"/>
              <a:gd name="T52" fmla="*/ 2147483647 w 103"/>
              <a:gd name="T53" fmla="*/ 2147483647 h 220"/>
              <a:gd name="T54" fmla="*/ 2147483647 w 103"/>
              <a:gd name="T55" fmla="*/ 2147483647 h 220"/>
              <a:gd name="T56" fmla="*/ 2147483647 w 103"/>
              <a:gd name="T57" fmla="*/ 2147483647 h 220"/>
              <a:gd name="T58" fmla="*/ 2147483647 w 103"/>
              <a:gd name="T59" fmla="*/ 2147483647 h 220"/>
              <a:gd name="T60" fmla="*/ 2147483647 w 103"/>
              <a:gd name="T61" fmla="*/ 2147483647 h 220"/>
              <a:gd name="T62" fmla="*/ 2147483647 w 103"/>
              <a:gd name="T63" fmla="*/ 2147483647 h 220"/>
              <a:gd name="T64" fmla="*/ 2147483647 w 103"/>
              <a:gd name="T65" fmla="*/ 0 h 220"/>
              <a:gd name="T66" fmla="*/ 2147483647 w 103"/>
              <a:gd name="T67" fmla="*/ 2147483647 h 220"/>
              <a:gd name="T68" fmla="*/ 2147483647 w 103"/>
              <a:gd name="T69" fmla="*/ 2147483647 h 220"/>
              <a:gd name="T70" fmla="*/ 2147483647 w 103"/>
              <a:gd name="T71" fmla="*/ 2147483647 h 220"/>
              <a:gd name="T72" fmla="*/ 2147483647 w 103"/>
              <a:gd name="T73" fmla="*/ 2147483647 h 220"/>
              <a:gd name="T74" fmla="*/ 2147483647 w 103"/>
              <a:gd name="T75" fmla="*/ 2147483647 h 220"/>
              <a:gd name="T76" fmla="*/ 2147483647 w 103"/>
              <a:gd name="T77" fmla="*/ 2147483647 h 220"/>
              <a:gd name="T78" fmla="*/ 2147483647 w 103"/>
              <a:gd name="T79" fmla="*/ 2147483647 h 220"/>
              <a:gd name="T80" fmla="*/ 0 w 103"/>
              <a:gd name="T81" fmla="*/ 2147483647 h 2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0"/>
              <a:gd name="T125" fmla="*/ 103 w 103"/>
              <a:gd name="T126" fmla="*/ 220 h 2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0">
                <a:moveTo>
                  <a:pt x="0" y="120"/>
                </a:moveTo>
                <a:lnTo>
                  <a:pt x="0" y="138"/>
                </a:lnTo>
                <a:lnTo>
                  <a:pt x="4" y="155"/>
                </a:lnTo>
                <a:lnTo>
                  <a:pt x="12" y="171"/>
                </a:lnTo>
                <a:lnTo>
                  <a:pt x="22" y="185"/>
                </a:lnTo>
                <a:lnTo>
                  <a:pt x="35" y="197"/>
                </a:lnTo>
                <a:lnTo>
                  <a:pt x="50" y="207"/>
                </a:lnTo>
                <a:lnTo>
                  <a:pt x="66" y="215"/>
                </a:lnTo>
                <a:lnTo>
                  <a:pt x="83" y="219"/>
                </a:lnTo>
                <a:lnTo>
                  <a:pt x="89" y="220"/>
                </a:lnTo>
                <a:lnTo>
                  <a:pt x="94" y="218"/>
                </a:lnTo>
                <a:lnTo>
                  <a:pt x="98" y="215"/>
                </a:lnTo>
                <a:lnTo>
                  <a:pt x="100" y="211"/>
                </a:lnTo>
                <a:lnTo>
                  <a:pt x="100" y="205"/>
                </a:lnTo>
                <a:lnTo>
                  <a:pt x="99" y="200"/>
                </a:lnTo>
                <a:lnTo>
                  <a:pt x="96" y="196"/>
                </a:lnTo>
                <a:lnTo>
                  <a:pt x="91" y="193"/>
                </a:lnTo>
                <a:lnTo>
                  <a:pt x="74" y="187"/>
                </a:lnTo>
                <a:lnTo>
                  <a:pt x="58" y="178"/>
                </a:lnTo>
                <a:lnTo>
                  <a:pt x="45" y="167"/>
                </a:lnTo>
                <a:lnTo>
                  <a:pt x="36" y="154"/>
                </a:lnTo>
                <a:lnTo>
                  <a:pt x="30" y="138"/>
                </a:lnTo>
                <a:lnTo>
                  <a:pt x="27" y="121"/>
                </a:lnTo>
                <a:lnTo>
                  <a:pt x="27" y="103"/>
                </a:lnTo>
                <a:lnTo>
                  <a:pt x="32" y="83"/>
                </a:lnTo>
                <a:lnTo>
                  <a:pt x="39" y="69"/>
                </a:lnTo>
                <a:lnTo>
                  <a:pt x="51" y="56"/>
                </a:lnTo>
                <a:lnTo>
                  <a:pt x="63" y="43"/>
                </a:lnTo>
                <a:lnTo>
                  <a:pt x="77" y="31"/>
                </a:lnTo>
                <a:lnTo>
                  <a:pt x="89" y="21"/>
                </a:lnTo>
                <a:lnTo>
                  <a:pt x="98" y="12"/>
                </a:lnTo>
                <a:lnTo>
                  <a:pt x="103" y="5"/>
                </a:lnTo>
                <a:lnTo>
                  <a:pt x="103" y="0"/>
                </a:lnTo>
                <a:lnTo>
                  <a:pt x="92" y="4"/>
                </a:lnTo>
                <a:lnTo>
                  <a:pt x="77" y="12"/>
                </a:lnTo>
                <a:lnTo>
                  <a:pt x="61" y="25"/>
                </a:lnTo>
                <a:lnTo>
                  <a:pt x="44" y="40"/>
                </a:lnTo>
                <a:lnTo>
                  <a:pt x="29" y="57"/>
                </a:lnTo>
                <a:lnTo>
                  <a:pt x="16" y="77"/>
                </a:lnTo>
                <a:lnTo>
                  <a:pt x="6" y="98"/>
                </a:lnTo>
                <a:lnTo>
                  <a:pt x="0" y="120"/>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688" name="Freeform 1060"/>
          <p:cNvSpPr>
            <a:spLocks/>
          </p:cNvSpPr>
          <p:nvPr/>
        </p:nvSpPr>
        <p:spPr bwMode="auto">
          <a:xfrm>
            <a:off x="7246938" y="5311775"/>
            <a:ext cx="44450" cy="65088"/>
          </a:xfrm>
          <a:custGeom>
            <a:avLst/>
            <a:gdLst>
              <a:gd name="T0" fmla="*/ 2147483647 w 220"/>
              <a:gd name="T1" fmla="*/ 2147483647 h 288"/>
              <a:gd name="T2" fmla="*/ 2147483647 w 220"/>
              <a:gd name="T3" fmla="*/ 2147483647 h 288"/>
              <a:gd name="T4" fmla="*/ 2147483647 w 220"/>
              <a:gd name="T5" fmla="*/ 2147483647 h 288"/>
              <a:gd name="T6" fmla="*/ 2147483647 w 220"/>
              <a:gd name="T7" fmla="*/ 2147483647 h 288"/>
              <a:gd name="T8" fmla="*/ 2147483647 w 220"/>
              <a:gd name="T9" fmla="*/ 2147483647 h 288"/>
              <a:gd name="T10" fmla="*/ 2147483647 w 220"/>
              <a:gd name="T11" fmla="*/ 2147483647 h 288"/>
              <a:gd name="T12" fmla="*/ 2147483647 w 220"/>
              <a:gd name="T13" fmla="*/ 2147483647 h 288"/>
              <a:gd name="T14" fmla="*/ 2147483647 w 220"/>
              <a:gd name="T15" fmla="*/ 2147483647 h 288"/>
              <a:gd name="T16" fmla="*/ 2147483647 w 220"/>
              <a:gd name="T17" fmla="*/ 2147483647 h 288"/>
              <a:gd name="T18" fmla="*/ 2147483647 w 220"/>
              <a:gd name="T19" fmla="*/ 2147483647 h 288"/>
              <a:gd name="T20" fmla="*/ 2147483647 w 220"/>
              <a:gd name="T21" fmla="*/ 2147483647 h 288"/>
              <a:gd name="T22" fmla="*/ 2147483647 w 220"/>
              <a:gd name="T23" fmla="*/ 2147483647 h 288"/>
              <a:gd name="T24" fmla="*/ 2147483647 w 220"/>
              <a:gd name="T25" fmla="*/ 2147483647 h 288"/>
              <a:gd name="T26" fmla="*/ 2147483647 w 220"/>
              <a:gd name="T27" fmla="*/ 2147483647 h 288"/>
              <a:gd name="T28" fmla="*/ 2147483647 w 220"/>
              <a:gd name="T29" fmla="*/ 2147483647 h 288"/>
              <a:gd name="T30" fmla="*/ 2147483647 w 220"/>
              <a:gd name="T31" fmla="*/ 2147483647 h 288"/>
              <a:gd name="T32" fmla="*/ 2147483647 w 220"/>
              <a:gd name="T33" fmla="*/ 2147483647 h 288"/>
              <a:gd name="T34" fmla="*/ 2147483647 w 220"/>
              <a:gd name="T35" fmla="*/ 2147483647 h 288"/>
              <a:gd name="T36" fmla="*/ 2147483647 w 220"/>
              <a:gd name="T37" fmla="*/ 2147483647 h 288"/>
              <a:gd name="T38" fmla="*/ 2147483647 w 220"/>
              <a:gd name="T39" fmla="*/ 2147483647 h 288"/>
              <a:gd name="T40" fmla="*/ 2147483647 w 220"/>
              <a:gd name="T41" fmla="*/ 2147483647 h 288"/>
              <a:gd name="T42" fmla="*/ 2147483647 w 220"/>
              <a:gd name="T43" fmla="*/ 2147483647 h 288"/>
              <a:gd name="T44" fmla="*/ 2147483647 w 220"/>
              <a:gd name="T45" fmla="*/ 2147483647 h 288"/>
              <a:gd name="T46" fmla="*/ 2147483647 w 220"/>
              <a:gd name="T47" fmla="*/ 2147483647 h 288"/>
              <a:gd name="T48" fmla="*/ 2147483647 w 220"/>
              <a:gd name="T49" fmla="*/ 2147483647 h 288"/>
              <a:gd name="T50" fmla="*/ 2147483647 w 220"/>
              <a:gd name="T51" fmla="*/ 2147483647 h 288"/>
              <a:gd name="T52" fmla="*/ 2147483647 w 220"/>
              <a:gd name="T53" fmla="*/ 2147483647 h 288"/>
              <a:gd name="T54" fmla="*/ 2147483647 w 220"/>
              <a:gd name="T55" fmla="*/ 2147483647 h 288"/>
              <a:gd name="T56" fmla="*/ 2147483647 w 220"/>
              <a:gd name="T57" fmla="*/ 2147483647 h 288"/>
              <a:gd name="T58" fmla="*/ 2147483647 w 220"/>
              <a:gd name="T59" fmla="*/ 0 h 288"/>
              <a:gd name="T60" fmla="*/ 2147483647 w 220"/>
              <a:gd name="T61" fmla="*/ 2147483647 h 288"/>
              <a:gd name="T62" fmla="*/ 2147483647 w 220"/>
              <a:gd name="T63" fmla="*/ 2147483647 h 288"/>
              <a:gd name="T64" fmla="*/ 2147483647 w 220"/>
              <a:gd name="T65" fmla="*/ 2147483647 h 288"/>
              <a:gd name="T66" fmla="*/ 2147483647 w 220"/>
              <a:gd name="T67" fmla="*/ 2147483647 h 288"/>
              <a:gd name="T68" fmla="*/ 2147483647 w 220"/>
              <a:gd name="T69" fmla="*/ 2147483647 h 288"/>
              <a:gd name="T70" fmla="*/ 2147483647 w 220"/>
              <a:gd name="T71" fmla="*/ 2147483647 h 288"/>
              <a:gd name="T72" fmla="*/ 2147483647 w 220"/>
              <a:gd name="T73" fmla="*/ 2147483647 h 288"/>
              <a:gd name="T74" fmla="*/ 2147483647 w 220"/>
              <a:gd name="T75" fmla="*/ 2147483647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88"/>
              <a:gd name="T116" fmla="*/ 220 w 220"/>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88">
                <a:moveTo>
                  <a:pt x="179" y="108"/>
                </a:moveTo>
                <a:lnTo>
                  <a:pt x="186" y="115"/>
                </a:lnTo>
                <a:lnTo>
                  <a:pt x="191" y="124"/>
                </a:lnTo>
                <a:lnTo>
                  <a:pt x="196" y="133"/>
                </a:lnTo>
                <a:lnTo>
                  <a:pt x="200" y="143"/>
                </a:lnTo>
                <a:lnTo>
                  <a:pt x="202" y="153"/>
                </a:lnTo>
                <a:lnTo>
                  <a:pt x="201" y="163"/>
                </a:lnTo>
                <a:lnTo>
                  <a:pt x="199" y="174"/>
                </a:lnTo>
                <a:lnTo>
                  <a:pt x="193" y="184"/>
                </a:lnTo>
                <a:lnTo>
                  <a:pt x="186" y="194"/>
                </a:lnTo>
                <a:lnTo>
                  <a:pt x="178" y="204"/>
                </a:lnTo>
                <a:lnTo>
                  <a:pt x="168" y="213"/>
                </a:lnTo>
                <a:lnTo>
                  <a:pt x="159" y="221"/>
                </a:lnTo>
                <a:lnTo>
                  <a:pt x="148" y="229"/>
                </a:lnTo>
                <a:lnTo>
                  <a:pt x="138" y="237"/>
                </a:lnTo>
                <a:lnTo>
                  <a:pt x="127" y="246"/>
                </a:lnTo>
                <a:lnTo>
                  <a:pt x="118" y="255"/>
                </a:lnTo>
                <a:lnTo>
                  <a:pt x="115" y="258"/>
                </a:lnTo>
                <a:lnTo>
                  <a:pt x="112" y="263"/>
                </a:lnTo>
                <a:lnTo>
                  <a:pt x="110" y="267"/>
                </a:lnTo>
                <a:lnTo>
                  <a:pt x="108" y="271"/>
                </a:lnTo>
                <a:lnTo>
                  <a:pt x="107" y="276"/>
                </a:lnTo>
                <a:lnTo>
                  <a:pt x="107" y="280"/>
                </a:lnTo>
                <a:lnTo>
                  <a:pt x="109" y="284"/>
                </a:lnTo>
                <a:lnTo>
                  <a:pt x="112" y="287"/>
                </a:lnTo>
                <a:lnTo>
                  <a:pt x="117" y="288"/>
                </a:lnTo>
                <a:lnTo>
                  <a:pt x="121" y="288"/>
                </a:lnTo>
                <a:lnTo>
                  <a:pt x="124" y="287"/>
                </a:lnTo>
                <a:lnTo>
                  <a:pt x="127" y="284"/>
                </a:lnTo>
                <a:lnTo>
                  <a:pt x="138" y="271"/>
                </a:lnTo>
                <a:lnTo>
                  <a:pt x="149" y="261"/>
                </a:lnTo>
                <a:lnTo>
                  <a:pt x="161" y="250"/>
                </a:lnTo>
                <a:lnTo>
                  <a:pt x="173" y="239"/>
                </a:lnTo>
                <a:lnTo>
                  <a:pt x="185" y="229"/>
                </a:lnTo>
                <a:lnTo>
                  <a:pt x="196" y="217"/>
                </a:lnTo>
                <a:lnTo>
                  <a:pt x="206" y="204"/>
                </a:lnTo>
                <a:lnTo>
                  <a:pt x="213" y="190"/>
                </a:lnTo>
                <a:lnTo>
                  <a:pt x="219" y="173"/>
                </a:lnTo>
                <a:lnTo>
                  <a:pt x="220" y="157"/>
                </a:lnTo>
                <a:lnTo>
                  <a:pt x="218" y="141"/>
                </a:lnTo>
                <a:lnTo>
                  <a:pt x="212" y="125"/>
                </a:lnTo>
                <a:lnTo>
                  <a:pt x="204" y="111"/>
                </a:lnTo>
                <a:lnTo>
                  <a:pt x="194" y="97"/>
                </a:lnTo>
                <a:lnTo>
                  <a:pt x="182" y="86"/>
                </a:lnTo>
                <a:lnTo>
                  <a:pt x="168" y="77"/>
                </a:lnTo>
                <a:lnTo>
                  <a:pt x="158" y="70"/>
                </a:lnTo>
                <a:lnTo>
                  <a:pt x="146" y="64"/>
                </a:lnTo>
                <a:lnTo>
                  <a:pt x="134" y="56"/>
                </a:lnTo>
                <a:lnTo>
                  <a:pt x="122" y="50"/>
                </a:lnTo>
                <a:lnTo>
                  <a:pt x="109" y="43"/>
                </a:lnTo>
                <a:lnTo>
                  <a:pt x="96" y="36"/>
                </a:lnTo>
                <a:lnTo>
                  <a:pt x="83" y="29"/>
                </a:lnTo>
                <a:lnTo>
                  <a:pt x="70" y="22"/>
                </a:lnTo>
                <a:lnTo>
                  <a:pt x="59" y="17"/>
                </a:lnTo>
                <a:lnTo>
                  <a:pt x="47" y="12"/>
                </a:lnTo>
                <a:lnTo>
                  <a:pt x="36" y="7"/>
                </a:lnTo>
                <a:lnTo>
                  <a:pt x="26" y="4"/>
                </a:lnTo>
                <a:lnTo>
                  <a:pt x="18" y="1"/>
                </a:lnTo>
                <a:lnTo>
                  <a:pt x="10" y="0"/>
                </a:lnTo>
                <a:lnTo>
                  <a:pt x="4" y="0"/>
                </a:lnTo>
                <a:lnTo>
                  <a:pt x="0" y="2"/>
                </a:lnTo>
                <a:lnTo>
                  <a:pt x="9" y="7"/>
                </a:lnTo>
                <a:lnTo>
                  <a:pt x="20" y="13"/>
                </a:lnTo>
                <a:lnTo>
                  <a:pt x="31" y="18"/>
                </a:lnTo>
                <a:lnTo>
                  <a:pt x="42" y="23"/>
                </a:lnTo>
                <a:lnTo>
                  <a:pt x="54" y="29"/>
                </a:lnTo>
                <a:lnTo>
                  <a:pt x="65" y="34"/>
                </a:lnTo>
                <a:lnTo>
                  <a:pt x="77" y="40"/>
                </a:lnTo>
                <a:lnTo>
                  <a:pt x="88" y="47"/>
                </a:lnTo>
                <a:lnTo>
                  <a:pt x="101" y="53"/>
                </a:lnTo>
                <a:lnTo>
                  <a:pt x="112" y="60"/>
                </a:lnTo>
                <a:lnTo>
                  <a:pt x="124" y="66"/>
                </a:lnTo>
                <a:lnTo>
                  <a:pt x="136" y="74"/>
                </a:lnTo>
                <a:lnTo>
                  <a:pt x="147" y="82"/>
                </a:lnTo>
                <a:lnTo>
                  <a:pt x="158" y="90"/>
                </a:lnTo>
                <a:lnTo>
                  <a:pt x="168" y="98"/>
                </a:lnTo>
                <a:lnTo>
                  <a:pt x="179" y="108"/>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689" name="Freeform 1061"/>
          <p:cNvSpPr>
            <a:spLocks/>
          </p:cNvSpPr>
          <p:nvPr/>
        </p:nvSpPr>
        <p:spPr bwMode="auto">
          <a:xfrm>
            <a:off x="7204075" y="5411788"/>
            <a:ext cx="169863" cy="112712"/>
          </a:xfrm>
          <a:custGeom>
            <a:avLst/>
            <a:gdLst>
              <a:gd name="T0" fmla="*/ 2147483647 w 1070"/>
              <a:gd name="T1" fmla="*/ 0 h 844"/>
              <a:gd name="T2" fmla="*/ 2147483647 w 1070"/>
              <a:gd name="T3" fmla="*/ 2147483647 h 844"/>
              <a:gd name="T4" fmla="*/ 2147483647 w 1070"/>
              <a:gd name="T5" fmla="*/ 2147483647 h 844"/>
              <a:gd name="T6" fmla="*/ 0 w 1070"/>
              <a:gd name="T7" fmla="*/ 2147483647 h 844"/>
              <a:gd name="T8" fmla="*/ 2147483647 w 1070"/>
              <a:gd name="T9" fmla="*/ 0 h 844"/>
              <a:gd name="T10" fmla="*/ 0 60000 65536"/>
              <a:gd name="T11" fmla="*/ 0 60000 65536"/>
              <a:gd name="T12" fmla="*/ 0 60000 65536"/>
              <a:gd name="T13" fmla="*/ 0 60000 65536"/>
              <a:gd name="T14" fmla="*/ 0 60000 65536"/>
              <a:gd name="T15" fmla="*/ 0 w 1070"/>
              <a:gd name="T16" fmla="*/ 0 h 844"/>
              <a:gd name="T17" fmla="*/ 1070 w 1070"/>
              <a:gd name="T18" fmla="*/ 844 h 844"/>
            </a:gdLst>
            <a:ahLst/>
            <a:cxnLst>
              <a:cxn ang="T10">
                <a:pos x="T0" y="T1"/>
              </a:cxn>
              <a:cxn ang="T11">
                <a:pos x="T2" y="T3"/>
              </a:cxn>
              <a:cxn ang="T12">
                <a:pos x="T4" y="T5"/>
              </a:cxn>
              <a:cxn ang="T13">
                <a:pos x="T6" y="T7"/>
              </a:cxn>
              <a:cxn ang="T14">
                <a:pos x="T8" y="T9"/>
              </a:cxn>
            </a:cxnLst>
            <a:rect l="T15" t="T16" r="T17" b="T18"/>
            <a:pathLst>
              <a:path w="1070" h="844">
                <a:moveTo>
                  <a:pt x="141" y="0"/>
                </a:moveTo>
                <a:lnTo>
                  <a:pt x="1070" y="194"/>
                </a:lnTo>
                <a:lnTo>
                  <a:pt x="919" y="844"/>
                </a:lnTo>
                <a:lnTo>
                  <a:pt x="0" y="624"/>
                </a:lnTo>
                <a:lnTo>
                  <a:pt x="141"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690" name="Freeform 1062"/>
          <p:cNvSpPr>
            <a:spLocks/>
          </p:cNvSpPr>
          <p:nvPr/>
        </p:nvSpPr>
        <p:spPr bwMode="auto">
          <a:xfrm>
            <a:off x="7218363" y="5414963"/>
            <a:ext cx="130175" cy="44450"/>
          </a:xfrm>
          <a:custGeom>
            <a:avLst/>
            <a:gdLst>
              <a:gd name="T0" fmla="*/ 2147483647 w 819"/>
              <a:gd name="T1" fmla="*/ 0 h 333"/>
              <a:gd name="T2" fmla="*/ 2147483647 w 819"/>
              <a:gd name="T3" fmla="*/ 2147483647 h 333"/>
              <a:gd name="T4" fmla="*/ 2147483647 w 819"/>
              <a:gd name="T5" fmla="*/ 2147483647 h 333"/>
              <a:gd name="T6" fmla="*/ 0 w 819"/>
              <a:gd name="T7" fmla="*/ 2147483647 h 333"/>
              <a:gd name="T8" fmla="*/ 2147483647 w 819"/>
              <a:gd name="T9" fmla="*/ 0 h 333"/>
              <a:gd name="T10" fmla="*/ 0 60000 65536"/>
              <a:gd name="T11" fmla="*/ 0 60000 65536"/>
              <a:gd name="T12" fmla="*/ 0 60000 65536"/>
              <a:gd name="T13" fmla="*/ 0 60000 65536"/>
              <a:gd name="T14" fmla="*/ 0 60000 65536"/>
              <a:gd name="T15" fmla="*/ 0 w 819"/>
              <a:gd name="T16" fmla="*/ 0 h 333"/>
              <a:gd name="T17" fmla="*/ 819 w 819"/>
              <a:gd name="T18" fmla="*/ 333 h 333"/>
            </a:gdLst>
            <a:ahLst/>
            <a:cxnLst>
              <a:cxn ang="T10">
                <a:pos x="T0" y="T1"/>
              </a:cxn>
              <a:cxn ang="T11">
                <a:pos x="T2" y="T3"/>
              </a:cxn>
              <a:cxn ang="T12">
                <a:pos x="T4" y="T5"/>
              </a:cxn>
              <a:cxn ang="T13">
                <a:pos x="T6" y="T7"/>
              </a:cxn>
              <a:cxn ang="T14">
                <a:pos x="T8" y="T9"/>
              </a:cxn>
            </a:cxnLst>
            <a:rect l="T15" t="T16" r="T17" b="T18"/>
            <a:pathLst>
              <a:path w="819" h="333">
                <a:moveTo>
                  <a:pt x="97" y="0"/>
                </a:moveTo>
                <a:lnTo>
                  <a:pt x="819" y="139"/>
                </a:lnTo>
                <a:lnTo>
                  <a:pt x="172" y="98"/>
                </a:lnTo>
                <a:lnTo>
                  <a:pt x="0" y="333"/>
                </a:lnTo>
                <a:lnTo>
                  <a:pt x="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691" name="Freeform 1063"/>
          <p:cNvSpPr>
            <a:spLocks/>
          </p:cNvSpPr>
          <p:nvPr/>
        </p:nvSpPr>
        <p:spPr bwMode="auto">
          <a:xfrm>
            <a:off x="7186613" y="5546725"/>
            <a:ext cx="171450" cy="41275"/>
          </a:xfrm>
          <a:custGeom>
            <a:avLst/>
            <a:gdLst>
              <a:gd name="T0" fmla="*/ 2147483647 w 1083"/>
              <a:gd name="T1" fmla="*/ 0 h 306"/>
              <a:gd name="T2" fmla="*/ 2147483647 w 1083"/>
              <a:gd name="T3" fmla="*/ 2147483647 h 306"/>
              <a:gd name="T4" fmla="*/ 2147483647 w 1083"/>
              <a:gd name="T5" fmla="*/ 2147483647 h 306"/>
              <a:gd name="T6" fmla="*/ 0 w 1083"/>
              <a:gd name="T7" fmla="*/ 2147483647 h 306"/>
              <a:gd name="T8" fmla="*/ 2147483647 w 1083"/>
              <a:gd name="T9" fmla="*/ 0 h 306"/>
              <a:gd name="T10" fmla="*/ 0 60000 65536"/>
              <a:gd name="T11" fmla="*/ 0 60000 65536"/>
              <a:gd name="T12" fmla="*/ 0 60000 65536"/>
              <a:gd name="T13" fmla="*/ 0 60000 65536"/>
              <a:gd name="T14" fmla="*/ 0 60000 65536"/>
              <a:gd name="T15" fmla="*/ 0 w 1083"/>
              <a:gd name="T16" fmla="*/ 0 h 306"/>
              <a:gd name="T17" fmla="*/ 1083 w 1083"/>
              <a:gd name="T18" fmla="*/ 306 h 306"/>
            </a:gdLst>
            <a:ahLst/>
            <a:cxnLst>
              <a:cxn ang="T10">
                <a:pos x="T0" y="T1"/>
              </a:cxn>
              <a:cxn ang="T11">
                <a:pos x="T2" y="T3"/>
              </a:cxn>
              <a:cxn ang="T12">
                <a:pos x="T4" y="T5"/>
              </a:cxn>
              <a:cxn ang="T13">
                <a:pos x="T6" y="T7"/>
              </a:cxn>
              <a:cxn ang="T14">
                <a:pos x="T8" y="T9"/>
              </a:cxn>
            </a:cxnLst>
            <a:rect l="T15" t="T16" r="T17" b="T18"/>
            <a:pathLst>
              <a:path w="1083" h="306">
                <a:moveTo>
                  <a:pt x="34" y="0"/>
                </a:moveTo>
                <a:lnTo>
                  <a:pt x="1083" y="261"/>
                </a:lnTo>
                <a:lnTo>
                  <a:pt x="1055" y="306"/>
                </a:lnTo>
                <a:lnTo>
                  <a:pt x="0" y="28"/>
                </a:lnTo>
                <a:lnTo>
                  <a:pt x="3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692" name="Freeform 1064"/>
          <p:cNvSpPr>
            <a:spLocks/>
          </p:cNvSpPr>
          <p:nvPr/>
        </p:nvSpPr>
        <p:spPr bwMode="auto">
          <a:xfrm>
            <a:off x="7170738" y="5559425"/>
            <a:ext cx="173037" cy="41275"/>
          </a:xfrm>
          <a:custGeom>
            <a:avLst/>
            <a:gdLst>
              <a:gd name="T0" fmla="*/ 2147483647 w 1088"/>
              <a:gd name="T1" fmla="*/ 0 h 311"/>
              <a:gd name="T2" fmla="*/ 2147483647 w 1088"/>
              <a:gd name="T3" fmla="*/ 2147483647 h 311"/>
              <a:gd name="T4" fmla="*/ 2147483647 w 1088"/>
              <a:gd name="T5" fmla="*/ 2147483647 h 311"/>
              <a:gd name="T6" fmla="*/ 0 w 1088"/>
              <a:gd name="T7" fmla="*/ 2147483647 h 311"/>
              <a:gd name="T8" fmla="*/ 2147483647 w 1088"/>
              <a:gd name="T9" fmla="*/ 0 h 311"/>
              <a:gd name="T10" fmla="*/ 0 60000 65536"/>
              <a:gd name="T11" fmla="*/ 0 60000 65536"/>
              <a:gd name="T12" fmla="*/ 0 60000 65536"/>
              <a:gd name="T13" fmla="*/ 0 60000 65536"/>
              <a:gd name="T14" fmla="*/ 0 60000 65536"/>
              <a:gd name="T15" fmla="*/ 0 w 1088"/>
              <a:gd name="T16" fmla="*/ 0 h 311"/>
              <a:gd name="T17" fmla="*/ 1088 w 1088"/>
              <a:gd name="T18" fmla="*/ 311 h 311"/>
            </a:gdLst>
            <a:ahLst/>
            <a:cxnLst>
              <a:cxn ang="T10">
                <a:pos x="T0" y="T1"/>
              </a:cxn>
              <a:cxn ang="T11">
                <a:pos x="T2" y="T3"/>
              </a:cxn>
              <a:cxn ang="T12">
                <a:pos x="T4" y="T5"/>
              </a:cxn>
              <a:cxn ang="T13">
                <a:pos x="T6" y="T7"/>
              </a:cxn>
              <a:cxn ang="T14">
                <a:pos x="T8" y="T9"/>
              </a:cxn>
            </a:cxnLst>
            <a:rect l="T15" t="T16" r="T17" b="T18"/>
            <a:pathLst>
              <a:path w="1088" h="311">
                <a:moveTo>
                  <a:pt x="39" y="0"/>
                </a:moveTo>
                <a:lnTo>
                  <a:pt x="1088" y="260"/>
                </a:lnTo>
                <a:lnTo>
                  <a:pt x="1055" y="311"/>
                </a:lnTo>
                <a:lnTo>
                  <a:pt x="0" y="34"/>
                </a:lnTo>
                <a:lnTo>
                  <a:pt x="39"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693" name="Freeform 1065"/>
          <p:cNvSpPr>
            <a:spLocks/>
          </p:cNvSpPr>
          <p:nvPr/>
        </p:nvSpPr>
        <p:spPr bwMode="auto">
          <a:xfrm>
            <a:off x="7197725" y="5597525"/>
            <a:ext cx="25400" cy="9525"/>
          </a:xfrm>
          <a:custGeom>
            <a:avLst/>
            <a:gdLst>
              <a:gd name="T0" fmla="*/ 2147483647 w 164"/>
              <a:gd name="T1" fmla="*/ 2147483647 h 72"/>
              <a:gd name="T2" fmla="*/ 2147483647 w 164"/>
              <a:gd name="T3" fmla="*/ 2147483647 h 72"/>
              <a:gd name="T4" fmla="*/ 2147483647 w 164"/>
              <a:gd name="T5" fmla="*/ 0 h 72"/>
              <a:gd name="T6" fmla="*/ 2147483647 w 164"/>
              <a:gd name="T7" fmla="*/ 0 h 72"/>
              <a:gd name="T8" fmla="*/ 2147483647 w 164"/>
              <a:gd name="T9" fmla="*/ 2147483647 h 72"/>
              <a:gd name="T10" fmla="*/ 2147483647 w 164"/>
              <a:gd name="T11" fmla="*/ 2147483647 h 72"/>
              <a:gd name="T12" fmla="*/ 2147483647 w 164"/>
              <a:gd name="T13" fmla="*/ 2147483647 h 72"/>
              <a:gd name="T14" fmla="*/ 2147483647 w 164"/>
              <a:gd name="T15" fmla="*/ 2147483647 h 72"/>
              <a:gd name="T16" fmla="*/ 2147483647 w 164"/>
              <a:gd name="T17" fmla="*/ 2147483647 h 72"/>
              <a:gd name="T18" fmla="*/ 2147483647 w 164"/>
              <a:gd name="T19" fmla="*/ 2147483647 h 72"/>
              <a:gd name="T20" fmla="*/ 2147483647 w 164"/>
              <a:gd name="T21" fmla="*/ 2147483647 h 72"/>
              <a:gd name="T22" fmla="*/ 2147483647 w 164"/>
              <a:gd name="T23" fmla="*/ 2147483647 h 72"/>
              <a:gd name="T24" fmla="*/ 2147483647 w 164"/>
              <a:gd name="T25" fmla="*/ 2147483647 h 72"/>
              <a:gd name="T26" fmla="*/ 2147483647 w 164"/>
              <a:gd name="T27" fmla="*/ 2147483647 h 72"/>
              <a:gd name="T28" fmla="*/ 2147483647 w 164"/>
              <a:gd name="T29" fmla="*/ 2147483647 h 72"/>
              <a:gd name="T30" fmla="*/ 2147483647 w 164"/>
              <a:gd name="T31" fmla="*/ 2147483647 h 72"/>
              <a:gd name="T32" fmla="*/ 2147483647 w 164"/>
              <a:gd name="T33" fmla="*/ 2147483647 h 72"/>
              <a:gd name="T34" fmla="*/ 2147483647 w 164"/>
              <a:gd name="T35" fmla="*/ 2147483647 h 72"/>
              <a:gd name="T36" fmla="*/ 2147483647 w 164"/>
              <a:gd name="T37" fmla="*/ 2147483647 h 72"/>
              <a:gd name="T38" fmla="*/ 2147483647 w 164"/>
              <a:gd name="T39" fmla="*/ 2147483647 h 72"/>
              <a:gd name="T40" fmla="*/ 2147483647 w 164"/>
              <a:gd name="T41" fmla="*/ 2147483647 h 72"/>
              <a:gd name="T42" fmla="*/ 2147483647 w 164"/>
              <a:gd name="T43" fmla="*/ 2147483647 h 72"/>
              <a:gd name="T44" fmla="*/ 2147483647 w 164"/>
              <a:gd name="T45" fmla="*/ 2147483647 h 72"/>
              <a:gd name="T46" fmla="*/ 2147483647 w 164"/>
              <a:gd name="T47" fmla="*/ 2147483647 h 72"/>
              <a:gd name="T48" fmla="*/ 2147483647 w 164"/>
              <a:gd name="T49" fmla="*/ 2147483647 h 72"/>
              <a:gd name="T50" fmla="*/ 2147483647 w 164"/>
              <a:gd name="T51" fmla="*/ 2147483647 h 72"/>
              <a:gd name="T52" fmla="*/ 2147483647 w 164"/>
              <a:gd name="T53" fmla="*/ 2147483647 h 72"/>
              <a:gd name="T54" fmla="*/ 2147483647 w 164"/>
              <a:gd name="T55" fmla="*/ 2147483647 h 72"/>
              <a:gd name="T56" fmla="*/ 2147483647 w 164"/>
              <a:gd name="T57" fmla="*/ 2147483647 h 72"/>
              <a:gd name="T58" fmla="*/ 0 w 164"/>
              <a:gd name="T59" fmla="*/ 2147483647 h 72"/>
              <a:gd name="T60" fmla="*/ 0 w 164"/>
              <a:gd name="T61" fmla="*/ 2147483647 h 72"/>
              <a:gd name="T62" fmla="*/ 2147483647 w 164"/>
              <a:gd name="T63" fmla="*/ 2147483647 h 72"/>
              <a:gd name="T64" fmla="*/ 2147483647 w 164"/>
              <a:gd name="T65" fmla="*/ 2147483647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4"/>
              <a:gd name="T100" fmla="*/ 0 h 72"/>
              <a:gd name="T101" fmla="*/ 164 w 164"/>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4" h="72">
                <a:moveTo>
                  <a:pt x="16" y="1"/>
                </a:moveTo>
                <a:lnTo>
                  <a:pt x="21" y="1"/>
                </a:lnTo>
                <a:lnTo>
                  <a:pt x="35" y="0"/>
                </a:lnTo>
                <a:lnTo>
                  <a:pt x="54" y="0"/>
                </a:lnTo>
                <a:lnTo>
                  <a:pt x="78" y="2"/>
                </a:lnTo>
                <a:lnTo>
                  <a:pt x="104" y="7"/>
                </a:lnTo>
                <a:lnTo>
                  <a:pt x="128" y="17"/>
                </a:lnTo>
                <a:lnTo>
                  <a:pt x="149" y="31"/>
                </a:lnTo>
                <a:lnTo>
                  <a:pt x="164" y="51"/>
                </a:lnTo>
                <a:lnTo>
                  <a:pt x="164" y="52"/>
                </a:lnTo>
                <a:lnTo>
                  <a:pt x="164" y="57"/>
                </a:lnTo>
                <a:lnTo>
                  <a:pt x="163" y="62"/>
                </a:lnTo>
                <a:lnTo>
                  <a:pt x="161" y="67"/>
                </a:lnTo>
                <a:lnTo>
                  <a:pt x="156" y="71"/>
                </a:lnTo>
                <a:lnTo>
                  <a:pt x="149" y="72"/>
                </a:lnTo>
                <a:lnTo>
                  <a:pt x="138" y="71"/>
                </a:lnTo>
                <a:lnTo>
                  <a:pt x="124" y="65"/>
                </a:lnTo>
                <a:lnTo>
                  <a:pt x="124" y="63"/>
                </a:lnTo>
                <a:lnTo>
                  <a:pt x="123" y="59"/>
                </a:lnTo>
                <a:lnTo>
                  <a:pt x="120" y="52"/>
                </a:lnTo>
                <a:lnTo>
                  <a:pt x="113" y="45"/>
                </a:lnTo>
                <a:lnTo>
                  <a:pt x="100" y="38"/>
                </a:lnTo>
                <a:lnTo>
                  <a:pt x="81" y="32"/>
                </a:lnTo>
                <a:lnTo>
                  <a:pt x="55" y="29"/>
                </a:lnTo>
                <a:lnTo>
                  <a:pt x="20" y="29"/>
                </a:lnTo>
                <a:lnTo>
                  <a:pt x="18" y="29"/>
                </a:lnTo>
                <a:lnTo>
                  <a:pt x="14" y="27"/>
                </a:lnTo>
                <a:lnTo>
                  <a:pt x="9" y="25"/>
                </a:lnTo>
                <a:lnTo>
                  <a:pt x="4" y="22"/>
                </a:lnTo>
                <a:lnTo>
                  <a:pt x="0" y="18"/>
                </a:lnTo>
                <a:lnTo>
                  <a:pt x="0" y="14"/>
                </a:lnTo>
                <a:lnTo>
                  <a:pt x="5" y="7"/>
                </a:lnTo>
                <a:lnTo>
                  <a:pt x="16" y="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694" name="Freeform 1066"/>
          <p:cNvSpPr>
            <a:spLocks/>
          </p:cNvSpPr>
          <p:nvPr/>
        </p:nvSpPr>
        <p:spPr bwMode="auto">
          <a:xfrm>
            <a:off x="7202488" y="5529263"/>
            <a:ext cx="23812" cy="14287"/>
          </a:xfrm>
          <a:custGeom>
            <a:avLst/>
            <a:gdLst>
              <a:gd name="T0" fmla="*/ 2147483647 w 146"/>
              <a:gd name="T1" fmla="*/ 0 h 109"/>
              <a:gd name="T2" fmla="*/ 2147483647 w 146"/>
              <a:gd name="T3" fmla="*/ 0 h 109"/>
              <a:gd name="T4" fmla="*/ 2147483647 w 146"/>
              <a:gd name="T5" fmla="*/ 2147483647 h 109"/>
              <a:gd name="T6" fmla="*/ 2147483647 w 146"/>
              <a:gd name="T7" fmla="*/ 2147483647 h 109"/>
              <a:gd name="T8" fmla="*/ 2147483647 w 146"/>
              <a:gd name="T9" fmla="*/ 2147483647 h 109"/>
              <a:gd name="T10" fmla="*/ 2147483647 w 146"/>
              <a:gd name="T11" fmla="*/ 2147483647 h 109"/>
              <a:gd name="T12" fmla="*/ 2147483647 w 146"/>
              <a:gd name="T13" fmla="*/ 2147483647 h 109"/>
              <a:gd name="T14" fmla="*/ 0 w 146"/>
              <a:gd name="T15" fmla="*/ 2147483647 h 109"/>
              <a:gd name="T16" fmla="*/ 2147483647 w 146"/>
              <a:gd name="T17" fmla="*/ 2147483647 h 109"/>
              <a:gd name="T18" fmla="*/ 2147483647 w 146"/>
              <a:gd name="T19" fmla="*/ 2147483647 h 109"/>
              <a:gd name="T20" fmla="*/ 2147483647 w 146"/>
              <a:gd name="T21" fmla="*/ 2147483647 h 109"/>
              <a:gd name="T22" fmla="*/ 2147483647 w 146"/>
              <a:gd name="T23" fmla="*/ 2147483647 h 109"/>
              <a:gd name="T24" fmla="*/ 2147483647 w 146"/>
              <a:gd name="T25" fmla="*/ 2147483647 h 109"/>
              <a:gd name="T26" fmla="*/ 2147483647 w 146"/>
              <a:gd name="T27" fmla="*/ 2147483647 h 109"/>
              <a:gd name="T28" fmla="*/ 2147483647 w 146"/>
              <a:gd name="T29" fmla="*/ 2147483647 h 109"/>
              <a:gd name="T30" fmla="*/ 2147483647 w 146"/>
              <a:gd name="T31" fmla="*/ 2147483647 h 109"/>
              <a:gd name="T32" fmla="*/ 2147483647 w 146"/>
              <a:gd name="T33" fmla="*/ 2147483647 h 109"/>
              <a:gd name="T34" fmla="*/ 2147483647 w 146"/>
              <a:gd name="T35" fmla="*/ 2147483647 h 109"/>
              <a:gd name="T36" fmla="*/ 2147483647 w 146"/>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9"/>
              <a:gd name="T59" fmla="*/ 146 w 14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9">
                <a:moveTo>
                  <a:pt x="45" y="0"/>
                </a:moveTo>
                <a:lnTo>
                  <a:pt x="42" y="0"/>
                </a:lnTo>
                <a:lnTo>
                  <a:pt x="35" y="3"/>
                </a:lnTo>
                <a:lnTo>
                  <a:pt x="26" y="7"/>
                </a:lnTo>
                <a:lnTo>
                  <a:pt x="15" y="14"/>
                </a:lnTo>
                <a:lnTo>
                  <a:pt x="6" y="24"/>
                </a:lnTo>
                <a:lnTo>
                  <a:pt x="1" y="39"/>
                </a:lnTo>
                <a:lnTo>
                  <a:pt x="0" y="59"/>
                </a:lnTo>
                <a:lnTo>
                  <a:pt x="6" y="85"/>
                </a:lnTo>
                <a:lnTo>
                  <a:pt x="85" y="109"/>
                </a:lnTo>
                <a:lnTo>
                  <a:pt x="84" y="104"/>
                </a:lnTo>
                <a:lnTo>
                  <a:pt x="84" y="93"/>
                </a:lnTo>
                <a:lnTo>
                  <a:pt x="84" y="76"/>
                </a:lnTo>
                <a:lnTo>
                  <a:pt x="87" y="58"/>
                </a:lnTo>
                <a:lnTo>
                  <a:pt x="93" y="40"/>
                </a:lnTo>
                <a:lnTo>
                  <a:pt x="104" y="27"/>
                </a:lnTo>
                <a:lnTo>
                  <a:pt x="121" y="20"/>
                </a:lnTo>
                <a:lnTo>
                  <a:pt x="146" y="23"/>
                </a:lnTo>
                <a:lnTo>
                  <a:pt x="45" y="0"/>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695" name="Freeform 1067"/>
          <p:cNvSpPr>
            <a:spLocks/>
          </p:cNvSpPr>
          <p:nvPr/>
        </p:nvSpPr>
        <p:spPr bwMode="auto">
          <a:xfrm>
            <a:off x="7334250" y="5554663"/>
            <a:ext cx="23813" cy="14287"/>
          </a:xfrm>
          <a:custGeom>
            <a:avLst/>
            <a:gdLst>
              <a:gd name="T0" fmla="*/ 2147483647 w 146"/>
              <a:gd name="T1" fmla="*/ 0 h 107"/>
              <a:gd name="T2" fmla="*/ 2147483647 w 146"/>
              <a:gd name="T3" fmla="*/ 0 h 107"/>
              <a:gd name="T4" fmla="*/ 2147483647 w 146"/>
              <a:gd name="T5" fmla="*/ 2147483647 h 107"/>
              <a:gd name="T6" fmla="*/ 2147483647 w 146"/>
              <a:gd name="T7" fmla="*/ 2147483647 h 107"/>
              <a:gd name="T8" fmla="*/ 2147483647 w 146"/>
              <a:gd name="T9" fmla="*/ 2147483647 h 107"/>
              <a:gd name="T10" fmla="*/ 2147483647 w 146"/>
              <a:gd name="T11" fmla="*/ 2147483647 h 107"/>
              <a:gd name="T12" fmla="*/ 0 w 146"/>
              <a:gd name="T13" fmla="*/ 2147483647 h 107"/>
              <a:gd name="T14" fmla="*/ 0 w 146"/>
              <a:gd name="T15" fmla="*/ 2147483647 h 107"/>
              <a:gd name="T16" fmla="*/ 2147483647 w 146"/>
              <a:gd name="T17" fmla="*/ 2147483647 h 107"/>
              <a:gd name="T18" fmla="*/ 2147483647 w 146"/>
              <a:gd name="T19" fmla="*/ 2147483647 h 107"/>
              <a:gd name="T20" fmla="*/ 2147483647 w 146"/>
              <a:gd name="T21" fmla="*/ 2147483647 h 107"/>
              <a:gd name="T22" fmla="*/ 2147483647 w 146"/>
              <a:gd name="T23" fmla="*/ 2147483647 h 107"/>
              <a:gd name="T24" fmla="*/ 2147483647 w 146"/>
              <a:gd name="T25" fmla="*/ 2147483647 h 107"/>
              <a:gd name="T26" fmla="*/ 2147483647 w 146"/>
              <a:gd name="T27" fmla="*/ 2147483647 h 107"/>
              <a:gd name="T28" fmla="*/ 2147483647 w 146"/>
              <a:gd name="T29" fmla="*/ 2147483647 h 107"/>
              <a:gd name="T30" fmla="*/ 2147483647 w 146"/>
              <a:gd name="T31" fmla="*/ 2147483647 h 107"/>
              <a:gd name="T32" fmla="*/ 2147483647 w 146"/>
              <a:gd name="T33" fmla="*/ 2147483647 h 107"/>
              <a:gd name="T34" fmla="*/ 2147483647 w 146"/>
              <a:gd name="T35" fmla="*/ 2147483647 h 107"/>
              <a:gd name="T36" fmla="*/ 2147483647 w 146"/>
              <a:gd name="T37" fmla="*/ 0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7"/>
              <a:gd name="T59" fmla="*/ 146 w 146"/>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7">
                <a:moveTo>
                  <a:pt x="45" y="0"/>
                </a:moveTo>
                <a:lnTo>
                  <a:pt x="42" y="0"/>
                </a:lnTo>
                <a:lnTo>
                  <a:pt x="35" y="2"/>
                </a:lnTo>
                <a:lnTo>
                  <a:pt x="25" y="6"/>
                </a:lnTo>
                <a:lnTo>
                  <a:pt x="15" y="12"/>
                </a:lnTo>
                <a:lnTo>
                  <a:pt x="6" y="23"/>
                </a:lnTo>
                <a:lnTo>
                  <a:pt x="0" y="38"/>
                </a:lnTo>
                <a:lnTo>
                  <a:pt x="0" y="58"/>
                </a:lnTo>
                <a:lnTo>
                  <a:pt x="6" y="85"/>
                </a:lnTo>
                <a:lnTo>
                  <a:pt x="84" y="107"/>
                </a:lnTo>
                <a:lnTo>
                  <a:pt x="83" y="103"/>
                </a:lnTo>
                <a:lnTo>
                  <a:pt x="83" y="91"/>
                </a:lnTo>
                <a:lnTo>
                  <a:pt x="83" y="75"/>
                </a:lnTo>
                <a:lnTo>
                  <a:pt x="86" y="56"/>
                </a:lnTo>
                <a:lnTo>
                  <a:pt x="92" y="40"/>
                </a:lnTo>
                <a:lnTo>
                  <a:pt x="103" y="27"/>
                </a:lnTo>
                <a:lnTo>
                  <a:pt x="121" y="19"/>
                </a:lnTo>
                <a:lnTo>
                  <a:pt x="146" y="23"/>
                </a:lnTo>
                <a:lnTo>
                  <a:pt x="45" y="0"/>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696" name="Freeform 1068"/>
          <p:cNvSpPr>
            <a:spLocks/>
          </p:cNvSpPr>
          <p:nvPr/>
        </p:nvSpPr>
        <p:spPr bwMode="auto">
          <a:xfrm>
            <a:off x="7227888" y="5532438"/>
            <a:ext cx="100012" cy="25400"/>
          </a:xfrm>
          <a:custGeom>
            <a:avLst/>
            <a:gdLst>
              <a:gd name="T0" fmla="*/ 0 w 629"/>
              <a:gd name="T1" fmla="*/ 2147483647 h 182"/>
              <a:gd name="T2" fmla="*/ 2147483647 w 629"/>
              <a:gd name="T3" fmla="*/ 2147483647 h 182"/>
              <a:gd name="T4" fmla="*/ 2147483647 w 629"/>
              <a:gd name="T5" fmla="*/ 2147483647 h 182"/>
              <a:gd name="T6" fmla="*/ 2147483647 w 629"/>
              <a:gd name="T7" fmla="*/ 0 h 182"/>
              <a:gd name="T8" fmla="*/ 0 w 629"/>
              <a:gd name="T9" fmla="*/ 2147483647 h 182"/>
              <a:gd name="T10" fmla="*/ 0 60000 65536"/>
              <a:gd name="T11" fmla="*/ 0 60000 65536"/>
              <a:gd name="T12" fmla="*/ 0 60000 65536"/>
              <a:gd name="T13" fmla="*/ 0 60000 65536"/>
              <a:gd name="T14" fmla="*/ 0 60000 65536"/>
              <a:gd name="T15" fmla="*/ 0 w 629"/>
              <a:gd name="T16" fmla="*/ 0 h 182"/>
              <a:gd name="T17" fmla="*/ 629 w 629"/>
              <a:gd name="T18" fmla="*/ 182 h 182"/>
            </a:gdLst>
            <a:ahLst/>
            <a:cxnLst>
              <a:cxn ang="T10">
                <a:pos x="T0" y="T1"/>
              </a:cxn>
              <a:cxn ang="T11">
                <a:pos x="T2" y="T3"/>
              </a:cxn>
              <a:cxn ang="T12">
                <a:pos x="T4" y="T5"/>
              </a:cxn>
              <a:cxn ang="T13">
                <a:pos x="T6" y="T7"/>
              </a:cxn>
              <a:cxn ang="T14">
                <a:pos x="T8" y="T9"/>
              </a:cxn>
            </a:cxnLst>
            <a:rect l="T15" t="T16" r="T17" b="T18"/>
            <a:pathLst>
              <a:path w="629" h="182">
                <a:moveTo>
                  <a:pt x="0" y="40"/>
                </a:moveTo>
                <a:lnTo>
                  <a:pt x="601" y="182"/>
                </a:lnTo>
                <a:lnTo>
                  <a:pt x="629" y="142"/>
                </a:lnTo>
                <a:lnTo>
                  <a:pt x="29" y="0"/>
                </a:lnTo>
                <a:lnTo>
                  <a:pt x="0" y="4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697" name="Freeform 1069"/>
          <p:cNvSpPr>
            <a:spLocks/>
          </p:cNvSpPr>
          <p:nvPr/>
        </p:nvSpPr>
        <p:spPr bwMode="auto">
          <a:xfrm>
            <a:off x="7227888" y="5543550"/>
            <a:ext cx="95250" cy="22225"/>
          </a:xfrm>
          <a:custGeom>
            <a:avLst/>
            <a:gdLst>
              <a:gd name="T0" fmla="*/ 0 w 606"/>
              <a:gd name="T1" fmla="*/ 2147483647 h 170"/>
              <a:gd name="T2" fmla="*/ 2147483647 w 606"/>
              <a:gd name="T3" fmla="*/ 2147483647 h 170"/>
              <a:gd name="T4" fmla="*/ 2147483647 w 606"/>
              <a:gd name="T5" fmla="*/ 2147483647 h 170"/>
              <a:gd name="T6" fmla="*/ 2147483647 w 606"/>
              <a:gd name="T7" fmla="*/ 0 h 170"/>
              <a:gd name="T8" fmla="*/ 0 w 606"/>
              <a:gd name="T9" fmla="*/ 2147483647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698" name="Freeform 1070"/>
          <p:cNvSpPr>
            <a:spLocks/>
          </p:cNvSpPr>
          <p:nvPr/>
        </p:nvSpPr>
        <p:spPr bwMode="auto">
          <a:xfrm>
            <a:off x="7227888" y="5527675"/>
            <a:ext cx="95250" cy="22225"/>
          </a:xfrm>
          <a:custGeom>
            <a:avLst/>
            <a:gdLst>
              <a:gd name="T0" fmla="*/ 0 w 606"/>
              <a:gd name="T1" fmla="*/ 2147483647 h 170"/>
              <a:gd name="T2" fmla="*/ 2147483647 w 606"/>
              <a:gd name="T3" fmla="*/ 2147483647 h 170"/>
              <a:gd name="T4" fmla="*/ 2147483647 w 606"/>
              <a:gd name="T5" fmla="*/ 2147483647 h 170"/>
              <a:gd name="T6" fmla="*/ 2147483647 w 606"/>
              <a:gd name="T7" fmla="*/ 0 h 170"/>
              <a:gd name="T8" fmla="*/ 0 w 606"/>
              <a:gd name="T9" fmla="*/ 2147483647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699" name="AutoShape 1072"/>
          <p:cNvSpPr>
            <a:spLocks noChangeAspect="1" noChangeArrowheads="1" noTextEdit="1"/>
          </p:cNvSpPr>
          <p:nvPr/>
        </p:nvSpPr>
        <p:spPr bwMode="auto">
          <a:xfrm>
            <a:off x="6686550" y="5411788"/>
            <a:ext cx="233363"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00" name="Freeform 1073"/>
          <p:cNvSpPr>
            <a:spLocks/>
          </p:cNvSpPr>
          <p:nvPr/>
        </p:nvSpPr>
        <p:spPr bwMode="auto">
          <a:xfrm>
            <a:off x="6688138" y="5411788"/>
            <a:ext cx="231775" cy="252412"/>
          </a:xfrm>
          <a:custGeom>
            <a:avLst/>
            <a:gdLst>
              <a:gd name="T0" fmla="*/ 2147483647 w 1894"/>
              <a:gd name="T1" fmla="*/ 0 h 1904"/>
              <a:gd name="T2" fmla="*/ 2147483647 w 1894"/>
              <a:gd name="T3" fmla="*/ 0 h 1904"/>
              <a:gd name="T4" fmla="*/ 2147483647 w 1894"/>
              <a:gd name="T5" fmla="*/ 2147483647 h 1904"/>
              <a:gd name="T6" fmla="*/ 2147483647 w 1894"/>
              <a:gd name="T7" fmla="*/ 2147483647 h 1904"/>
              <a:gd name="T8" fmla="*/ 2147483647 w 1894"/>
              <a:gd name="T9" fmla="*/ 2147483647 h 1904"/>
              <a:gd name="T10" fmla="*/ 2147483647 w 1894"/>
              <a:gd name="T11" fmla="*/ 2147483647 h 1904"/>
              <a:gd name="T12" fmla="*/ 2147483647 w 1894"/>
              <a:gd name="T13" fmla="*/ 2147483647 h 1904"/>
              <a:gd name="T14" fmla="*/ 2147483647 w 1894"/>
              <a:gd name="T15" fmla="*/ 2147483647 h 1904"/>
              <a:gd name="T16" fmla="*/ 2147483647 w 1894"/>
              <a:gd name="T17" fmla="*/ 2147483647 h 1904"/>
              <a:gd name="T18" fmla="*/ 2147483647 w 1894"/>
              <a:gd name="T19" fmla="*/ 2147483647 h 1904"/>
              <a:gd name="T20" fmla="*/ 2147483647 w 1894"/>
              <a:gd name="T21" fmla="*/ 2147483647 h 1904"/>
              <a:gd name="T22" fmla="*/ 2147483647 w 1894"/>
              <a:gd name="T23" fmla="*/ 2147483647 h 1904"/>
              <a:gd name="T24" fmla="*/ 2147483647 w 1894"/>
              <a:gd name="T25" fmla="*/ 2147483647 h 1904"/>
              <a:gd name="T26" fmla="*/ 2147483647 w 1894"/>
              <a:gd name="T27" fmla="*/ 2147483647 h 1904"/>
              <a:gd name="T28" fmla="*/ 2147483647 w 1894"/>
              <a:gd name="T29" fmla="*/ 2147483647 h 1904"/>
              <a:gd name="T30" fmla="*/ 2147483647 w 1894"/>
              <a:gd name="T31" fmla="*/ 2147483647 h 1904"/>
              <a:gd name="T32" fmla="*/ 2147483647 w 1894"/>
              <a:gd name="T33" fmla="*/ 2147483647 h 1904"/>
              <a:gd name="T34" fmla="*/ 2147483647 w 1894"/>
              <a:gd name="T35" fmla="*/ 2147483647 h 1904"/>
              <a:gd name="T36" fmla="*/ 2147483647 w 1894"/>
              <a:gd name="T37" fmla="*/ 2147483647 h 1904"/>
              <a:gd name="T38" fmla="*/ 2147483647 w 1894"/>
              <a:gd name="T39" fmla="*/ 2147483647 h 1904"/>
              <a:gd name="T40" fmla="*/ 2147483647 w 1894"/>
              <a:gd name="T41" fmla="*/ 2147483647 h 1904"/>
              <a:gd name="T42" fmla="*/ 2147483647 w 1894"/>
              <a:gd name="T43" fmla="*/ 2147483647 h 1904"/>
              <a:gd name="T44" fmla="*/ 2147483647 w 1894"/>
              <a:gd name="T45" fmla="*/ 2147483647 h 1904"/>
              <a:gd name="T46" fmla="*/ 2147483647 w 1894"/>
              <a:gd name="T47" fmla="*/ 2147483647 h 1904"/>
              <a:gd name="T48" fmla="*/ 2147483647 w 1894"/>
              <a:gd name="T49" fmla="*/ 2147483647 h 1904"/>
              <a:gd name="T50" fmla="*/ 2147483647 w 1894"/>
              <a:gd name="T51" fmla="*/ 2147483647 h 1904"/>
              <a:gd name="T52" fmla="*/ 2147483647 w 1894"/>
              <a:gd name="T53" fmla="*/ 2147483647 h 1904"/>
              <a:gd name="T54" fmla="*/ 2147483647 w 1894"/>
              <a:gd name="T55" fmla="*/ 2147483647 h 1904"/>
              <a:gd name="T56" fmla="*/ 2147483647 w 1894"/>
              <a:gd name="T57" fmla="*/ 2147483647 h 1904"/>
              <a:gd name="T58" fmla="*/ 2147483647 w 1894"/>
              <a:gd name="T59" fmla="*/ 2147483647 h 1904"/>
              <a:gd name="T60" fmla="*/ 2147483647 w 1894"/>
              <a:gd name="T61" fmla="*/ 2147483647 h 1904"/>
              <a:gd name="T62" fmla="*/ 2147483647 w 1894"/>
              <a:gd name="T63" fmla="*/ 2147483647 h 1904"/>
              <a:gd name="T64" fmla="*/ 2147483647 w 1894"/>
              <a:gd name="T65" fmla="*/ 2147483647 h 1904"/>
              <a:gd name="T66" fmla="*/ 2147483647 w 1894"/>
              <a:gd name="T67" fmla="*/ 2147483647 h 1904"/>
              <a:gd name="T68" fmla="*/ 2147483647 w 1894"/>
              <a:gd name="T69" fmla="*/ 2147483647 h 1904"/>
              <a:gd name="T70" fmla="*/ 2147483647 w 1894"/>
              <a:gd name="T71" fmla="*/ 2147483647 h 1904"/>
              <a:gd name="T72" fmla="*/ 2147483647 w 1894"/>
              <a:gd name="T73" fmla="*/ 2147483647 h 1904"/>
              <a:gd name="T74" fmla="*/ 2147483647 w 1894"/>
              <a:gd name="T75" fmla="*/ 2147483647 h 1904"/>
              <a:gd name="T76" fmla="*/ 2147483647 w 1894"/>
              <a:gd name="T77" fmla="*/ 2147483647 h 1904"/>
              <a:gd name="T78" fmla="*/ 2147483647 w 1894"/>
              <a:gd name="T79" fmla="*/ 2147483647 h 1904"/>
              <a:gd name="T80" fmla="*/ 0 w 1894"/>
              <a:gd name="T81" fmla="*/ 2147483647 h 1904"/>
              <a:gd name="T82" fmla="*/ 2147483647 w 1894"/>
              <a:gd name="T83" fmla="*/ 2147483647 h 1904"/>
              <a:gd name="T84" fmla="*/ 2147483647 w 1894"/>
              <a:gd name="T85" fmla="*/ 2147483647 h 1904"/>
              <a:gd name="T86" fmla="*/ 2147483647 w 1894"/>
              <a:gd name="T87" fmla="*/ 2147483647 h 1904"/>
              <a:gd name="T88" fmla="*/ 2147483647 w 1894"/>
              <a:gd name="T89" fmla="*/ 2147483647 h 1904"/>
              <a:gd name="T90" fmla="*/ 2147483647 w 1894"/>
              <a:gd name="T91" fmla="*/ 2147483647 h 1904"/>
              <a:gd name="T92" fmla="*/ 2147483647 w 1894"/>
              <a:gd name="T93" fmla="*/ 2147483647 h 19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4"/>
              <a:gd name="T142" fmla="*/ 0 h 1904"/>
              <a:gd name="T143" fmla="*/ 1894 w 1894"/>
              <a:gd name="T144" fmla="*/ 1904 h 190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4" h="1904">
                <a:moveTo>
                  <a:pt x="651" y="0"/>
                </a:moveTo>
                <a:lnTo>
                  <a:pt x="653" y="0"/>
                </a:lnTo>
                <a:lnTo>
                  <a:pt x="659" y="0"/>
                </a:lnTo>
                <a:lnTo>
                  <a:pt x="668" y="0"/>
                </a:lnTo>
                <a:lnTo>
                  <a:pt x="682" y="0"/>
                </a:lnTo>
                <a:lnTo>
                  <a:pt x="699" y="1"/>
                </a:lnTo>
                <a:lnTo>
                  <a:pt x="720" y="1"/>
                </a:lnTo>
                <a:lnTo>
                  <a:pt x="742" y="3"/>
                </a:lnTo>
                <a:lnTo>
                  <a:pt x="769" y="4"/>
                </a:lnTo>
                <a:lnTo>
                  <a:pt x="799" y="6"/>
                </a:lnTo>
                <a:lnTo>
                  <a:pt x="831" y="8"/>
                </a:lnTo>
                <a:lnTo>
                  <a:pt x="865" y="10"/>
                </a:lnTo>
                <a:lnTo>
                  <a:pt x="902" y="13"/>
                </a:lnTo>
                <a:lnTo>
                  <a:pt x="941" y="17"/>
                </a:lnTo>
                <a:lnTo>
                  <a:pt x="982" y="21"/>
                </a:lnTo>
                <a:lnTo>
                  <a:pt x="1025" y="26"/>
                </a:lnTo>
                <a:lnTo>
                  <a:pt x="1070" y="32"/>
                </a:lnTo>
                <a:lnTo>
                  <a:pt x="1116" y="38"/>
                </a:lnTo>
                <a:lnTo>
                  <a:pt x="1164" y="46"/>
                </a:lnTo>
                <a:lnTo>
                  <a:pt x="1213" y="55"/>
                </a:lnTo>
                <a:lnTo>
                  <a:pt x="1263" y="63"/>
                </a:lnTo>
                <a:lnTo>
                  <a:pt x="1315" y="73"/>
                </a:lnTo>
                <a:lnTo>
                  <a:pt x="1366" y="85"/>
                </a:lnTo>
                <a:lnTo>
                  <a:pt x="1418" y="97"/>
                </a:lnTo>
                <a:lnTo>
                  <a:pt x="1472" y="111"/>
                </a:lnTo>
                <a:lnTo>
                  <a:pt x="1525" y="125"/>
                </a:lnTo>
                <a:lnTo>
                  <a:pt x="1579" y="141"/>
                </a:lnTo>
                <a:lnTo>
                  <a:pt x="1632" y="159"/>
                </a:lnTo>
                <a:lnTo>
                  <a:pt x="1685" y="177"/>
                </a:lnTo>
                <a:lnTo>
                  <a:pt x="1739" y="197"/>
                </a:lnTo>
                <a:lnTo>
                  <a:pt x="1791" y="218"/>
                </a:lnTo>
                <a:lnTo>
                  <a:pt x="1843" y="241"/>
                </a:lnTo>
                <a:lnTo>
                  <a:pt x="1894" y="266"/>
                </a:lnTo>
                <a:lnTo>
                  <a:pt x="1729" y="1139"/>
                </a:lnTo>
                <a:lnTo>
                  <a:pt x="1733" y="1140"/>
                </a:lnTo>
                <a:lnTo>
                  <a:pt x="1742" y="1146"/>
                </a:lnTo>
                <a:lnTo>
                  <a:pt x="1755" y="1156"/>
                </a:lnTo>
                <a:lnTo>
                  <a:pt x="1768" y="1173"/>
                </a:lnTo>
                <a:lnTo>
                  <a:pt x="1778" y="1199"/>
                </a:lnTo>
                <a:lnTo>
                  <a:pt x="1781" y="1234"/>
                </a:lnTo>
                <a:lnTo>
                  <a:pt x="1777" y="1281"/>
                </a:lnTo>
                <a:lnTo>
                  <a:pt x="1760" y="1341"/>
                </a:lnTo>
                <a:lnTo>
                  <a:pt x="1472" y="1765"/>
                </a:lnTo>
                <a:lnTo>
                  <a:pt x="1432" y="1765"/>
                </a:lnTo>
                <a:lnTo>
                  <a:pt x="1324" y="1904"/>
                </a:lnTo>
                <a:lnTo>
                  <a:pt x="1322" y="1904"/>
                </a:lnTo>
                <a:lnTo>
                  <a:pt x="1315" y="1903"/>
                </a:lnTo>
                <a:lnTo>
                  <a:pt x="1304" y="1902"/>
                </a:lnTo>
                <a:lnTo>
                  <a:pt x="1290" y="1900"/>
                </a:lnTo>
                <a:lnTo>
                  <a:pt x="1270" y="1897"/>
                </a:lnTo>
                <a:lnTo>
                  <a:pt x="1249" y="1894"/>
                </a:lnTo>
                <a:lnTo>
                  <a:pt x="1223" y="1891"/>
                </a:lnTo>
                <a:lnTo>
                  <a:pt x="1194" y="1887"/>
                </a:lnTo>
                <a:lnTo>
                  <a:pt x="1162" y="1881"/>
                </a:lnTo>
                <a:lnTo>
                  <a:pt x="1128" y="1876"/>
                </a:lnTo>
                <a:lnTo>
                  <a:pt x="1091" y="1869"/>
                </a:lnTo>
                <a:lnTo>
                  <a:pt x="1050" y="1862"/>
                </a:lnTo>
                <a:lnTo>
                  <a:pt x="1008" y="1854"/>
                </a:lnTo>
                <a:lnTo>
                  <a:pt x="964" y="1845"/>
                </a:lnTo>
                <a:lnTo>
                  <a:pt x="918" y="1835"/>
                </a:lnTo>
                <a:lnTo>
                  <a:pt x="870" y="1824"/>
                </a:lnTo>
                <a:lnTo>
                  <a:pt x="820" y="1813"/>
                </a:lnTo>
                <a:lnTo>
                  <a:pt x="769" y="1800"/>
                </a:lnTo>
                <a:lnTo>
                  <a:pt x="717" y="1786"/>
                </a:lnTo>
                <a:lnTo>
                  <a:pt x="664" y="1772"/>
                </a:lnTo>
                <a:lnTo>
                  <a:pt x="610" y="1755"/>
                </a:lnTo>
                <a:lnTo>
                  <a:pt x="555" y="1738"/>
                </a:lnTo>
                <a:lnTo>
                  <a:pt x="501" y="1720"/>
                </a:lnTo>
                <a:lnTo>
                  <a:pt x="445" y="1701"/>
                </a:lnTo>
                <a:lnTo>
                  <a:pt x="390" y="1681"/>
                </a:lnTo>
                <a:lnTo>
                  <a:pt x="334" y="1659"/>
                </a:lnTo>
                <a:lnTo>
                  <a:pt x="280" y="1636"/>
                </a:lnTo>
                <a:lnTo>
                  <a:pt x="225" y="1611"/>
                </a:lnTo>
                <a:lnTo>
                  <a:pt x="172" y="1585"/>
                </a:lnTo>
                <a:lnTo>
                  <a:pt x="119" y="1559"/>
                </a:lnTo>
                <a:lnTo>
                  <a:pt x="67" y="1530"/>
                </a:lnTo>
                <a:lnTo>
                  <a:pt x="17" y="1500"/>
                </a:lnTo>
                <a:lnTo>
                  <a:pt x="16" y="1495"/>
                </a:lnTo>
                <a:lnTo>
                  <a:pt x="12" y="1480"/>
                </a:lnTo>
                <a:lnTo>
                  <a:pt x="8" y="1457"/>
                </a:lnTo>
                <a:lnTo>
                  <a:pt x="4" y="1430"/>
                </a:lnTo>
                <a:lnTo>
                  <a:pt x="0" y="1401"/>
                </a:lnTo>
                <a:lnTo>
                  <a:pt x="0" y="1370"/>
                </a:lnTo>
                <a:lnTo>
                  <a:pt x="4" y="1343"/>
                </a:lnTo>
                <a:lnTo>
                  <a:pt x="12" y="1319"/>
                </a:lnTo>
                <a:lnTo>
                  <a:pt x="388" y="965"/>
                </a:lnTo>
                <a:lnTo>
                  <a:pt x="387" y="961"/>
                </a:lnTo>
                <a:lnTo>
                  <a:pt x="386" y="952"/>
                </a:lnTo>
                <a:lnTo>
                  <a:pt x="386" y="936"/>
                </a:lnTo>
                <a:lnTo>
                  <a:pt x="390" y="917"/>
                </a:lnTo>
                <a:lnTo>
                  <a:pt x="397" y="893"/>
                </a:lnTo>
                <a:lnTo>
                  <a:pt x="412" y="868"/>
                </a:lnTo>
                <a:lnTo>
                  <a:pt x="435" y="841"/>
                </a:lnTo>
                <a:lnTo>
                  <a:pt x="468" y="814"/>
                </a:lnTo>
                <a:lnTo>
                  <a:pt x="651" y="0"/>
                </a:lnTo>
                <a:close/>
              </a:path>
            </a:pathLst>
          </a:custGeom>
          <a:solidFill>
            <a:schemeClr val="folHlink"/>
          </a:solidFill>
          <a:ln w="9525">
            <a:solidFill>
              <a:schemeClr val="bg2"/>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701" name="Freeform 1074"/>
          <p:cNvSpPr>
            <a:spLocks/>
          </p:cNvSpPr>
          <p:nvPr/>
        </p:nvSpPr>
        <p:spPr bwMode="auto">
          <a:xfrm>
            <a:off x="6716713" y="5572125"/>
            <a:ext cx="134937" cy="42863"/>
          </a:xfrm>
          <a:custGeom>
            <a:avLst/>
            <a:gdLst>
              <a:gd name="T0" fmla="*/ 2147483647 w 1106"/>
              <a:gd name="T1" fmla="*/ 0 h 331"/>
              <a:gd name="T2" fmla="*/ 2147483647 w 1106"/>
              <a:gd name="T3" fmla="*/ 2147483647 h 331"/>
              <a:gd name="T4" fmla="*/ 2147483647 w 1106"/>
              <a:gd name="T5" fmla="*/ 2147483647 h 331"/>
              <a:gd name="T6" fmla="*/ 0 w 1106"/>
              <a:gd name="T7" fmla="*/ 2147483647 h 331"/>
              <a:gd name="T8" fmla="*/ 2147483647 w 1106"/>
              <a:gd name="T9" fmla="*/ 0 h 331"/>
              <a:gd name="T10" fmla="*/ 0 60000 65536"/>
              <a:gd name="T11" fmla="*/ 0 60000 65536"/>
              <a:gd name="T12" fmla="*/ 0 60000 65536"/>
              <a:gd name="T13" fmla="*/ 0 60000 65536"/>
              <a:gd name="T14" fmla="*/ 0 60000 65536"/>
              <a:gd name="T15" fmla="*/ 0 w 1106"/>
              <a:gd name="T16" fmla="*/ 0 h 331"/>
              <a:gd name="T17" fmla="*/ 1106 w 1106"/>
              <a:gd name="T18" fmla="*/ 331 h 331"/>
            </a:gdLst>
            <a:ahLst/>
            <a:cxnLst>
              <a:cxn ang="T10">
                <a:pos x="T0" y="T1"/>
              </a:cxn>
              <a:cxn ang="T11">
                <a:pos x="T2" y="T3"/>
              </a:cxn>
              <a:cxn ang="T12">
                <a:pos x="T4" y="T5"/>
              </a:cxn>
              <a:cxn ang="T13">
                <a:pos x="T6" y="T7"/>
              </a:cxn>
              <a:cxn ang="T14">
                <a:pos x="T8" y="T9"/>
              </a:cxn>
            </a:cxnLst>
            <a:rect l="T15" t="T16" r="T17" b="T18"/>
            <a:pathLst>
              <a:path w="1106" h="331">
                <a:moveTo>
                  <a:pt x="40" y="0"/>
                </a:moveTo>
                <a:lnTo>
                  <a:pt x="1106" y="277"/>
                </a:lnTo>
                <a:lnTo>
                  <a:pt x="1071" y="331"/>
                </a:lnTo>
                <a:lnTo>
                  <a:pt x="0" y="36"/>
                </a:lnTo>
                <a:lnTo>
                  <a:pt x="4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02" name="Freeform 1075"/>
          <p:cNvSpPr>
            <a:spLocks/>
          </p:cNvSpPr>
          <p:nvPr/>
        </p:nvSpPr>
        <p:spPr bwMode="auto">
          <a:xfrm>
            <a:off x="6694488" y="5591175"/>
            <a:ext cx="157162" cy="66675"/>
          </a:xfrm>
          <a:custGeom>
            <a:avLst/>
            <a:gdLst>
              <a:gd name="T0" fmla="*/ 2147483647 w 1285"/>
              <a:gd name="T1" fmla="*/ 2147483647 h 505"/>
              <a:gd name="T2" fmla="*/ 2147483647 w 1285"/>
              <a:gd name="T3" fmla="*/ 2147483647 h 505"/>
              <a:gd name="T4" fmla="*/ 2147483647 w 1285"/>
              <a:gd name="T5" fmla="*/ 2147483647 h 505"/>
              <a:gd name="T6" fmla="*/ 2147483647 w 1285"/>
              <a:gd name="T7" fmla="*/ 2147483647 h 505"/>
              <a:gd name="T8" fmla="*/ 2147483647 w 1285"/>
              <a:gd name="T9" fmla="*/ 2147483647 h 505"/>
              <a:gd name="T10" fmla="*/ 2147483647 w 1285"/>
              <a:gd name="T11" fmla="*/ 2147483647 h 505"/>
              <a:gd name="T12" fmla="*/ 2147483647 w 1285"/>
              <a:gd name="T13" fmla="*/ 2147483647 h 505"/>
              <a:gd name="T14" fmla="*/ 2147483647 w 1285"/>
              <a:gd name="T15" fmla="*/ 2147483647 h 505"/>
              <a:gd name="T16" fmla="*/ 2147483647 w 1285"/>
              <a:gd name="T17" fmla="*/ 2147483647 h 505"/>
              <a:gd name="T18" fmla="*/ 2147483647 w 1285"/>
              <a:gd name="T19" fmla="*/ 2147483647 h 505"/>
              <a:gd name="T20" fmla="*/ 2147483647 w 1285"/>
              <a:gd name="T21" fmla="*/ 2147483647 h 505"/>
              <a:gd name="T22" fmla="*/ 2147483647 w 1285"/>
              <a:gd name="T23" fmla="*/ 2147483647 h 505"/>
              <a:gd name="T24" fmla="*/ 2147483647 w 1285"/>
              <a:gd name="T25" fmla="*/ 2147483647 h 505"/>
              <a:gd name="T26" fmla="*/ 2147483647 w 1285"/>
              <a:gd name="T27" fmla="*/ 2147483647 h 505"/>
              <a:gd name="T28" fmla="*/ 2147483647 w 1285"/>
              <a:gd name="T29" fmla="*/ 2147483647 h 505"/>
              <a:gd name="T30" fmla="*/ 2147483647 w 1285"/>
              <a:gd name="T31" fmla="*/ 2147483647 h 505"/>
              <a:gd name="T32" fmla="*/ 2147483647 w 1285"/>
              <a:gd name="T33" fmla="*/ 2147483647 h 505"/>
              <a:gd name="T34" fmla="*/ 2147483647 w 1285"/>
              <a:gd name="T35" fmla="*/ 2147483647 h 505"/>
              <a:gd name="T36" fmla="*/ 0 w 1285"/>
              <a:gd name="T37" fmla="*/ 2147483647 h 505"/>
              <a:gd name="T38" fmla="*/ 2147483647 w 1285"/>
              <a:gd name="T39" fmla="*/ 2147483647 h 505"/>
              <a:gd name="T40" fmla="*/ 2147483647 w 1285"/>
              <a:gd name="T41" fmla="*/ 2147483647 h 505"/>
              <a:gd name="T42" fmla="*/ 2147483647 w 1285"/>
              <a:gd name="T43" fmla="*/ 2147483647 h 505"/>
              <a:gd name="T44" fmla="*/ 2147483647 w 1285"/>
              <a:gd name="T45" fmla="*/ 2147483647 h 505"/>
              <a:gd name="T46" fmla="*/ 2147483647 w 1285"/>
              <a:gd name="T47" fmla="*/ 2147483647 h 505"/>
              <a:gd name="T48" fmla="*/ 2147483647 w 1285"/>
              <a:gd name="T49" fmla="*/ 2147483647 h 505"/>
              <a:gd name="T50" fmla="*/ 2147483647 w 1285"/>
              <a:gd name="T51" fmla="*/ 2147483647 h 505"/>
              <a:gd name="T52" fmla="*/ 2147483647 w 1285"/>
              <a:gd name="T53" fmla="*/ 2147483647 h 505"/>
              <a:gd name="T54" fmla="*/ 2147483647 w 1285"/>
              <a:gd name="T55" fmla="*/ 2147483647 h 505"/>
              <a:gd name="T56" fmla="*/ 2147483647 w 1285"/>
              <a:gd name="T57" fmla="*/ 2147483647 h 505"/>
              <a:gd name="T58" fmla="*/ 2147483647 w 1285"/>
              <a:gd name="T59" fmla="*/ 2147483647 h 505"/>
              <a:gd name="T60" fmla="*/ 2147483647 w 1285"/>
              <a:gd name="T61" fmla="*/ 2147483647 h 505"/>
              <a:gd name="T62" fmla="*/ 2147483647 w 1285"/>
              <a:gd name="T63" fmla="*/ 2147483647 h 505"/>
              <a:gd name="T64" fmla="*/ 2147483647 w 1285"/>
              <a:gd name="T65" fmla="*/ 2147483647 h 505"/>
              <a:gd name="T66" fmla="*/ 2147483647 w 1285"/>
              <a:gd name="T67" fmla="*/ 2147483647 h 505"/>
              <a:gd name="T68" fmla="*/ 2147483647 w 1285"/>
              <a:gd name="T69" fmla="*/ 2147483647 h 505"/>
              <a:gd name="T70" fmla="*/ 2147483647 w 1285"/>
              <a:gd name="T71" fmla="*/ 2147483647 h 505"/>
              <a:gd name="T72" fmla="*/ 2147483647 w 1285"/>
              <a:gd name="T73" fmla="*/ 2147483647 h 505"/>
              <a:gd name="T74" fmla="*/ 2147483647 w 1285"/>
              <a:gd name="T75" fmla="*/ 2147483647 h 505"/>
              <a:gd name="T76" fmla="*/ 2147483647 w 1285"/>
              <a:gd name="T77" fmla="*/ 2147483647 h 505"/>
              <a:gd name="T78" fmla="*/ 2147483647 w 1285"/>
              <a:gd name="T79" fmla="*/ 2147483647 h 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85"/>
              <a:gd name="T121" fmla="*/ 0 h 505"/>
              <a:gd name="T122" fmla="*/ 1285 w 1285"/>
              <a:gd name="T123" fmla="*/ 505 h 50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85" h="505">
                <a:moveTo>
                  <a:pt x="1284" y="391"/>
                </a:moveTo>
                <a:lnTo>
                  <a:pt x="1282" y="391"/>
                </a:lnTo>
                <a:lnTo>
                  <a:pt x="1275" y="390"/>
                </a:lnTo>
                <a:lnTo>
                  <a:pt x="1264" y="389"/>
                </a:lnTo>
                <a:lnTo>
                  <a:pt x="1250" y="387"/>
                </a:lnTo>
                <a:lnTo>
                  <a:pt x="1232" y="385"/>
                </a:lnTo>
                <a:lnTo>
                  <a:pt x="1209" y="382"/>
                </a:lnTo>
                <a:lnTo>
                  <a:pt x="1183" y="378"/>
                </a:lnTo>
                <a:lnTo>
                  <a:pt x="1155" y="374"/>
                </a:lnTo>
                <a:lnTo>
                  <a:pt x="1124" y="369"/>
                </a:lnTo>
                <a:lnTo>
                  <a:pt x="1089" y="362"/>
                </a:lnTo>
                <a:lnTo>
                  <a:pt x="1052" y="355"/>
                </a:lnTo>
                <a:lnTo>
                  <a:pt x="1013" y="349"/>
                </a:lnTo>
                <a:lnTo>
                  <a:pt x="971" y="340"/>
                </a:lnTo>
                <a:lnTo>
                  <a:pt x="926" y="332"/>
                </a:lnTo>
                <a:lnTo>
                  <a:pt x="881" y="322"/>
                </a:lnTo>
                <a:lnTo>
                  <a:pt x="834" y="311"/>
                </a:lnTo>
                <a:lnTo>
                  <a:pt x="785" y="299"/>
                </a:lnTo>
                <a:lnTo>
                  <a:pt x="735" y="287"/>
                </a:lnTo>
                <a:lnTo>
                  <a:pt x="684" y="273"/>
                </a:lnTo>
                <a:lnTo>
                  <a:pt x="632" y="259"/>
                </a:lnTo>
                <a:lnTo>
                  <a:pt x="579" y="244"/>
                </a:lnTo>
                <a:lnTo>
                  <a:pt x="526" y="228"/>
                </a:lnTo>
                <a:lnTo>
                  <a:pt x="472" y="209"/>
                </a:lnTo>
                <a:lnTo>
                  <a:pt x="419" y="191"/>
                </a:lnTo>
                <a:lnTo>
                  <a:pt x="364" y="171"/>
                </a:lnTo>
                <a:lnTo>
                  <a:pt x="311" y="150"/>
                </a:lnTo>
                <a:lnTo>
                  <a:pt x="259" y="128"/>
                </a:lnTo>
                <a:lnTo>
                  <a:pt x="206" y="105"/>
                </a:lnTo>
                <a:lnTo>
                  <a:pt x="155" y="81"/>
                </a:lnTo>
                <a:lnTo>
                  <a:pt x="104" y="55"/>
                </a:lnTo>
                <a:lnTo>
                  <a:pt x="55" y="28"/>
                </a:lnTo>
                <a:lnTo>
                  <a:pt x="7" y="0"/>
                </a:lnTo>
                <a:lnTo>
                  <a:pt x="6" y="4"/>
                </a:lnTo>
                <a:lnTo>
                  <a:pt x="4" y="15"/>
                </a:lnTo>
                <a:lnTo>
                  <a:pt x="2" y="32"/>
                </a:lnTo>
                <a:lnTo>
                  <a:pt x="0" y="53"/>
                </a:lnTo>
                <a:lnTo>
                  <a:pt x="0" y="76"/>
                </a:lnTo>
                <a:lnTo>
                  <a:pt x="2" y="98"/>
                </a:lnTo>
                <a:lnTo>
                  <a:pt x="8" y="120"/>
                </a:lnTo>
                <a:lnTo>
                  <a:pt x="18" y="137"/>
                </a:lnTo>
                <a:lnTo>
                  <a:pt x="19" y="139"/>
                </a:lnTo>
                <a:lnTo>
                  <a:pt x="22" y="141"/>
                </a:lnTo>
                <a:lnTo>
                  <a:pt x="28" y="144"/>
                </a:lnTo>
                <a:lnTo>
                  <a:pt x="37" y="148"/>
                </a:lnTo>
                <a:lnTo>
                  <a:pt x="47" y="155"/>
                </a:lnTo>
                <a:lnTo>
                  <a:pt x="59" y="162"/>
                </a:lnTo>
                <a:lnTo>
                  <a:pt x="75" y="170"/>
                </a:lnTo>
                <a:lnTo>
                  <a:pt x="92" y="180"/>
                </a:lnTo>
                <a:lnTo>
                  <a:pt x="112" y="190"/>
                </a:lnTo>
                <a:lnTo>
                  <a:pt x="134" y="200"/>
                </a:lnTo>
                <a:lnTo>
                  <a:pt x="159" y="212"/>
                </a:lnTo>
                <a:lnTo>
                  <a:pt x="186" y="225"/>
                </a:lnTo>
                <a:lnTo>
                  <a:pt x="215" y="238"/>
                </a:lnTo>
                <a:lnTo>
                  <a:pt x="247" y="252"/>
                </a:lnTo>
                <a:lnTo>
                  <a:pt x="281" y="267"/>
                </a:lnTo>
                <a:lnTo>
                  <a:pt x="318" y="281"/>
                </a:lnTo>
                <a:lnTo>
                  <a:pt x="358" y="296"/>
                </a:lnTo>
                <a:lnTo>
                  <a:pt x="399" y="311"/>
                </a:lnTo>
                <a:lnTo>
                  <a:pt x="443" y="326"/>
                </a:lnTo>
                <a:lnTo>
                  <a:pt x="491" y="341"/>
                </a:lnTo>
                <a:lnTo>
                  <a:pt x="540" y="357"/>
                </a:lnTo>
                <a:lnTo>
                  <a:pt x="592" y="372"/>
                </a:lnTo>
                <a:lnTo>
                  <a:pt x="647" y="387"/>
                </a:lnTo>
                <a:lnTo>
                  <a:pt x="703" y="402"/>
                </a:lnTo>
                <a:lnTo>
                  <a:pt x="764" y="416"/>
                </a:lnTo>
                <a:lnTo>
                  <a:pt x="826" y="431"/>
                </a:lnTo>
                <a:lnTo>
                  <a:pt x="890" y="444"/>
                </a:lnTo>
                <a:lnTo>
                  <a:pt x="958" y="459"/>
                </a:lnTo>
                <a:lnTo>
                  <a:pt x="1028" y="472"/>
                </a:lnTo>
                <a:lnTo>
                  <a:pt x="1101" y="483"/>
                </a:lnTo>
                <a:lnTo>
                  <a:pt x="1177" y="494"/>
                </a:lnTo>
                <a:lnTo>
                  <a:pt x="1255" y="505"/>
                </a:lnTo>
                <a:lnTo>
                  <a:pt x="1256" y="503"/>
                </a:lnTo>
                <a:lnTo>
                  <a:pt x="1260" y="497"/>
                </a:lnTo>
                <a:lnTo>
                  <a:pt x="1265" y="487"/>
                </a:lnTo>
                <a:lnTo>
                  <a:pt x="1272" y="473"/>
                </a:lnTo>
                <a:lnTo>
                  <a:pt x="1278" y="456"/>
                </a:lnTo>
                <a:lnTo>
                  <a:pt x="1282" y="437"/>
                </a:lnTo>
                <a:lnTo>
                  <a:pt x="1285" y="415"/>
                </a:lnTo>
                <a:lnTo>
                  <a:pt x="1284" y="39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03" name="AutoShape 1076"/>
          <p:cNvSpPr>
            <a:spLocks noChangeAspect="1" noChangeArrowheads="1" noTextEdit="1"/>
          </p:cNvSpPr>
          <p:nvPr/>
        </p:nvSpPr>
        <p:spPr bwMode="auto">
          <a:xfrm>
            <a:off x="6646863" y="5322888"/>
            <a:ext cx="25400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04" name="Freeform 1077"/>
          <p:cNvSpPr>
            <a:spLocks/>
          </p:cNvSpPr>
          <p:nvPr/>
        </p:nvSpPr>
        <p:spPr bwMode="auto">
          <a:xfrm>
            <a:off x="6699250" y="5341938"/>
            <a:ext cx="36513" cy="49212"/>
          </a:xfrm>
          <a:custGeom>
            <a:avLst/>
            <a:gdLst>
              <a:gd name="T0" fmla="*/ 2147483647 w 179"/>
              <a:gd name="T1" fmla="*/ 2147483647 h 216"/>
              <a:gd name="T2" fmla="*/ 2147483647 w 179"/>
              <a:gd name="T3" fmla="*/ 2147483647 h 216"/>
              <a:gd name="T4" fmla="*/ 2147483647 w 179"/>
              <a:gd name="T5" fmla="*/ 2147483647 h 216"/>
              <a:gd name="T6" fmla="*/ 2147483647 w 179"/>
              <a:gd name="T7" fmla="*/ 2147483647 h 216"/>
              <a:gd name="T8" fmla="*/ 2147483647 w 179"/>
              <a:gd name="T9" fmla="*/ 2147483647 h 216"/>
              <a:gd name="T10" fmla="*/ 2147483647 w 179"/>
              <a:gd name="T11" fmla="*/ 2147483647 h 216"/>
              <a:gd name="T12" fmla="*/ 2147483647 w 179"/>
              <a:gd name="T13" fmla="*/ 2147483647 h 216"/>
              <a:gd name="T14" fmla="*/ 2147483647 w 179"/>
              <a:gd name="T15" fmla="*/ 2147483647 h 216"/>
              <a:gd name="T16" fmla="*/ 0 w 179"/>
              <a:gd name="T17" fmla="*/ 2147483647 h 216"/>
              <a:gd name="T18" fmla="*/ 2147483647 w 179"/>
              <a:gd name="T19" fmla="*/ 2147483647 h 216"/>
              <a:gd name="T20" fmla="*/ 2147483647 w 179"/>
              <a:gd name="T21" fmla="*/ 2147483647 h 216"/>
              <a:gd name="T22" fmla="*/ 2147483647 w 179"/>
              <a:gd name="T23" fmla="*/ 2147483647 h 216"/>
              <a:gd name="T24" fmla="*/ 2147483647 w 179"/>
              <a:gd name="T25" fmla="*/ 2147483647 h 216"/>
              <a:gd name="T26" fmla="*/ 2147483647 w 179"/>
              <a:gd name="T27" fmla="*/ 2147483647 h 216"/>
              <a:gd name="T28" fmla="*/ 2147483647 w 179"/>
              <a:gd name="T29" fmla="*/ 2147483647 h 216"/>
              <a:gd name="T30" fmla="*/ 2147483647 w 179"/>
              <a:gd name="T31" fmla="*/ 2147483647 h 216"/>
              <a:gd name="T32" fmla="*/ 2147483647 w 179"/>
              <a:gd name="T33" fmla="*/ 2147483647 h 216"/>
              <a:gd name="T34" fmla="*/ 2147483647 w 179"/>
              <a:gd name="T35" fmla="*/ 2147483647 h 216"/>
              <a:gd name="T36" fmla="*/ 2147483647 w 179"/>
              <a:gd name="T37" fmla="*/ 2147483647 h 216"/>
              <a:gd name="T38" fmla="*/ 2147483647 w 179"/>
              <a:gd name="T39" fmla="*/ 2147483647 h 216"/>
              <a:gd name="T40" fmla="*/ 2147483647 w 179"/>
              <a:gd name="T41" fmla="*/ 2147483647 h 216"/>
              <a:gd name="T42" fmla="*/ 2147483647 w 179"/>
              <a:gd name="T43" fmla="*/ 2147483647 h 216"/>
              <a:gd name="T44" fmla="*/ 2147483647 w 179"/>
              <a:gd name="T45" fmla="*/ 2147483647 h 216"/>
              <a:gd name="T46" fmla="*/ 2147483647 w 179"/>
              <a:gd name="T47" fmla="*/ 2147483647 h 216"/>
              <a:gd name="T48" fmla="*/ 2147483647 w 179"/>
              <a:gd name="T49" fmla="*/ 2147483647 h 216"/>
              <a:gd name="T50" fmla="*/ 2147483647 w 179"/>
              <a:gd name="T51" fmla="*/ 2147483647 h 216"/>
              <a:gd name="T52" fmla="*/ 2147483647 w 179"/>
              <a:gd name="T53" fmla="*/ 2147483647 h 216"/>
              <a:gd name="T54" fmla="*/ 2147483647 w 179"/>
              <a:gd name="T55" fmla="*/ 2147483647 h 216"/>
              <a:gd name="T56" fmla="*/ 2147483647 w 179"/>
              <a:gd name="T57" fmla="*/ 2147483647 h 216"/>
              <a:gd name="T58" fmla="*/ 2147483647 w 179"/>
              <a:gd name="T59" fmla="*/ 2147483647 h 216"/>
              <a:gd name="T60" fmla="*/ 2147483647 w 179"/>
              <a:gd name="T61" fmla="*/ 2147483647 h 216"/>
              <a:gd name="T62" fmla="*/ 2147483647 w 179"/>
              <a:gd name="T63" fmla="*/ 2147483647 h 216"/>
              <a:gd name="T64" fmla="*/ 2147483647 w 179"/>
              <a:gd name="T65" fmla="*/ 2147483647 h 216"/>
              <a:gd name="T66" fmla="*/ 2147483647 w 179"/>
              <a:gd name="T67" fmla="*/ 2147483647 h 216"/>
              <a:gd name="T68" fmla="*/ 2147483647 w 179"/>
              <a:gd name="T69" fmla="*/ 2147483647 h 216"/>
              <a:gd name="T70" fmla="*/ 2147483647 w 179"/>
              <a:gd name="T71" fmla="*/ 2147483647 h 216"/>
              <a:gd name="T72" fmla="*/ 2147483647 w 179"/>
              <a:gd name="T73" fmla="*/ 2147483647 h 216"/>
              <a:gd name="T74" fmla="*/ 2147483647 w 179"/>
              <a:gd name="T75" fmla="*/ 2147483647 h 216"/>
              <a:gd name="T76" fmla="*/ 2147483647 w 179"/>
              <a:gd name="T77" fmla="*/ 2147483647 h 216"/>
              <a:gd name="T78" fmla="*/ 2147483647 w 179"/>
              <a:gd name="T79" fmla="*/ 2147483647 h 216"/>
              <a:gd name="T80" fmla="*/ 2147483647 w 179"/>
              <a:gd name="T81" fmla="*/ 2147483647 h 216"/>
              <a:gd name="T82" fmla="*/ 2147483647 w 179"/>
              <a:gd name="T83" fmla="*/ 2147483647 h 216"/>
              <a:gd name="T84" fmla="*/ 2147483647 w 179"/>
              <a:gd name="T85" fmla="*/ 0 h 216"/>
              <a:gd name="T86" fmla="*/ 2147483647 w 179"/>
              <a:gd name="T87" fmla="*/ 2147483647 h 216"/>
              <a:gd name="T88" fmla="*/ 2147483647 w 179"/>
              <a:gd name="T89" fmla="*/ 2147483647 h 216"/>
              <a:gd name="T90" fmla="*/ 2147483647 w 179"/>
              <a:gd name="T91" fmla="*/ 2147483647 h 216"/>
              <a:gd name="T92" fmla="*/ 2147483647 w 179"/>
              <a:gd name="T93" fmla="*/ 2147483647 h 216"/>
              <a:gd name="T94" fmla="*/ 2147483647 w 179"/>
              <a:gd name="T95" fmla="*/ 2147483647 h 216"/>
              <a:gd name="T96" fmla="*/ 2147483647 w 179"/>
              <a:gd name="T97" fmla="*/ 2147483647 h 2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9"/>
              <a:gd name="T148" fmla="*/ 0 h 216"/>
              <a:gd name="T149" fmla="*/ 179 w 179"/>
              <a:gd name="T150" fmla="*/ 216 h 2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9" h="216">
                <a:moveTo>
                  <a:pt x="63" y="28"/>
                </a:moveTo>
                <a:lnTo>
                  <a:pt x="49" y="37"/>
                </a:lnTo>
                <a:lnTo>
                  <a:pt x="38" y="47"/>
                </a:lnTo>
                <a:lnTo>
                  <a:pt x="27" y="59"/>
                </a:lnTo>
                <a:lnTo>
                  <a:pt x="18" y="72"/>
                </a:lnTo>
                <a:lnTo>
                  <a:pt x="10" y="86"/>
                </a:lnTo>
                <a:lnTo>
                  <a:pt x="5" y="101"/>
                </a:lnTo>
                <a:lnTo>
                  <a:pt x="2" y="117"/>
                </a:lnTo>
                <a:lnTo>
                  <a:pt x="0" y="133"/>
                </a:lnTo>
                <a:lnTo>
                  <a:pt x="2" y="155"/>
                </a:lnTo>
                <a:lnTo>
                  <a:pt x="10" y="173"/>
                </a:lnTo>
                <a:lnTo>
                  <a:pt x="23" y="190"/>
                </a:lnTo>
                <a:lnTo>
                  <a:pt x="40" y="201"/>
                </a:lnTo>
                <a:lnTo>
                  <a:pt x="59" y="211"/>
                </a:lnTo>
                <a:lnTo>
                  <a:pt x="79" y="215"/>
                </a:lnTo>
                <a:lnTo>
                  <a:pt x="100" y="216"/>
                </a:lnTo>
                <a:lnTo>
                  <a:pt x="120" y="213"/>
                </a:lnTo>
                <a:lnTo>
                  <a:pt x="124" y="213"/>
                </a:lnTo>
                <a:lnTo>
                  <a:pt x="128" y="211"/>
                </a:lnTo>
                <a:lnTo>
                  <a:pt x="131" y="208"/>
                </a:lnTo>
                <a:lnTo>
                  <a:pt x="132" y="203"/>
                </a:lnTo>
                <a:lnTo>
                  <a:pt x="130" y="198"/>
                </a:lnTo>
                <a:lnTo>
                  <a:pt x="126" y="194"/>
                </a:lnTo>
                <a:lnTo>
                  <a:pt x="121" y="190"/>
                </a:lnTo>
                <a:lnTo>
                  <a:pt x="116" y="187"/>
                </a:lnTo>
                <a:lnTo>
                  <a:pt x="105" y="184"/>
                </a:lnTo>
                <a:lnTo>
                  <a:pt x="95" y="182"/>
                </a:lnTo>
                <a:lnTo>
                  <a:pt x="84" y="180"/>
                </a:lnTo>
                <a:lnTo>
                  <a:pt x="75" y="178"/>
                </a:lnTo>
                <a:lnTo>
                  <a:pt x="65" y="175"/>
                </a:lnTo>
                <a:lnTo>
                  <a:pt x="56" y="170"/>
                </a:lnTo>
                <a:lnTo>
                  <a:pt x="47" y="165"/>
                </a:lnTo>
                <a:lnTo>
                  <a:pt x="39" y="156"/>
                </a:lnTo>
                <a:lnTo>
                  <a:pt x="36" y="120"/>
                </a:lnTo>
                <a:lnTo>
                  <a:pt x="44" y="90"/>
                </a:lnTo>
                <a:lnTo>
                  <a:pt x="61" y="67"/>
                </a:lnTo>
                <a:lnTo>
                  <a:pt x="84" y="47"/>
                </a:lnTo>
                <a:lnTo>
                  <a:pt x="109" y="32"/>
                </a:lnTo>
                <a:lnTo>
                  <a:pt x="136" y="21"/>
                </a:lnTo>
                <a:lnTo>
                  <a:pt x="160" y="12"/>
                </a:lnTo>
                <a:lnTo>
                  <a:pt x="179" y="5"/>
                </a:lnTo>
                <a:lnTo>
                  <a:pt x="167" y="1"/>
                </a:lnTo>
                <a:lnTo>
                  <a:pt x="154" y="0"/>
                </a:lnTo>
                <a:lnTo>
                  <a:pt x="140" y="2"/>
                </a:lnTo>
                <a:lnTo>
                  <a:pt x="124" y="5"/>
                </a:lnTo>
                <a:lnTo>
                  <a:pt x="108" y="10"/>
                </a:lnTo>
                <a:lnTo>
                  <a:pt x="92" y="15"/>
                </a:lnTo>
                <a:lnTo>
                  <a:pt x="77" y="22"/>
                </a:lnTo>
                <a:lnTo>
                  <a:pt x="63" y="28"/>
                </a:lnTo>
                <a:close/>
              </a:path>
            </a:pathLst>
          </a:custGeom>
          <a:solidFill>
            <a:srgbClr val="C9E8FF"/>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705" name="Freeform 1078"/>
          <p:cNvSpPr>
            <a:spLocks/>
          </p:cNvSpPr>
          <p:nvPr/>
        </p:nvSpPr>
        <p:spPr bwMode="auto">
          <a:xfrm>
            <a:off x="6761163" y="5340350"/>
            <a:ext cx="22225" cy="38100"/>
          </a:xfrm>
          <a:custGeom>
            <a:avLst/>
            <a:gdLst>
              <a:gd name="T0" fmla="*/ 2147483647 w 114"/>
              <a:gd name="T1" fmla="*/ 2147483647 h 168"/>
              <a:gd name="T2" fmla="*/ 2147483647 w 114"/>
              <a:gd name="T3" fmla="*/ 2147483647 h 168"/>
              <a:gd name="T4" fmla="*/ 2147483647 w 114"/>
              <a:gd name="T5" fmla="*/ 2147483647 h 168"/>
              <a:gd name="T6" fmla="*/ 2147483647 w 114"/>
              <a:gd name="T7" fmla="*/ 2147483647 h 168"/>
              <a:gd name="T8" fmla="*/ 2147483647 w 114"/>
              <a:gd name="T9" fmla="*/ 2147483647 h 168"/>
              <a:gd name="T10" fmla="*/ 2147483647 w 114"/>
              <a:gd name="T11" fmla="*/ 2147483647 h 168"/>
              <a:gd name="T12" fmla="*/ 2147483647 w 114"/>
              <a:gd name="T13" fmla="*/ 2147483647 h 168"/>
              <a:gd name="T14" fmla="*/ 2147483647 w 114"/>
              <a:gd name="T15" fmla="*/ 2147483647 h 168"/>
              <a:gd name="T16" fmla="*/ 2147483647 w 114"/>
              <a:gd name="T17" fmla="*/ 2147483647 h 168"/>
              <a:gd name="T18" fmla="*/ 2147483647 w 114"/>
              <a:gd name="T19" fmla="*/ 2147483647 h 168"/>
              <a:gd name="T20" fmla="*/ 2147483647 w 114"/>
              <a:gd name="T21" fmla="*/ 2147483647 h 168"/>
              <a:gd name="T22" fmla="*/ 2147483647 w 114"/>
              <a:gd name="T23" fmla="*/ 2147483647 h 168"/>
              <a:gd name="T24" fmla="*/ 2147483647 w 114"/>
              <a:gd name="T25" fmla="*/ 2147483647 h 168"/>
              <a:gd name="T26" fmla="*/ 2147483647 w 114"/>
              <a:gd name="T27" fmla="*/ 2147483647 h 168"/>
              <a:gd name="T28" fmla="*/ 2147483647 w 114"/>
              <a:gd name="T29" fmla="*/ 2147483647 h 168"/>
              <a:gd name="T30" fmla="*/ 2147483647 w 114"/>
              <a:gd name="T31" fmla="*/ 2147483647 h 168"/>
              <a:gd name="T32" fmla="*/ 2147483647 w 114"/>
              <a:gd name="T33" fmla="*/ 2147483647 h 168"/>
              <a:gd name="T34" fmla="*/ 2147483647 w 114"/>
              <a:gd name="T35" fmla="*/ 2147483647 h 168"/>
              <a:gd name="T36" fmla="*/ 2147483647 w 114"/>
              <a:gd name="T37" fmla="*/ 2147483647 h 168"/>
              <a:gd name="T38" fmla="*/ 2147483647 w 114"/>
              <a:gd name="T39" fmla="*/ 2147483647 h 168"/>
              <a:gd name="T40" fmla="*/ 2147483647 w 114"/>
              <a:gd name="T41" fmla="*/ 2147483647 h 168"/>
              <a:gd name="T42" fmla="*/ 2147483647 w 114"/>
              <a:gd name="T43" fmla="*/ 2147483647 h 168"/>
              <a:gd name="T44" fmla="*/ 2147483647 w 114"/>
              <a:gd name="T45" fmla="*/ 2147483647 h 168"/>
              <a:gd name="T46" fmla="*/ 2147483647 w 114"/>
              <a:gd name="T47" fmla="*/ 2147483647 h 168"/>
              <a:gd name="T48" fmla="*/ 2147483647 w 114"/>
              <a:gd name="T49" fmla="*/ 2147483647 h 168"/>
              <a:gd name="T50" fmla="*/ 2147483647 w 114"/>
              <a:gd name="T51" fmla="*/ 2147483647 h 168"/>
              <a:gd name="T52" fmla="*/ 2147483647 w 114"/>
              <a:gd name="T53" fmla="*/ 2147483647 h 168"/>
              <a:gd name="T54" fmla="*/ 2147483647 w 114"/>
              <a:gd name="T55" fmla="*/ 2147483647 h 168"/>
              <a:gd name="T56" fmla="*/ 2147483647 w 114"/>
              <a:gd name="T57" fmla="*/ 2147483647 h 168"/>
              <a:gd name="T58" fmla="*/ 2147483647 w 114"/>
              <a:gd name="T59" fmla="*/ 2147483647 h 168"/>
              <a:gd name="T60" fmla="*/ 2147483647 w 114"/>
              <a:gd name="T61" fmla="*/ 0 h 168"/>
              <a:gd name="T62" fmla="*/ 2147483647 w 114"/>
              <a:gd name="T63" fmla="*/ 0 h 168"/>
              <a:gd name="T64" fmla="*/ 0 w 114"/>
              <a:gd name="T65" fmla="*/ 2147483647 h 168"/>
              <a:gd name="T66" fmla="*/ 2147483647 w 114"/>
              <a:gd name="T67" fmla="*/ 2147483647 h 168"/>
              <a:gd name="T68" fmla="*/ 2147483647 w 114"/>
              <a:gd name="T69" fmla="*/ 2147483647 h 168"/>
              <a:gd name="T70" fmla="*/ 2147483647 w 114"/>
              <a:gd name="T71" fmla="*/ 2147483647 h 168"/>
              <a:gd name="T72" fmla="*/ 2147483647 w 114"/>
              <a:gd name="T73" fmla="*/ 2147483647 h 168"/>
              <a:gd name="T74" fmla="*/ 2147483647 w 114"/>
              <a:gd name="T75" fmla="*/ 2147483647 h 168"/>
              <a:gd name="T76" fmla="*/ 2147483647 w 114"/>
              <a:gd name="T77" fmla="*/ 2147483647 h 168"/>
              <a:gd name="T78" fmla="*/ 2147483647 w 114"/>
              <a:gd name="T79" fmla="*/ 2147483647 h 168"/>
              <a:gd name="T80" fmla="*/ 2147483647 w 114"/>
              <a:gd name="T81" fmla="*/ 2147483647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168"/>
              <a:gd name="T125" fmla="*/ 114 w 114"/>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168">
                <a:moveTo>
                  <a:pt x="96" y="55"/>
                </a:moveTo>
                <a:lnTo>
                  <a:pt x="101" y="72"/>
                </a:lnTo>
                <a:lnTo>
                  <a:pt x="100" y="88"/>
                </a:lnTo>
                <a:lnTo>
                  <a:pt x="92" y="101"/>
                </a:lnTo>
                <a:lnTo>
                  <a:pt x="82" y="112"/>
                </a:lnTo>
                <a:lnTo>
                  <a:pt x="69" y="123"/>
                </a:lnTo>
                <a:lnTo>
                  <a:pt x="54" y="134"/>
                </a:lnTo>
                <a:lnTo>
                  <a:pt x="40" y="143"/>
                </a:lnTo>
                <a:lnTo>
                  <a:pt x="27" y="153"/>
                </a:lnTo>
                <a:lnTo>
                  <a:pt x="25" y="156"/>
                </a:lnTo>
                <a:lnTo>
                  <a:pt x="24" y="158"/>
                </a:lnTo>
                <a:lnTo>
                  <a:pt x="24" y="162"/>
                </a:lnTo>
                <a:lnTo>
                  <a:pt x="25" y="165"/>
                </a:lnTo>
                <a:lnTo>
                  <a:pt x="28" y="167"/>
                </a:lnTo>
                <a:lnTo>
                  <a:pt x="31" y="168"/>
                </a:lnTo>
                <a:lnTo>
                  <a:pt x="33" y="168"/>
                </a:lnTo>
                <a:lnTo>
                  <a:pt x="37" y="167"/>
                </a:lnTo>
                <a:lnTo>
                  <a:pt x="53" y="157"/>
                </a:lnTo>
                <a:lnTo>
                  <a:pt x="69" y="147"/>
                </a:lnTo>
                <a:lnTo>
                  <a:pt x="84" y="135"/>
                </a:lnTo>
                <a:lnTo>
                  <a:pt x="97" y="121"/>
                </a:lnTo>
                <a:lnTo>
                  <a:pt x="107" y="106"/>
                </a:lnTo>
                <a:lnTo>
                  <a:pt x="113" y="89"/>
                </a:lnTo>
                <a:lnTo>
                  <a:pt x="114" y="71"/>
                </a:lnTo>
                <a:lnTo>
                  <a:pt x="110" y="51"/>
                </a:lnTo>
                <a:lnTo>
                  <a:pt x="101" y="36"/>
                </a:lnTo>
                <a:lnTo>
                  <a:pt x="87" y="24"/>
                </a:lnTo>
                <a:lnTo>
                  <a:pt x="70" y="14"/>
                </a:lnTo>
                <a:lnTo>
                  <a:pt x="51" y="7"/>
                </a:lnTo>
                <a:lnTo>
                  <a:pt x="32" y="2"/>
                </a:lnTo>
                <a:lnTo>
                  <a:pt x="17" y="0"/>
                </a:lnTo>
                <a:lnTo>
                  <a:pt x="5" y="0"/>
                </a:lnTo>
                <a:lnTo>
                  <a:pt x="0" y="3"/>
                </a:lnTo>
                <a:lnTo>
                  <a:pt x="12" y="9"/>
                </a:lnTo>
                <a:lnTo>
                  <a:pt x="26" y="13"/>
                </a:lnTo>
                <a:lnTo>
                  <a:pt x="41" y="17"/>
                </a:lnTo>
                <a:lnTo>
                  <a:pt x="54" y="22"/>
                </a:lnTo>
                <a:lnTo>
                  <a:pt x="68" y="27"/>
                </a:lnTo>
                <a:lnTo>
                  <a:pt x="80" y="34"/>
                </a:lnTo>
                <a:lnTo>
                  <a:pt x="89" y="43"/>
                </a:lnTo>
                <a:lnTo>
                  <a:pt x="96" y="55"/>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06" name="Freeform 1079"/>
          <p:cNvSpPr>
            <a:spLocks/>
          </p:cNvSpPr>
          <p:nvPr/>
        </p:nvSpPr>
        <p:spPr bwMode="auto">
          <a:xfrm>
            <a:off x="6677025" y="5332413"/>
            <a:ext cx="58738" cy="79375"/>
          </a:xfrm>
          <a:custGeom>
            <a:avLst/>
            <a:gdLst>
              <a:gd name="T0" fmla="*/ 2147483647 w 289"/>
              <a:gd name="T1" fmla="*/ 2147483647 h 351"/>
              <a:gd name="T2" fmla="*/ 2147483647 w 289"/>
              <a:gd name="T3" fmla="*/ 2147483647 h 351"/>
              <a:gd name="T4" fmla="*/ 2147483647 w 289"/>
              <a:gd name="T5" fmla="*/ 2147483647 h 351"/>
              <a:gd name="T6" fmla="*/ 0 w 289"/>
              <a:gd name="T7" fmla="*/ 2147483647 h 351"/>
              <a:gd name="T8" fmla="*/ 2147483647 w 289"/>
              <a:gd name="T9" fmla="*/ 2147483647 h 351"/>
              <a:gd name="T10" fmla="*/ 2147483647 w 289"/>
              <a:gd name="T11" fmla="*/ 2147483647 h 351"/>
              <a:gd name="T12" fmla="*/ 2147483647 w 289"/>
              <a:gd name="T13" fmla="*/ 2147483647 h 351"/>
              <a:gd name="T14" fmla="*/ 2147483647 w 289"/>
              <a:gd name="T15" fmla="*/ 2147483647 h 351"/>
              <a:gd name="T16" fmla="*/ 2147483647 w 289"/>
              <a:gd name="T17" fmla="*/ 2147483647 h 351"/>
              <a:gd name="T18" fmla="*/ 2147483647 w 289"/>
              <a:gd name="T19" fmla="*/ 2147483647 h 351"/>
              <a:gd name="T20" fmla="*/ 2147483647 w 289"/>
              <a:gd name="T21" fmla="*/ 2147483647 h 351"/>
              <a:gd name="T22" fmla="*/ 2147483647 w 289"/>
              <a:gd name="T23" fmla="*/ 2147483647 h 351"/>
              <a:gd name="T24" fmla="*/ 2147483647 w 289"/>
              <a:gd name="T25" fmla="*/ 2147483647 h 351"/>
              <a:gd name="T26" fmla="*/ 2147483647 w 289"/>
              <a:gd name="T27" fmla="*/ 2147483647 h 351"/>
              <a:gd name="T28" fmla="*/ 2147483647 w 289"/>
              <a:gd name="T29" fmla="*/ 2147483647 h 351"/>
              <a:gd name="T30" fmla="*/ 2147483647 w 289"/>
              <a:gd name="T31" fmla="*/ 2147483647 h 351"/>
              <a:gd name="T32" fmla="*/ 2147483647 w 289"/>
              <a:gd name="T33" fmla="*/ 2147483647 h 351"/>
              <a:gd name="T34" fmla="*/ 2147483647 w 289"/>
              <a:gd name="T35" fmla="*/ 2147483647 h 351"/>
              <a:gd name="T36" fmla="*/ 2147483647 w 289"/>
              <a:gd name="T37" fmla="*/ 2147483647 h 351"/>
              <a:gd name="T38" fmla="*/ 2147483647 w 289"/>
              <a:gd name="T39" fmla="*/ 2147483647 h 351"/>
              <a:gd name="T40" fmla="*/ 2147483647 w 289"/>
              <a:gd name="T41" fmla="*/ 2147483647 h 351"/>
              <a:gd name="T42" fmla="*/ 2147483647 w 289"/>
              <a:gd name="T43" fmla="*/ 2147483647 h 351"/>
              <a:gd name="T44" fmla="*/ 2147483647 w 289"/>
              <a:gd name="T45" fmla="*/ 2147483647 h 351"/>
              <a:gd name="T46" fmla="*/ 2147483647 w 289"/>
              <a:gd name="T47" fmla="*/ 2147483647 h 351"/>
              <a:gd name="T48" fmla="*/ 2147483647 w 289"/>
              <a:gd name="T49" fmla="*/ 2147483647 h 351"/>
              <a:gd name="T50" fmla="*/ 2147483647 w 289"/>
              <a:gd name="T51" fmla="*/ 2147483647 h 351"/>
              <a:gd name="T52" fmla="*/ 2147483647 w 289"/>
              <a:gd name="T53" fmla="*/ 2147483647 h 351"/>
              <a:gd name="T54" fmla="*/ 2147483647 w 289"/>
              <a:gd name="T55" fmla="*/ 2147483647 h 351"/>
              <a:gd name="T56" fmla="*/ 2147483647 w 289"/>
              <a:gd name="T57" fmla="*/ 2147483647 h 351"/>
              <a:gd name="T58" fmla="*/ 2147483647 w 289"/>
              <a:gd name="T59" fmla="*/ 2147483647 h 351"/>
              <a:gd name="T60" fmla="*/ 2147483647 w 289"/>
              <a:gd name="T61" fmla="*/ 2147483647 h 351"/>
              <a:gd name="T62" fmla="*/ 2147483647 w 289"/>
              <a:gd name="T63" fmla="*/ 2147483647 h 351"/>
              <a:gd name="T64" fmla="*/ 2147483647 w 289"/>
              <a:gd name="T65" fmla="*/ 2147483647 h 351"/>
              <a:gd name="T66" fmla="*/ 2147483647 w 289"/>
              <a:gd name="T67" fmla="*/ 2147483647 h 351"/>
              <a:gd name="T68" fmla="*/ 2147483647 w 289"/>
              <a:gd name="T69" fmla="*/ 2147483647 h 351"/>
              <a:gd name="T70" fmla="*/ 2147483647 w 289"/>
              <a:gd name="T71" fmla="*/ 2147483647 h 351"/>
              <a:gd name="T72" fmla="*/ 2147483647 w 289"/>
              <a:gd name="T73" fmla="*/ 2147483647 h 351"/>
              <a:gd name="T74" fmla="*/ 2147483647 w 289"/>
              <a:gd name="T75" fmla="*/ 2147483647 h 351"/>
              <a:gd name="T76" fmla="*/ 2147483647 w 289"/>
              <a:gd name="T77" fmla="*/ 2147483647 h 351"/>
              <a:gd name="T78" fmla="*/ 2147483647 w 289"/>
              <a:gd name="T79" fmla="*/ 2147483647 h 351"/>
              <a:gd name="T80" fmla="*/ 2147483647 w 289"/>
              <a:gd name="T81" fmla="*/ 0 h 351"/>
              <a:gd name="T82" fmla="*/ 2147483647 w 289"/>
              <a:gd name="T83" fmla="*/ 2147483647 h 351"/>
              <a:gd name="T84" fmla="*/ 2147483647 w 289"/>
              <a:gd name="T85" fmla="*/ 2147483647 h 351"/>
              <a:gd name="T86" fmla="*/ 2147483647 w 289"/>
              <a:gd name="T87" fmla="*/ 2147483647 h 3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1"/>
              <a:gd name="T134" fmla="*/ 289 w 289"/>
              <a:gd name="T135" fmla="*/ 351 h 3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1">
                <a:moveTo>
                  <a:pt x="112" y="46"/>
                </a:moveTo>
                <a:lnTo>
                  <a:pt x="90" y="65"/>
                </a:lnTo>
                <a:lnTo>
                  <a:pt x="68" y="84"/>
                </a:lnTo>
                <a:lnTo>
                  <a:pt x="48" y="106"/>
                </a:lnTo>
                <a:lnTo>
                  <a:pt x="30" y="130"/>
                </a:lnTo>
                <a:lnTo>
                  <a:pt x="15" y="155"/>
                </a:lnTo>
                <a:lnTo>
                  <a:pt x="5" y="181"/>
                </a:lnTo>
                <a:lnTo>
                  <a:pt x="0" y="210"/>
                </a:lnTo>
                <a:lnTo>
                  <a:pt x="1" y="240"/>
                </a:lnTo>
                <a:lnTo>
                  <a:pt x="3" y="248"/>
                </a:lnTo>
                <a:lnTo>
                  <a:pt x="5" y="256"/>
                </a:lnTo>
                <a:lnTo>
                  <a:pt x="8" y="262"/>
                </a:lnTo>
                <a:lnTo>
                  <a:pt x="12" y="270"/>
                </a:lnTo>
                <a:lnTo>
                  <a:pt x="17" y="276"/>
                </a:lnTo>
                <a:lnTo>
                  <a:pt x="24" y="283"/>
                </a:lnTo>
                <a:lnTo>
                  <a:pt x="29" y="288"/>
                </a:lnTo>
                <a:lnTo>
                  <a:pt x="36" y="292"/>
                </a:lnTo>
                <a:lnTo>
                  <a:pt x="50" y="301"/>
                </a:lnTo>
                <a:lnTo>
                  <a:pt x="64" y="308"/>
                </a:lnTo>
                <a:lnTo>
                  <a:pt x="77" y="315"/>
                </a:lnTo>
                <a:lnTo>
                  <a:pt x="92" y="320"/>
                </a:lnTo>
                <a:lnTo>
                  <a:pt x="107" y="326"/>
                </a:lnTo>
                <a:lnTo>
                  <a:pt x="121" y="330"/>
                </a:lnTo>
                <a:lnTo>
                  <a:pt x="136" y="334"/>
                </a:lnTo>
                <a:lnTo>
                  <a:pt x="151" y="337"/>
                </a:lnTo>
                <a:lnTo>
                  <a:pt x="167" y="341"/>
                </a:lnTo>
                <a:lnTo>
                  <a:pt x="181" y="343"/>
                </a:lnTo>
                <a:lnTo>
                  <a:pt x="197" y="345"/>
                </a:lnTo>
                <a:lnTo>
                  <a:pt x="213" y="347"/>
                </a:lnTo>
                <a:lnTo>
                  <a:pt x="228" y="348"/>
                </a:lnTo>
                <a:lnTo>
                  <a:pt x="243" y="349"/>
                </a:lnTo>
                <a:lnTo>
                  <a:pt x="259" y="350"/>
                </a:lnTo>
                <a:lnTo>
                  <a:pt x="274" y="351"/>
                </a:lnTo>
                <a:lnTo>
                  <a:pt x="279" y="351"/>
                </a:lnTo>
                <a:lnTo>
                  <a:pt x="283" y="349"/>
                </a:lnTo>
                <a:lnTo>
                  <a:pt x="286" y="345"/>
                </a:lnTo>
                <a:lnTo>
                  <a:pt x="289" y="341"/>
                </a:lnTo>
                <a:lnTo>
                  <a:pt x="289" y="335"/>
                </a:lnTo>
                <a:lnTo>
                  <a:pt x="286" y="331"/>
                </a:lnTo>
                <a:lnTo>
                  <a:pt x="282" y="328"/>
                </a:lnTo>
                <a:lnTo>
                  <a:pt x="277" y="326"/>
                </a:lnTo>
                <a:lnTo>
                  <a:pt x="263" y="322"/>
                </a:lnTo>
                <a:lnTo>
                  <a:pt x="250" y="320"/>
                </a:lnTo>
                <a:lnTo>
                  <a:pt x="236" y="317"/>
                </a:lnTo>
                <a:lnTo>
                  <a:pt x="221" y="315"/>
                </a:lnTo>
                <a:lnTo>
                  <a:pt x="208" y="313"/>
                </a:lnTo>
                <a:lnTo>
                  <a:pt x="194" y="311"/>
                </a:lnTo>
                <a:lnTo>
                  <a:pt x="179" y="308"/>
                </a:lnTo>
                <a:lnTo>
                  <a:pt x="166" y="305"/>
                </a:lnTo>
                <a:lnTo>
                  <a:pt x="152" y="303"/>
                </a:lnTo>
                <a:lnTo>
                  <a:pt x="138" y="300"/>
                </a:lnTo>
                <a:lnTo>
                  <a:pt x="125" y="296"/>
                </a:lnTo>
                <a:lnTo>
                  <a:pt x="111" y="292"/>
                </a:lnTo>
                <a:lnTo>
                  <a:pt x="98" y="287"/>
                </a:lnTo>
                <a:lnTo>
                  <a:pt x="85" y="282"/>
                </a:lnTo>
                <a:lnTo>
                  <a:pt x="72" y="276"/>
                </a:lnTo>
                <a:lnTo>
                  <a:pt x="59" y="269"/>
                </a:lnTo>
                <a:lnTo>
                  <a:pt x="49" y="261"/>
                </a:lnTo>
                <a:lnTo>
                  <a:pt x="41" y="252"/>
                </a:lnTo>
                <a:lnTo>
                  <a:pt x="34" y="241"/>
                </a:lnTo>
                <a:lnTo>
                  <a:pt x="31" y="228"/>
                </a:lnTo>
                <a:lnTo>
                  <a:pt x="30" y="215"/>
                </a:lnTo>
                <a:lnTo>
                  <a:pt x="31" y="201"/>
                </a:lnTo>
                <a:lnTo>
                  <a:pt x="34" y="186"/>
                </a:lnTo>
                <a:lnTo>
                  <a:pt x="38" y="174"/>
                </a:lnTo>
                <a:lnTo>
                  <a:pt x="46" y="158"/>
                </a:lnTo>
                <a:lnTo>
                  <a:pt x="54" y="142"/>
                </a:lnTo>
                <a:lnTo>
                  <a:pt x="64" y="128"/>
                </a:lnTo>
                <a:lnTo>
                  <a:pt x="74" y="115"/>
                </a:lnTo>
                <a:lnTo>
                  <a:pt x="85" y="102"/>
                </a:lnTo>
                <a:lnTo>
                  <a:pt x="96" y="89"/>
                </a:lnTo>
                <a:lnTo>
                  <a:pt x="110" y="77"/>
                </a:lnTo>
                <a:lnTo>
                  <a:pt x="124" y="64"/>
                </a:lnTo>
                <a:lnTo>
                  <a:pt x="137" y="53"/>
                </a:lnTo>
                <a:lnTo>
                  <a:pt x="155" y="43"/>
                </a:lnTo>
                <a:lnTo>
                  <a:pt x="175" y="35"/>
                </a:lnTo>
                <a:lnTo>
                  <a:pt x="195" y="26"/>
                </a:lnTo>
                <a:lnTo>
                  <a:pt x="213" y="19"/>
                </a:lnTo>
                <a:lnTo>
                  <a:pt x="228" y="12"/>
                </a:lnTo>
                <a:lnTo>
                  <a:pt x="237" y="6"/>
                </a:lnTo>
                <a:lnTo>
                  <a:pt x="240" y="2"/>
                </a:lnTo>
                <a:lnTo>
                  <a:pt x="230" y="0"/>
                </a:lnTo>
                <a:lnTo>
                  <a:pt x="215" y="1"/>
                </a:lnTo>
                <a:lnTo>
                  <a:pt x="198" y="4"/>
                </a:lnTo>
                <a:lnTo>
                  <a:pt x="180" y="9"/>
                </a:lnTo>
                <a:lnTo>
                  <a:pt x="161" y="17"/>
                </a:lnTo>
                <a:lnTo>
                  <a:pt x="144" y="25"/>
                </a:lnTo>
                <a:lnTo>
                  <a:pt x="127" y="35"/>
                </a:lnTo>
                <a:lnTo>
                  <a:pt x="112" y="4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07" name="Freeform 1080"/>
          <p:cNvSpPr>
            <a:spLocks/>
          </p:cNvSpPr>
          <p:nvPr/>
        </p:nvSpPr>
        <p:spPr bwMode="auto">
          <a:xfrm>
            <a:off x="6757988" y="5329238"/>
            <a:ext cx="50800" cy="53975"/>
          </a:xfrm>
          <a:custGeom>
            <a:avLst/>
            <a:gdLst>
              <a:gd name="T0" fmla="*/ 2147483647 w 254"/>
              <a:gd name="T1" fmla="*/ 2147483647 h 234"/>
              <a:gd name="T2" fmla="*/ 2147483647 w 254"/>
              <a:gd name="T3" fmla="*/ 2147483647 h 234"/>
              <a:gd name="T4" fmla="*/ 2147483647 w 254"/>
              <a:gd name="T5" fmla="*/ 2147483647 h 234"/>
              <a:gd name="T6" fmla="*/ 2147483647 w 254"/>
              <a:gd name="T7" fmla="*/ 2147483647 h 234"/>
              <a:gd name="T8" fmla="*/ 2147483647 w 254"/>
              <a:gd name="T9" fmla="*/ 2147483647 h 234"/>
              <a:gd name="T10" fmla="*/ 2147483647 w 254"/>
              <a:gd name="T11" fmla="*/ 2147483647 h 234"/>
              <a:gd name="T12" fmla="*/ 2147483647 w 254"/>
              <a:gd name="T13" fmla="*/ 2147483647 h 234"/>
              <a:gd name="T14" fmla="*/ 2147483647 w 254"/>
              <a:gd name="T15" fmla="*/ 2147483647 h 234"/>
              <a:gd name="T16" fmla="*/ 2147483647 w 254"/>
              <a:gd name="T17" fmla="*/ 2147483647 h 234"/>
              <a:gd name="T18" fmla="*/ 2147483647 w 254"/>
              <a:gd name="T19" fmla="*/ 2147483647 h 234"/>
              <a:gd name="T20" fmla="*/ 2147483647 w 254"/>
              <a:gd name="T21" fmla="*/ 2147483647 h 234"/>
              <a:gd name="T22" fmla="*/ 2147483647 w 254"/>
              <a:gd name="T23" fmla="*/ 2147483647 h 234"/>
              <a:gd name="T24" fmla="*/ 2147483647 w 254"/>
              <a:gd name="T25" fmla="*/ 2147483647 h 234"/>
              <a:gd name="T26" fmla="*/ 2147483647 w 254"/>
              <a:gd name="T27" fmla="*/ 2147483647 h 234"/>
              <a:gd name="T28" fmla="*/ 2147483647 w 254"/>
              <a:gd name="T29" fmla="*/ 2147483647 h 234"/>
              <a:gd name="T30" fmla="*/ 2147483647 w 254"/>
              <a:gd name="T31" fmla="*/ 2147483647 h 234"/>
              <a:gd name="T32" fmla="*/ 2147483647 w 254"/>
              <a:gd name="T33" fmla="*/ 2147483647 h 234"/>
              <a:gd name="T34" fmla="*/ 2147483647 w 254"/>
              <a:gd name="T35" fmla="*/ 2147483647 h 234"/>
              <a:gd name="T36" fmla="*/ 2147483647 w 254"/>
              <a:gd name="T37" fmla="*/ 2147483647 h 234"/>
              <a:gd name="T38" fmla="*/ 2147483647 w 254"/>
              <a:gd name="T39" fmla="*/ 2147483647 h 234"/>
              <a:gd name="T40" fmla="*/ 2147483647 w 254"/>
              <a:gd name="T41" fmla="*/ 2147483647 h 234"/>
              <a:gd name="T42" fmla="*/ 2147483647 w 254"/>
              <a:gd name="T43" fmla="*/ 2147483647 h 234"/>
              <a:gd name="T44" fmla="*/ 2147483647 w 254"/>
              <a:gd name="T45" fmla="*/ 2147483647 h 234"/>
              <a:gd name="T46" fmla="*/ 2147483647 w 254"/>
              <a:gd name="T47" fmla="*/ 2147483647 h 234"/>
              <a:gd name="T48" fmla="*/ 2147483647 w 254"/>
              <a:gd name="T49" fmla="*/ 2147483647 h 234"/>
              <a:gd name="T50" fmla="*/ 2147483647 w 254"/>
              <a:gd name="T51" fmla="*/ 2147483647 h 234"/>
              <a:gd name="T52" fmla="*/ 2147483647 w 254"/>
              <a:gd name="T53" fmla="*/ 2147483647 h 234"/>
              <a:gd name="T54" fmla="*/ 2147483647 w 254"/>
              <a:gd name="T55" fmla="*/ 2147483647 h 234"/>
              <a:gd name="T56" fmla="*/ 2147483647 w 254"/>
              <a:gd name="T57" fmla="*/ 2147483647 h 234"/>
              <a:gd name="T58" fmla="*/ 2147483647 w 254"/>
              <a:gd name="T59" fmla="*/ 2147483647 h 234"/>
              <a:gd name="T60" fmla="*/ 2147483647 w 254"/>
              <a:gd name="T61" fmla="*/ 2147483647 h 234"/>
              <a:gd name="T62" fmla="*/ 2147483647 w 254"/>
              <a:gd name="T63" fmla="*/ 2147483647 h 234"/>
              <a:gd name="T64" fmla="*/ 2147483647 w 254"/>
              <a:gd name="T65" fmla="*/ 2147483647 h 234"/>
              <a:gd name="T66" fmla="*/ 2147483647 w 254"/>
              <a:gd name="T67" fmla="*/ 2147483647 h 234"/>
              <a:gd name="T68" fmla="*/ 2147483647 w 254"/>
              <a:gd name="T69" fmla="*/ 2147483647 h 234"/>
              <a:gd name="T70" fmla="*/ 2147483647 w 254"/>
              <a:gd name="T71" fmla="*/ 2147483647 h 234"/>
              <a:gd name="T72" fmla="*/ 2147483647 w 254"/>
              <a:gd name="T73" fmla="*/ 2147483647 h 234"/>
              <a:gd name="T74" fmla="*/ 2147483647 w 254"/>
              <a:gd name="T75" fmla="*/ 2147483647 h 234"/>
              <a:gd name="T76" fmla="*/ 2147483647 w 254"/>
              <a:gd name="T77" fmla="*/ 2147483647 h 234"/>
              <a:gd name="T78" fmla="*/ 2147483647 w 254"/>
              <a:gd name="T79" fmla="*/ 0 h 234"/>
              <a:gd name="T80" fmla="*/ 2147483647 w 254"/>
              <a:gd name="T81" fmla="*/ 0 h 234"/>
              <a:gd name="T82" fmla="*/ 2147483647 w 254"/>
              <a:gd name="T83" fmla="*/ 0 h 234"/>
              <a:gd name="T84" fmla="*/ 2147483647 w 254"/>
              <a:gd name="T85" fmla="*/ 0 h 234"/>
              <a:gd name="T86" fmla="*/ 2147483647 w 254"/>
              <a:gd name="T87" fmla="*/ 2147483647 h 234"/>
              <a:gd name="T88" fmla="*/ 0 w 254"/>
              <a:gd name="T89" fmla="*/ 2147483647 h 234"/>
              <a:gd name="T90" fmla="*/ 2147483647 w 254"/>
              <a:gd name="T91" fmla="*/ 2147483647 h 234"/>
              <a:gd name="T92" fmla="*/ 2147483647 w 254"/>
              <a:gd name="T93" fmla="*/ 2147483647 h 234"/>
              <a:gd name="T94" fmla="*/ 2147483647 w 254"/>
              <a:gd name="T95" fmla="*/ 2147483647 h 234"/>
              <a:gd name="T96" fmla="*/ 2147483647 w 254"/>
              <a:gd name="T97" fmla="*/ 2147483647 h 234"/>
              <a:gd name="T98" fmla="*/ 2147483647 w 254"/>
              <a:gd name="T99" fmla="*/ 2147483647 h 234"/>
              <a:gd name="T100" fmla="*/ 2147483647 w 254"/>
              <a:gd name="T101" fmla="*/ 2147483647 h 234"/>
              <a:gd name="T102" fmla="*/ 2147483647 w 254"/>
              <a:gd name="T103" fmla="*/ 2147483647 h 234"/>
              <a:gd name="T104" fmla="*/ 2147483647 w 254"/>
              <a:gd name="T105" fmla="*/ 2147483647 h 234"/>
              <a:gd name="T106" fmla="*/ 2147483647 w 254"/>
              <a:gd name="T107" fmla="*/ 2147483647 h 234"/>
              <a:gd name="T108" fmla="*/ 2147483647 w 254"/>
              <a:gd name="T109" fmla="*/ 2147483647 h 234"/>
              <a:gd name="T110" fmla="*/ 2147483647 w 254"/>
              <a:gd name="T111" fmla="*/ 2147483647 h 234"/>
              <a:gd name="T112" fmla="*/ 2147483647 w 254"/>
              <a:gd name="T113" fmla="*/ 2147483647 h 234"/>
              <a:gd name="T114" fmla="*/ 2147483647 w 254"/>
              <a:gd name="T115" fmla="*/ 2147483647 h 234"/>
              <a:gd name="T116" fmla="*/ 2147483647 w 254"/>
              <a:gd name="T117" fmla="*/ 2147483647 h 234"/>
              <a:gd name="T118" fmla="*/ 2147483647 w 254"/>
              <a:gd name="T119" fmla="*/ 2147483647 h 234"/>
              <a:gd name="T120" fmla="*/ 2147483647 w 254"/>
              <a:gd name="T121" fmla="*/ 2147483647 h 2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4"/>
              <a:gd name="T184" fmla="*/ 0 h 234"/>
              <a:gd name="T185" fmla="*/ 254 w 254"/>
              <a:gd name="T186" fmla="*/ 234 h 2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4" h="234">
                <a:moveTo>
                  <a:pt x="210" y="71"/>
                </a:moveTo>
                <a:lnTo>
                  <a:pt x="222" y="84"/>
                </a:lnTo>
                <a:lnTo>
                  <a:pt x="229" y="99"/>
                </a:lnTo>
                <a:lnTo>
                  <a:pt x="232" y="115"/>
                </a:lnTo>
                <a:lnTo>
                  <a:pt x="232" y="132"/>
                </a:lnTo>
                <a:lnTo>
                  <a:pt x="230" y="146"/>
                </a:lnTo>
                <a:lnTo>
                  <a:pt x="226" y="158"/>
                </a:lnTo>
                <a:lnTo>
                  <a:pt x="219" y="170"/>
                </a:lnTo>
                <a:lnTo>
                  <a:pt x="211" y="179"/>
                </a:lnTo>
                <a:lnTo>
                  <a:pt x="202" y="190"/>
                </a:lnTo>
                <a:lnTo>
                  <a:pt x="193" y="199"/>
                </a:lnTo>
                <a:lnTo>
                  <a:pt x="183" y="208"/>
                </a:lnTo>
                <a:lnTo>
                  <a:pt x="174" y="218"/>
                </a:lnTo>
                <a:lnTo>
                  <a:pt x="172" y="221"/>
                </a:lnTo>
                <a:lnTo>
                  <a:pt x="172" y="224"/>
                </a:lnTo>
                <a:lnTo>
                  <a:pt x="172" y="227"/>
                </a:lnTo>
                <a:lnTo>
                  <a:pt x="174" y="231"/>
                </a:lnTo>
                <a:lnTo>
                  <a:pt x="177" y="233"/>
                </a:lnTo>
                <a:lnTo>
                  <a:pt x="181" y="234"/>
                </a:lnTo>
                <a:lnTo>
                  <a:pt x="184" y="233"/>
                </a:lnTo>
                <a:lnTo>
                  <a:pt x="187" y="231"/>
                </a:lnTo>
                <a:lnTo>
                  <a:pt x="208" y="217"/>
                </a:lnTo>
                <a:lnTo>
                  <a:pt x="226" y="199"/>
                </a:lnTo>
                <a:lnTo>
                  <a:pt x="240" y="178"/>
                </a:lnTo>
                <a:lnTo>
                  <a:pt x="249" y="155"/>
                </a:lnTo>
                <a:lnTo>
                  <a:pt x="254" y="131"/>
                </a:lnTo>
                <a:lnTo>
                  <a:pt x="251" y="107"/>
                </a:lnTo>
                <a:lnTo>
                  <a:pt x="243" y="84"/>
                </a:lnTo>
                <a:lnTo>
                  <a:pt x="226" y="64"/>
                </a:lnTo>
                <a:lnTo>
                  <a:pt x="214" y="53"/>
                </a:lnTo>
                <a:lnTo>
                  <a:pt x="199" y="45"/>
                </a:lnTo>
                <a:lnTo>
                  <a:pt x="183" y="36"/>
                </a:lnTo>
                <a:lnTo>
                  <a:pt x="165" y="29"/>
                </a:lnTo>
                <a:lnTo>
                  <a:pt x="147" y="21"/>
                </a:lnTo>
                <a:lnTo>
                  <a:pt x="129" y="16"/>
                </a:lnTo>
                <a:lnTo>
                  <a:pt x="111" y="12"/>
                </a:lnTo>
                <a:lnTo>
                  <a:pt x="93" y="7"/>
                </a:lnTo>
                <a:lnTo>
                  <a:pt x="75" y="4"/>
                </a:lnTo>
                <a:lnTo>
                  <a:pt x="59" y="2"/>
                </a:lnTo>
                <a:lnTo>
                  <a:pt x="43" y="0"/>
                </a:lnTo>
                <a:lnTo>
                  <a:pt x="31" y="0"/>
                </a:lnTo>
                <a:lnTo>
                  <a:pt x="19" y="0"/>
                </a:lnTo>
                <a:lnTo>
                  <a:pt x="10" y="0"/>
                </a:lnTo>
                <a:lnTo>
                  <a:pt x="3" y="2"/>
                </a:lnTo>
                <a:lnTo>
                  <a:pt x="0" y="4"/>
                </a:lnTo>
                <a:lnTo>
                  <a:pt x="11" y="6"/>
                </a:lnTo>
                <a:lnTo>
                  <a:pt x="21" y="7"/>
                </a:lnTo>
                <a:lnTo>
                  <a:pt x="34" y="9"/>
                </a:lnTo>
                <a:lnTo>
                  <a:pt x="46" y="12"/>
                </a:lnTo>
                <a:lnTo>
                  <a:pt x="59" y="15"/>
                </a:lnTo>
                <a:lnTo>
                  <a:pt x="74" y="17"/>
                </a:lnTo>
                <a:lnTo>
                  <a:pt x="87" y="20"/>
                </a:lnTo>
                <a:lnTo>
                  <a:pt x="102" y="23"/>
                </a:lnTo>
                <a:lnTo>
                  <a:pt x="116" y="28"/>
                </a:lnTo>
                <a:lnTo>
                  <a:pt x="131" y="32"/>
                </a:lnTo>
                <a:lnTo>
                  <a:pt x="145" y="36"/>
                </a:lnTo>
                <a:lnTo>
                  <a:pt x="159" y="42"/>
                </a:lnTo>
                <a:lnTo>
                  <a:pt x="173" y="48"/>
                </a:lnTo>
                <a:lnTo>
                  <a:pt x="186" y="55"/>
                </a:lnTo>
                <a:lnTo>
                  <a:pt x="199" y="63"/>
                </a:lnTo>
                <a:lnTo>
                  <a:pt x="210" y="71"/>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08" name="Freeform 1081"/>
          <p:cNvSpPr>
            <a:spLocks/>
          </p:cNvSpPr>
          <p:nvPr/>
        </p:nvSpPr>
        <p:spPr bwMode="auto">
          <a:xfrm>
            <a:off x="6656388" y="5354638"/>
            <a:ext cx="20637" cy="49212"/>
          </a:xfrm>
          <a:custGeom>
            <a:avLst/>
            <a:gdLst>
              <a:gd name="T0" fmla="*/ 0 w 103"/>
              <a:gd name="T1" fmla="*/ 2147483647 h 221"/>
              <a:gd name="T2" fmla="*/ 0 w 103"/>
              <a:gd name="T3" fmla="*/ 2147483647 h 221"/>
              <a:gd name="T4" fmla="*/ 2147483647 w 103"/>
              <a:gd name="T5" fmla="*/ 2147483647 h 221"/>
              <a:gd name="T6" fmla="*/ 2147483647 w 103"/>
              <a:gd name="T7" fmla="*/ 2147483647 h 221"/>
              <a:gd name="T8" fmla="*/ 2147483647 w 103"/>
              <a:gd name="T9" fmla="*/ 2147483647 h 221"/>
              <a:gd name="T10" fmla="*/ 2147483647 w 103"/>
              <a:gd name="T11" fmla="*/ 2147483647 h 221"/>
              <a:gd name="T12" fmla="*/ 2147483647 w 103"/>
              <a:gd name="T13" fmla="*/ 2147483647 h 221"/>
              <a:gd name="T14" fmla="*/ 2147483647 w 103"/>
              <a:gd name="T15" fmla="*/ 2147483647 h 221"/>
              <a:gd name="T16" fmla="*/ 2147483647 w 103"/>
              <a:gd name="T17" fmla="*/ 2147483647 h 221"/>
              <a:gd name="T18" fmla="*/ 2147483647 w 103"/>
              <a:gd name="T19" fmla="*/ 2147483647 h 221"/>
              <a:gd name="T20" fmla="*/ 2147483647 w 103"/>
              <a:gd name="T21" fmla="*/ 2147483647 h 221"/>
              <a:gd name="T22" fmla="*/ 2147483647 w 103"/>
              <a:gd name="T23" fmla="*/ 2147483647 h 221"/>
              <a:gd name="T24" fmla="*/ 2147483647 w 103"/>
              <a:gd name="T25" fmla="*/ 2147483647 h 221"/>
              <a:gd name="T26" fmla="*/ 2147483647 w 103"/>
              <a:gd name="T27" fmla="*/ 2147483647 h 221"/>
              <a:gd name="T28" fmla="*/ 2147483647 w 103"/>
              <a:gd name="T29" fmla="*/ 2147483647 h 221"/>
              <a:gd name="T30" fmla="*/ 2147483647 w 103"/>
              <a:gd name="T31" fmla="*/ 2147483647 h 221"/>
              <a:gd name="T32" fmla="*/ 2147483647 w 103"/>
              <a:gd name="T33" fmla="*/ 2147483647 h 221"/>
              <a:gd name="T34" fmla="*/ 2147483647 w 103"/>
              <a:gd name="T35" fmla="*/ 2147483647 h 221"/>
              <a:gd name="T36" fmla="*/ 2147483647 w 103"/>
              <a:gd name="T37" fmla="*/ 2147483647 h 221"/>
              <a:gd name="T38" fmla="*/ 2147483647 w 103"/>
              <a:gd name="T39" fmla="*/ 2147483647 h 221"/>
              <a:gd name="T40" fmla="*/ 2147483647 w 103"/>
              <a:gd name="T41" fmla="*/ 2147483647 h 221"/>
              <a:gd name="T42" fmla="*/ 2147483647 w 103"/>
              <a:gd name="T43" fmla="*/ 2147483647 h 221"/>
              <a:gd name="T44" fmla="*/ 2147483647 w 103"/>
              <a:gd name="T45" fmla="*/ 2147483647 h 221"/>
              <a:gd name="T46" fmla="*/ 2147483647 w 103"/>
              <a:gd name="T47" fmla="*/ 2147483647 h 221"/>
              <a:gd name="T48" fmla="*/ 2147483647 w 103"/>
              <a:gd name="T49" fmla="*/ 2147483647 h 221"/>
              <a:gd name="T50" fmla="*/ 2147483647 w 103"/>
              <a:gd name="T51" fmla="*/ 2147483647 h 221"/>
              <a:gd name="T52" fmla="*/ 2147483647 w 103"/>
              <a:gd name="T53" fmla="*/ 2147483647 h 221"/>
              <a:gd name="T54" fmla="*/ 2147483647 w 103"/>
              <a:gd name="T55" fmla="*/ 2147483647 h 221"/>
              <a:gd name="T56" fmla="*/ 2147483647 w 103"/>
              <a:gd name="T57" fmla="*/ 2147483647 h 221"/>
              <a:gd name="T58" fmla="*/ 2147483647 w 103"/>
              <a:gd name="T59" fmla="*/ 2147483647 h 221"/>
              <a:gd name="T60" fmla="*/ 2147483647 w 103"/>
              <a:gd name="T61" fmla="*/ 2147483647 h 221"/>
              <a:gd name="T62" fmla="*/ 2147483647 w 103"/>
              <a:gd name="T63" fmla="*/ 2147483647 h 221"/>
              <a:gd name="T64" fmla="*/ 2147483647 w 103"/>
              <a:gd name="T65" fmla="*/ 2147483647 h 221"/>
              <a:gd name="T66" fmla="*/ 2147483647 w 103"/>
              <a:gd name="T67" fmla="*/ 0 h 221"/>
              <a:gd name="T68" fmla="*/ 2147483647 w 103"/>
              <a:gd name="T69" fmla="*/ 2147483647 h 221"/>
              <a:gd name="T70" fmla="*/ 2147483647 w 103"/>
              <a:gd name="T71" fmla="*/ 2147483647 h 221"/>
              <a:gd name="T72" fmla="*/ 2147483647 w 103"/>
              <a:gd name="T73" fmla="*/ 2147483647 h 221"/>
              <a:gd name="T74" fmla="*/ 2147483647 w 103"/>
              <a:gd name="T75" fmla="*/ 2147483647 h 221"/>
              <a:gd name="T76" fmla="*/ 2147483647 w 103"/>
              <a:gd name="T77" fmla="*/ 2147483647 h 221"/>
              <a:gd name="T78" fmla="*/ 2147483647 w 103"/>
              <a:gd name="T79" fmla="*/ 2147483647 h 221"/>
              <a:gd name="T80" fmla="*/ 0 w 103"/>
              <a:gd name="T81" fmla="*/ 2147483647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1"/>
              <a:gd name="T125" fmla="*/ 103 w 103"/>
              <a:gd name="T126" fmla="*/ 221 h 2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1">
                <a:moveTo>
                  <a:pt x="0" y="121"/>
                </a:moveTo>
                <a:lnTo>
                  <a:pt x="0" y="139"/>
                </a:lnTo>
                <a:lnTo>
                  <a:pt x="4" y="156"/>
                </a:lnTo>
                <a:lnTo>
                  <a:pt x="12" y="172"/>
                </a:lnTo>
                <a:lnTo>
                  <a:pt x="22" y="186"/>
                </a:lnTo>
                <a:lnTo>
                  <a:pt x="35" y="197"/>
                </a:lnTo>
                <a:lnTo>
                  <a:pt x="50" y="208"/>
                </a:lnTo>
                <a:lnTo>
                  <a:pt x="66" y="216"/>
                </a:lnTo>
                <a:lnTo>
                  <a:pt x="83" y="220"/>
                </a:lnTo>
                <a:lnTo>
                  <a:pt x="89" y="221"/>
                </a:lnTo>
                <a:lnTo>
                  <a:pt x="94" y="219"/>
                </a:lnTo>
                <a:lnTo>
                  <a:pt x="98" y="216"/>
                </a:lnTo>
                <a:lnTo>
                  <a:pt x="100" y="211"/>
                </a:lnTo>
                <a:lnTo>
                  <a:pt x="100" y="206"/>
                </a:lnTo>
                <a:lnTo>
                  <a:pt x="99" y="201"/>
                </a:lnTo>
                <a:lnTo>
                  <a:pt x="96" y="196"/>
                </a:lnTo>
                <a:lnTo>
                  <a:pt x="91" y="194"/>
                </a:lnTo>
                <a:lnTo>
                  <a:pt x="74" y="188"/>
                </a:lnTo>
                <a:lnTo>
                  <a:pt x="58" y="179"/>
                </a:lnTo>
                <a:lnTo>
                  <a:pt x="45" y="168"/>
                </a:lnTo>
                <a:lnTo>
                  <a:pt x="36" y="155"/>
                </a:lnTo>
                <a:lnTo>
                  <a:pt x="30" y="139"/>
                </a:lnTo>
                <a:lnTo>
                  <a:pt x="27" y="122"/>
                </a:lnTo>
                <a:lnTo>
                  <a:pt x="27" y="103"/>
                </a:lnTo>
                <a:lnTo>
                  <a:pt x="32" y="84"/>
                </a:lnTo>
                <a:lnTo>
                  <a:pt x="38" y="70"/>
                </a:lnTo>
                <a:lnTo>
                  <a:pt x="46" y="57"/>
                </a:lnTo>
                <a:lnTo>
                  <a:pt x="56" y="46"/>
                </a:lnTo>
                <a:lnTo>
                  <a:pt x="66" y="35"/>
                </a:lnTo>
                <a:lnTo>
                  <a:pt x="76" y="25"/>
                </a:lnTo>
                <a:lnTo>
                  <a:pt x="86" y="17"/>
                </a:lnTo>
                <a:lnTo>
                  <a:pt x="96" y="8"/>
                </a:lnTo>
                <a:lnTo>
                  <a:pt x="103" y="1"/>
                </a:lnTo>
                <a:lnTo>
                  <a:pt x="96" y="0"/>
                </a:lnTo>
                <a:lnTo>
                  <a:pt x="84" y="5"/>
                </a:lnTo>
                <a:lnTo>
                  <a:pt x="69" y="17"/>
                </a:lnTo>
                <a:lnTo>
                  <a:pt x="51" y="33"/>
                </a:lnTo>
                <a:lnTo>
                  <a:pt x="34" y="53"/>
                </a:lnTo>
                <a:lnTo>
                  <a:pt x="18" y="75"/>
                </a:lnTo>
                <a:lnTo>
                  <a:pt x="7" y="98"/>
                </a:lnTo>
                <a:lnTo>
                  <a:pt x="0" y="121"/>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09" name="Freeform 1082"/>
          <p:cNvSpPr>
            <a:spLocks/>
          </p:cNvSpPr>
          <p:nvPr/>
        </p:nvSpPr>
        <p:spPr bwMode="auto">
          <a:xfrm>
            <a:off x="6799263" y="5326063"/>
            <a:ext cx="44450" cy="65087"/>
          </a:xfrm>
          <a:custGeom>
            <a:avLst/>
            <a:gdLst>
              <a:gd name="T0" fmla="*/ 2147483647 w 221"/>
              <a:gd name="T1" fmla="*/ 2147483647 h 288"/>
              <a:gd name="T2" fmla="*/ 2147483647 w 221"/>
              <a:gd name="T3" fmla="*/ 2147483647 h 288"/>
              <a:gd name="T4" fmla="*/ 2147483647 w 221"/>
              <a:gd name="T5" fmla="*/ 2147483647 h 288"/>
              <a:gd name="T6" fmla="*/ 2147483647 w 221"/>
              <a:gd name="T7" fmla="*/ 2147483647 h 288"/>
              <a:gd name="T8" fmla="*/ 2147483647 w 221"/>
              <a:gd name="T9" fmla="*/ 2147483647 h 288"/>
              <a:gd name="T10" fmla="*/ 2147483647 w 221"/>
              <a:gd name="T11" fmla="*/ 2147483647 h 288"/>
              <a:gd name="T12" fmla="*/ 2147483647 w 221"/>
              <a:gd name="T13" fmla="*/ 2147483647 h 288"/>
              <a:gd name="T14" fmla="*/ 2147483647 w 221"/>
              <a:gd name="T15" fmla="*/ 2147483647 h 288"/>
              <a:gd name="T16" fmla="*/ 2147483647 w 221"/>
              <a:gd name="T17" fmla="*/ 2147483647 h 288"/>
              <a:gd name="T18" fmla="*/ 2147483647 w 221"/>
              <a:gd name="T19" fmla="*/ 2147483647 h 288"/>
              <a:gd name="T20" fmla="*/ 2147483647 w 221"/>
              <a:gd name="T21" fmla="*/ 2147483647 h 288"/>
              <a:gd name="T22" fmla="*/ 2147483647 w 221"/>
              <a:gd name="T23" fmla="*/ 2147483647 h 288"/>
              <a:gd name="T24" fmla="*/ 2147483647 w 221"/>
              <a:gd name="T25" fmla="*/ 2147483647 h 288"/>
              <a:gd name="T26" fmla="*/ 2147483647 w 221"/>
              <a:gd name="T27" fmla="*/ 2147483647 h 288"/>
              <a:gd name="T28" fmla="*/ 2147483647 w 221"/>
              <a:gd name="T29" fmla="*/ 2147483647 h 288"/>
              <a:gd name="T30" fmla="*/ 2147483647 w 221"/>
              <a:gd name="T31" fmla="*/ 2147483647 h 288"/>
              <a:gd name="T32" fmla="*/ 2147483647 w 221"/>
              <a:gd name="T33" fmla="*/ 2147483647 h 288"/>
              <a:gd name="T34" fmla="*/ 2147483647 w 221"/>
              <a:gd name="T35" fmla="*/ 2147483647 h 288"/>
              <a:gd name="T36" fmla="*/ 2147483647 w 221"/>
              <a:gd name="T37" fmla="*/ 2147483647 h 288"/>
              <a:gd name="T38" fmla="*/ 2147483647 w 221"/>
              <a:gd name="T39" fmla="*/ 2147483647 h 288"/>
              <a:gd name="T40" fmla="*/ 2147483647 w 221"/>
              <a:gd name="T41" fmla="*/ 2147483647 h 288"/>
              <a:gd name="T42" fmla="*/ 2147483647 w 221"/>
              <a:gd name="T43" fmla="*/ 2147483647 h 288"/>
              <a:gd name="T44" fmla="*/ 2147483647 w 221"/>
              <a:gd name="T45" fmla="*/ 2147483647 h 288"/>
              <a:gd name="T46" fmla="*/ 2147483647 w 221"/>
              <a:gd name="T47" fmla="*/ 2147483647 h 288"/>
              <a:gd name="T48" fmla="*/ 2147483647 w 221"/>
              <a:gd name="T49" fmla="*/ 2147483647 h 288"/>
              <a:gd name="T50" fmla="*/ 2147483647 w 221"/>
              <a:gd name="T51" fmla="*/ 2147483647 h 288"/>
              <a:gd name="T52" fmla="*/ 2147483647 w 221"/>
              <a:gd name="T53" fmla="*/ 2147483647 h 288"/>
              <a:gd name="T54" fmla="*/ 2147483647 w 221"/>
              <a:gd name="T55" fmla="*/ 2147483647 h 288"/>
              <a:gd name="T56" fmla="*/ 2147483647 w 221"/>
              <a:gd name="T57" fmla="*/ 2147483647 h 288"/>
              <a:gd name="T58" fmla="*/ 2147483647 w 221"/>
              <a:gd name="T59" fmla="*/ 2147483647 h 288"/>
              <a:gd name="T60" fmla="*/ 2147483647 w 221"/>
              <a:gd name="T61" fmla="*/ 2147483647 h 288"/>
              <a:gd name="T62" fmla="*/ 2147483647 w 221"/>
              <a:gd name="T63" fmla="*/ 2147483647 h 288"/>
              <a:gd name="T64" fmla="*/ 2147483647 w 221"/>
              <a:gd name="T65" fmla="*/ 2147483647 h 288"/>
              <a:gd name="T66" fmla="*/ 2147483647 w 221"/>
              <a:gd name="T67" fmla="*/ 2147483647 h 288"/>
              <a:gd name="T68" fmla="*/ 2147483647 w 221"/>
              <a:gd name="T69" fmla="*/ 2147483647 h 288"/>
              <a:gd name="T70" fmla="*/ 2147483647 w 221"/>
              <a:gd name="T71" fmla="*/ 2147483647 h 288"/>
              <a:gd name="T72" fmla="*/ 2147483647 w 221"/>
              <a:gd name="T73" fmla="*/ 2147483647 h 288"/>
              <a:gd name="T74" fmla="*/ 2147483647 w 221"/>
              <a:gd name="T75" fmla="*/ 2147483647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1"/>
              <a:gd name="T115" fmla="*/ 0 h 288"/>
              <a:gd name="T116" fmla="*/ 221 w 221"/>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1" h="288">
                <a:moveTo>
                  <a:pt x="179" y="108"/>
                </a:moveTo>
                <a:lnTo>
                  <a:pt x="186" y="115"/>
                </a:lnTo>
                <a:lnTo>
                  <a:pt x="193" y="124"/>
                </a:lnTo>
                <a:lnTo>
                  <a:pt x="197" y="133"/>
                </a:lnTo>
                <a:lnTo>
                  <a:pt x="201" y="143"/>
                </a:lnTo>
                <a:lnTo>
                  <a:pt x="202" y="153"/>
                </a:lnTo>
                <a:lnTo>
                  <a:pt x="202" y="163"/>
                </a:lnTo>
                <a:lnTo>
                  <a:pt x="199" y="174"/>
                </a:lnTo>
                <a:lnTo>
                  <a:pt x="195" y="184"/>
                </a:lnTo>
                <a:lnTo>
                  <a:pt x="187" y="194"/>
                </a:lnTo>
                <a:lnTo>
                  <a:pt x="179" y="204"/>
                </a:lnTo>
                <a:lnTo>
                  <a:pt x="170" y="212"/>
                </a:lnTo>
                <a:lnTo>
                  <a:pt x="159" y="221"/>
                </a:lnTo>
                <a:lnTo>
                  <a:pt x="150" y="229"/>
                </a:lnTo>
                <a:lnTo>
                  <a:pt x="139" y="237"/>
                </a:lnTo>
                <a:lnTo>
                  <a:pt x="129" y="246"/>
                </a:lnTo>
                <a:lnTo>
                  <a:pt x="119" y="255"/>
                </a:lnTo>
                <a:lnTo>
                  <a:pt x="116" y="258"/>
                </a:lnTo>
                <a:lnTo>
                  <a:pt x="114" y="263"/>
                </a:lnTo>
                <a:lnTo>
                  <a:pt x="112" y="267"/>
                </a:lnTo>
                <a:lnTo>
                  <a:pt x="110" y="271"/>
                </a:lnTo>
                <a:lnTo>
                  <a:pt x="109" y="276"/>
                </a:lnTo>
                <a:lnTo>
                  <a:pt x="109" y="280"/>
                </a:lnTo>
                <a:lnTo>
                  <a:pt x="110" y="284"/>
                </a:lnTo>
                <a:lnTo>
                  <a:pt x="113" y="287"/>
                </a:lnTo>
                <a:lnTo>
                  <a:pt x="117" y="288"/>
                </a:lnTo>
                <a:lnTo>
                  <a:pt x="121" y="288"/>
                </a:lnTo>
                <a:lnTo>
                  <a:pt x="125" y="287"/>
                </a:lnTo>
                <a:lnTo>
                  <a:pt x="129" y="284"/>
                </a:lnTo>
                <a:lnTo>
                  <a:pt x="139" y="272"/>
                </a:lnTo>
                <a:lnTo>
                  <a:pt x="151" y="261"/>
                </a:lnTo>
                <a:lnTo>
                  <a:pt x="162" y="250"/>
                </a:lnTo>
                <a:lnTo>
                  <a:pt x="175" y="239"/>
                </a:lnTo>
                <a:lnTo>
                  <a:pt x="186" y="229"/>
                </a:lnTo>
                <a:lnTo>
                  <a:pt x="197" y="217"/>
                </a:lnTo>
                <a:lnTo>
                  <a:pt x="207" y="204"/>
                </a:lnTo>
                <a:lnTo>
                  <a:pt x="215" y="190"/>
                </a:lnTo>
                <a:lnTo>
                  <a:pt x="220" y="174"/>
                </a:lnTo>
                <a:lnTo>
                  <a:pt x="221" y="158"/>
                </a:lnTo>
                <a:lnTo>
                  <a:pt x="218" y="142"/>
                </a:lnTo>
                <a:lnTo>
                  <a:pt x="213" y="127"/>
                </a:lnTo>
                <a:lnTo>
                  <a:pt x="204" y="112"/>
                </a:lnTo>
                <a:lnTo>
                  <a:pt x="194" y="99"/>
                </a:lnTo>
                <a:lnTo>
                  <a:pt x="181" y="87"/>
                </a:lnTo>
                <a:lnTo>
                  <a:pt x="169" y="77"/>
                </a:lnTo>
                <a:lnTo>
                  <a:pt x="159" y="69"/>
                </a:lnTo>
                <a:lnTo>
                  <a:pt x="149" y="63"/>
                </a:lnTo>
                <a:lnTo>
                  <a:pt x="137" y="55"/>
                </a:lnTo>
                <a:lnTo>
                  <a:pt x="125" y="48"/>
                </a:lnTo>
                <a:lnTo>
                  <a:pt x="114" y="40"/>
                </a:lnTo>
                <a:lnTo>
                  <a:pt x="101" y="33"/>
                </a:lnTo>
                <a:lnTo>
                  <a:pt x="89" y="27"/>
                </a:lnTo>
                <a:lnTo>
                  <a:pt x="77" y="20"/>
                </a:lnTo>
                <a:lnTo>
                  <a:pt x="66" y="15"/>
                </a:lnTo>
                <a:lnTo>
                  <a:pt x="54" y="9"/>
                </a:lnTo>
                <a:lnTo>
                  <a:pt x="42" y="6"/>
                </a:lnTo>
                <a:lnTo>
                  <a:pt x="32" y="3"/>
                </a:lnTo>
                <a:lnTo>
                  <a:pt x="22" y="1"/>
                </a:lnTo>
                <a:lnTo>
                  <a:pt x="14" y="0"/>
                </a:lnTo>
                <a:lnTo>
                  <a:pt x="7" y="1"/>
                </a:lnTo>
                <a:lnTo>
                  <a:pt x="0" y="3"/>
                </a:lnTo>
                <a:lnTo>
                  <a:pt x="8" y="5"/>
                </a:lnTo>
                <a:lnTo>
                  <a:pt x="16" y="8"/>
                </a:lnTo>
                <a:lnTo>
                  <a:pt x="26" y="13"/>
                </a:lnTo>
                <a:lnTo>
                  <a:pt x="35" y="17"/>
                </a:lnTo>
                <a:lnTo>
                  <a:pt x="47" y="22"/>
                </a:lnTo>
                <a:lnTo>
                  <a:pt x="58" y="28"/>
                </a:lnTo>
                <a:lnTo>
                  <a:pt x="71" y="34"/>
                </a:lnTo>
                <a:lnTo>
                  <a:pt x="83" y="40"/>
                </a:lnTo>
                <a:lnTo>
                  <a:pt x="96" y="48"/>
                </a:lnTo>
                <a:lnTo>
                  <a:pt x="109" y="55"/>
                </a:lnTo>
                <a:lnTo>
                  <a:pt x="121" y="64"/>
                </a:lnTo>
                <a:lnTo>
                  <a:pt x="134" y="72"/>
                </a:lnTo>
                <a:lnTo>
                  <a:pt x="146" y="81"/>
                </a:lnTo>
                <a:lnTo>
                  <a:pt x="158" y="90"/>
                </a:lnTo>
                <a:lnTo>
                  <a:pt x="169" y="98"/>
                </a:lnTo>
                <a:lnTo>
                  <a:pt x="179" y="10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10" name="Freeform 1083"/>
          <p:cNvSpPr>
            <a:spLocks/>
          </p:cNvSpPr>
          <p:nvPr/>
        </p:nvSpPr>
        <p:spPr bwMode="auto">
          <a:xfrm>
            <a:off x="6751638" y="5402263"/>
            <a:ext cx="14287" cy="39687"/>
          </a:xfrm>
          <a:custGeom>
            <a:avLst/>
            <a:gdLst>
              <a:gd name="T0" fmla="*/ 2147483647 w 74"/>
              <a:gd name="T1" fmla="*/ 2147483647 h 174"/>
              <a:gd name="T2" fmla="*/ 2147483647 w 74"/>
              <a:gd name="T3" fmla="*/ 2147483647 h 174"/>
              <a:gd name="T4" fmla="*/ 2147483647 w 74"/>
              <a:gd name="T5" fmla="*/ 2147483647 h 174"/>
              <a:gd name="T6" fmla="*/ 2147483647 w 74"/>
              <a:gd name="T7" fmla="*/ 2147483647 h 174"/>
              <a:gd name="T8" fmla="*/ 2147483647 w 74"/>
              <a:gd name="T9" fmla="*/ 0 h 174"/>
              <a:gd name="T10" fmla="*/ 2147483647 w 74"/>
              <a:gd name="T11" fmla="*/ 2147483647 h 174"/>
              <a:gd name="T12" fmla="*/ 2147483647 w 74"/>
              <a:gd name="T13" fmla="*/ 2147483647 h 174"/>
              <a:gd name="T14" fmla="*/ 0 w 74"/>
              <a:gd name="T15" fmla="*/ 2147483647 h 174"/>
              <a:gd name="T16" fmla="*/ 0 w 74"/>
              <a:gd name="T17" fmla="*/ 2147483647 h 174"/>
              <a:gd name="T18" fmla="*/ 2147483647 w 74"/>
              <a:gd name="T19" fmla="*/ 2147483647 h 174"/>
              <a:gd name="T20" fmla="*/ 2147483647 w 74"/>
              <a:gd name="T21" fmla="*/ 2147483647 h 174"/>
              <a:gd name="T22" fmla="*/ 2147483647 w 74"/>
              <a:gd name="T23" fmla="*/ 2147483647 h 174"/>
              <a:gd name="T24" fmla="*/ 2147483647 w 74"/>
              <a:gd name="T25" fmla="*/ 2147483647 h 174"/>
              <a:gd name="T26" fmla="*/ 2147483647 w 74"/>
              <a:gd name="T27" fmla="*/ 2147483647 h 174"/>
              <a:gd name="T28" fmla="*/ 2147483647 w 74"/>
              <a:gd name="T29" fmla="*/ 2147483647 h 174"/>
              <a:gd name="T30" fmla="*/ 2147483647 w 74"/>
              <a:gd name="T31" fmla="*/ 2147483647 h 174"/>
              <a:gd name="T32" fmla="*/ 2147483647 w 74"/>
              <a:gd name="T33" fmla="*/ 2147483647 h 174"/>
              <a:gd name="T34" fmla="*/ 2147483647 w 74"/>
              <a:gd name="T35" fmla="*/ 2147483647 h 174"/>
              <a:gd name="T36" fmla="*/ 2147483647 w 74"/>
              <a:gd name="T37" fmla="*/ 2147483647 h 174"/>
              <a:gd name="T38" fmla="*/ 2147483647 w 74"/>
              <a:gd name="T39" fmla="*/ 2147483647 h 174"/>
              <a:gd name="T40" fmla="*/ 2147483647 w 74"/>
              <a:gd name="T41" fmla="*/ 2147483647 h 174"/>
              <a:gd name="T42" fmla="*/ 2147483647 w 74"/>
              <a:gd name="T43" fmla="*/ 2147483647 h 174"/>
              <a:gd name="T44" fmla="*/ 2147483647 w 74"/>
              <a:gd name="T45" fmla="*/ 2147483647 h 174"/>
              <a:gd name="T46" fmla="*/ 2147483647 w 74"/>
              <a:gd name="T47" fmla="*/ 2147483647 h 174"/>
              <a:gd name="T48" fmla="*/ 2147483647 w 74"/>
              <a:gd name="T49" fmla="*/ 2147483647 h 1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174"/>
              <a:gd name="T77" fmla="*/ 74 w 74"/>
              <a:gd name="T78" fmla="*/ 174 h 1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174">
                <a:moveTo>
                  <a:pt x="28" y="12"/>
                </a:moveTo>
                <a:lnTo>
                  <a:pt x="26" y="7"/>
                </a:lnTo>
                <a:lnTo>
                  <a:pt x="23" y="3"/>
                </a:lnTo>
                <a:lnTo>
                  <a:pt x="17" y="1"/>
                </a:lnTo>
                <a:lnTo>
                  <a:pt x="12" y="0"/>
                </a:lnTo>
                <a:lnTo>
                  <a:pt x="7" y="2"/>
                </a:lnTo>
                <a:lnTo>
                  <a:pt x="3" y="5"/>
                </a:lnTo>
                <a:lnTo>
                  <a:pt x="0" y="10"/>
                </a:lnTo>
                <a:lnTo>
                  <a:pt x="0" y="16"/>
                </a:lnTo>
                <a:lnTo>
                  <a:pt x="5" y="39"/>
                </a:lnTo>
                <a:lnTo>
                  <a:pt x="13" y="66"/>
                </a:lnTo>
                <a:lnTo>
                  <a:pt x="24" y="92"/>
                </a:lnTo>
                <a:lnTo>
                  <a:pt x="36" y="118"/>
                </a:lnTo>
                <a:lnTo>
                  <a:pt x="49" y="141"/>
                </a:lnTo>
                <a:lnTo>
                  <a:pt x="61" y="159"/>
                </a:lnTo>
                <a:lnTo>
                  <a:pt x="69" y="171"/>
                </a:lnTo>
                <a:lnTo>
                  <a:pt x="74" y="174"/>
                </a:lnTo>
                <a:lnTo>
                  <a:pt x="72" y="162"/>
                </a:lnTo>
                <a:lnTo>
                  <a:pt x="67" y="147"/>
                </a:lnTo>
                <a:lnTo>
                  <a:pt x="61" y="128"/>
                </a:lnTo>
                <a:lnTo>
                  <a:pt x="53" y="105"/>
                </a:lnTo>
                <a:lnTo>
                  <a:pt x="46" y="82"/>
                </a:lnTo>
                <a:lnTo>
                  <a:pt x="38" y="58"/>
                </a:lnTo>
                <a:lnTo>
                  <a:pt x="32" y="35"/>
                </a:lnTo>
                <a:lnTo>
                  <a:pt x="2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11" name="Freeform 1084"/>
          <p:cNvSpPr>
            <a:spLocks/>
          </p:cNvSpPr>
          <p:nvPr/>
        </p:nvSpPr>
        <p:spPr bwMode="auto">
          <a:xfrm>
            <a:off x="6745288" y="5381625"/>
            <a:ext cx="7937" cy="19050"/>
          </a:xfrm>
          <a:custGeom>
            <a:avLst/>
            <a:gdLst>
              <a:gd name="T0" fmla="*/ 2147483647 w 39"/>
              <a:gd name="T1" fmla="*/ 2147483647 h 87"/>
              <a:gd name="T2" fmla="*/ 2147483647 w 39"/>
              <a:gd name="T3" fmla="*/ 2147483647 h 87"/>
              <a:gd name="T4" fmla="*/ 2147483647 w 39"/>
              <a:gd name="T5" fmla="*/ 2147483647 h 87"/>
              <a:gd name="T6" fmla="*/ 2147483647 w 39"/>
              <a:gd name="T7" fmla="*/ 0 h 87"/>
              <a:gd name="T8" fmla="*/ 2147483647 w 39"/>
              <a:gd name="T9" fmla="*/ 0 h 87"/>
              <a:gd name="T10" fmla="*/ 2147483647 w 39"/>
              <a:gd name="T11" fmla="*/ 2147483647 h 87"/>
              <a:gd name="T12" fmla="*/ 2147483647 w 39"/>
              <a:gd name="T13" fmla="*/ 2147483647 h 87"/>
              <a:gd name="T14" fmla="*/ 0 w 39"/>
              <a:gd name="T15" fmla="*/ 2147483647 h 87"/>
              <a:gd name="T16" fmla="*/ 0 w 39"/>
              <a:gd name="T17" fmla="*/ 2147483647 h 87"/>
              <a:gd name="T18" fmla="*/ 0 w 39"/>
              <a:gd name="T19" fmla="*/ 2147483647 h 87"/>
              <a:gd name="T20" fmla="*/ 2147483647 w 39"/>
              <a:gd name="T21" fmla="*/ 2147483647 h 87"/>
              <a:gd name="T22" fmla="*/ 2147483647 w 39"/>
              <a:gd name="T23" fmla="*/ 2147483647 h 87"/>
              <a:gd name="T24" fmla="*/ 2147483647 w 39"/>
              <a:gd name="T25" fmla="*/ 2147483647 h 87"/>
              <a:gd name="T26" fmla="*/ 2147483647 w 39"/>
              <a:gd name="T27" fmla="*/ 2147483647 h 87"/>
              <a:gd name="T28" fmla="*/ 2147483647 w 39"/>
              <a:gd name="T29" fmla="*/ 2147483647 h 87"/>
              <a:gd name="T30" fmla="*/ 2147483647 w 39"/>
              <a:gd name="T31" fmla="*/ 2147483647 h 87"/>
              <a:gd name="T32" fmla="*/ 2147483647 w 39"/>
              <a:gd name="T33" fmla="*/ 2147483647 h 87"/>
              <a:gd name="T34" fmla="*/ 2147483647 w 39"/>
              <a:gd name="T35" fmla="*/ 2147483647 h 87"/>
              <a:gd name="T36" fmla="*/ 2147483647 w 39"/>
              <a:gd name="T37" fmla="*/ 2147483647 h 87"/>
              <a:gd name="T38" fmla="*/ 2147483647 w 39"/>
              <a:gd name="T39" fmla="*/ 2147483647 h 87"/>
              <a:gd name="T40" fmla="*/ 2147483647 w 39"/>
              <a:gd name="T41" fmla="*/ 2147483647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87"/>
              <a:gd name="T65" fmla="*/ 39 w 39"/>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87">
                <a:moveTo>
                  <a:pt x="20" y="9"/>
                </a:moveTo>
                <a:lnTo>
                  <a:pt x="19" y="5"/>
                </a:lnTo>
                <a:lnTo>
                  <a:pt x="16" y="2"/>
                </a:lnTo>
                <a:lnTo>
                  <a:pt x="13" y="0"/>
                </a:lnTo>
                <a:lnTo>
                  <a:pt x="8" y="0"/>
                </a:lnTo>
                <a:lnTo>
                  <a:pt x="5" y="1"/>
                </a:lnTo>
                <a:lnTo>
                  <a:pt x="2" y="3"/>
                </a:lnTo>
                <a:lnTo>
                  <a:pt x="0" y="6"/>
                </a:lnTo>
                <a:lnTo>
                  <a:pt x="0" y="10"/>
                </a:lnTo>
                <a:lnTo>
                  <a:pt x="0" y="22"/>
                </a:lnTo>
                <a:lnTo>
                  <a:pt x="3" y="35"/>
                </a:lnTo>
                <a:lnTo>
                  <a:pt x="7" y="48"/>
                </a:lnTo>
                <a:lnTo>
                  <a:pt x="13" y="60"/>
                </a:lnTo>
                <a:lnTo>
                  <a:pt x="19" y="72"/>
                </a:lnTo>
                <a:lnTo>
                  <a:pt x="25" y="81"/>
                </a:lnTo>
                <a:lnTo>
                  <a:pt x="33" y="86"/>
                </a:lnTo>
                <a:lnTo>
                  <a:pt x="38" y="87"/>
                </a:lnTo>
                <a:lnTo>
                  <a:pt x="39" y="70"/>
                </a:lnTo>
                <a:lnTo>
                  <a:pt x="34" y="50"/>
                </a:lnTo>
                <a:lnTo>
                  <a:pt x="27" y="29"/>
                </a:lnTo>
                <a:lnTo>
                  <a:pt x="2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12" name="Freeform 1085"/>
          <p:cNvSpPr>
            <a:spLocks/>
          </p:cNvSpPr>
          <p:nvPr/>
        </p:nvSpPr>
        <p:spPr bwMode="auto">
          <a:xfrm>
            <a:off x="6738938" y="5367338"/>
            <a:ext cx="6350" cy="11112"/>
          </a:xfrm>
          <a:custGeom>
            <a:avLst/>
            <a:gdLst>
              <a:gd name="T0" fmla="*/ 2147483647 w 34"/>
              <a:gd name="T1" fmla="*/ 2147483647 h 51"/>
              <a:gd name="T2" fmla="*/ 2147483647 w 34"/>
              <a:gd name="T3" fmla="*/ 2147483647 h 51"/>
              <a:gd name="T4" fmla="*/ 2147483647 w 34"/>
              <a:gd name="T5" fmla="*/ 2147483647 h 51"/>
              <a:gd name="T6" fmla="*/ 2147483647 w 34"/>
              <a:gd name="T7" fmla="*/ 2147483647 h 51"/>
              <a:gd name="T8" fmla="*/ 2147483647 w 34"/>
              <a:gd name="T9" fmla="*/ 2147483647 h 51"/>
              <a:gd name="T10" fmla="*/ 2147483647 w 34"/>
              <a:gd name="T11" fmla="*/ 2147483647 h 51"/>
              <a:gd name="T12" fmla="*/ 2147483647 w 34"/>
              <a:gd name="T13" fmla="*/ 2147483647 h 51"/>
              <a:gd name="T14" fmla="*/ 2147483647 w 34"/>
              <a:gd name="T15" fmla="*/ 0 h 51"/>
              <a:gd name="T16" fmla="*/ 2147483647 w 34"/>
              <a:gd name="T17" fmla="*/ 0 h 51"/>
              <a:gd name="T18" fmla="*/ 2147483647 w 34"/>
              <a:gd name="T19" fmla="*/ 2147483647 h 51"/>
              <a:gd name="T20" fmla="*/ 2147483647 w 34"/>
              <a:gd name="T21" fmla="*/ 2147483647 h 51"/>
              <a:gd name="T22" fmla="*/ 0 w 34"/>
              <a:gd name="T23" fmla="*/ 2147483647 h 51"/>
              <a:gd name="T24" fmla="*/ 0 w 34"/>
              <a:gd name="T25" fmla="*/ 2147483647 h 51"/>
              <a:gd name="T26" fmla="*/ 2147483647 w 34"/>
              <a:gd name="T27" fmla="*/ 2147483647 h 51"/>
              <a:gd name="T28" fmla="*/ 2147483647 w 34"/>
              <a:gd name="T29" fmla="*/ 2147483647 h 51"/>
              <a:gd name="T30" fmla="*/ 2147483647 w 34"/>
              <a:gd name="T31" fmla="*/ 2147483647 h 51"/>
              <a:gd name="T32" fmla="*/ 2147483647 w 34"/>
              <a:gd name="T33" fmla="*/ 2147483647 h 51"/>
              <a:gd name="T34" fmla="*/ 2147483647 w 34"/>
              <a:gd name="T35" fmla="*/ 2147483647 h 51"/>
              <a:gd name="T36" fmla="*/ 2147483647 w 34"/>
              <a:gd name="T37" fmla="*/ 2147483647 h 51"/>
              <a:gd name="T38" fmla="*/ 2147483647 w 34"/>
              <a:gd name="T39" fmla="*/ 2147483647 h 51"/>
              <a:gd name="T40" fmla="*/ 2147483647 w 34"/>
              <a:gd name="T41" fmla="*/ 2147483647 h 51"/>
              <a:gd name="T42" fmla="*/ 2147483647 w 34"/>
              <a:gd name="T43" fmla="*/ 2147483647 h 51"/>
              <a:gd name="T44" fmla="*/ 2147483647 w 34"/>
              <a:gd name="T45" fmla="*/ 2147483647 h 51"/>
              <a:gd name="T46" fmla="*/ 2147483647 w 34"/>
              <a:gd name="T47" fmla="*/ 2147483647 h 51"/>
              <a:gd name="T48" fmla="*/ 2147483647 w 34"/>
              <a:gd name="T49" fmla="*/ 2147483647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51"/>
              <a:gd name="T77" fmla="*/ 34 w 34"/>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51">
                <a:moveTo>
                  <a:pt x="18" y="7"/>
                </a:moveTo>
                <a:lnTo>
                  <a:pt x="18" y="8"/>
                </a:lnTo>
                <a:lnTo>
                  <a:pt x="17" y="5"/>
                </a:lnTo>
                <a:lnTo>
                  <a:pt x="14" y="1"/>
                </a:lnTo>
                <a:lnTo>
                  <a:pt x="11" y="0"/>
                </a:lnTo>
                <a:lnTo>
                  <a:pt x="7" y="0"/>
                </a:lnTo>
                <a:lnTo>
                  <a:pt x="4" y="1"/>
                </a:lnTo>
                <a:lnTo>
                  <a:pt x="1" y="5"/>
                </a:lnTo>
                <a:lnTo>
                  <a:pt x="0" y="8"/>
                </a:lnTo>
                <a:lnTo>
                  <a:pt x="0" y="11"/>
                </a:lnTo>
                <a:lnTo>
                  <a:pt x="1" y="16"/>
                </a:lnTo>
                <a:lnTo>
                  <a:pt x="4" y="23"/>
                </a:lnTo>
                <a:lnTo>
                  <a:pt x="8" y="30"/>
                </a:lnTo>
                <a:lnTo>
                  <a:pt x="13" y="37"/>
                </a:lnTo>
                <a:lnTo>
                  <a:pt x="18" y="43"/>
                </a:lnTo>
                <a:lnTo>
                  <a:pt x="25" y="47"/>
                </a:lnTo>
                <a:lnTo>
                  <a:pt x="30" y="51"/>
                </a:lnTo>
                <a:lnTo>
                  <a:pt x="34" y="51"/>
                </a:lnTo>
                <a:lnTo>
                  <a:pt x="33" y="40"/>
                </a:lnTo>
                <a:lnTo>
                  <a:pt x="29" y="27"/>
                </a:lnTo>
                <a:lnTo>
                  <a:pt x="23" y="15"/>
                </a:lnTo>
                <a:lnTo>
                  <a:pt x="18"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13" name="Freeform 1086"/>
          <p:cNvSpPr>
            <a:spLocks/>
          </p:cNvSpPr>
          <p:nvPr/>
        </p:nvSpPr>
        <p:spPr bwMode="auto">
          <a:xfrm>
            <a:off x="6732588" y="5357813"/>
            <a:ext cx="9525" cy="6350"/>
          </a:xfrm>
          <a:custGeom>
            <a:avLst/>
            <a:gdLst>
              <a:gd name="T0" fmla="*/ 2147483647 w 46"/>
              <a:gd name="T1" fmla="*/ 2147483647 h 33"/>
              <a:gd name="T2" fmla="*/ 2147483647 w 46"/>
              <a:gd name="T3" fmla="*/ 2147483647 h 33"/>
              <a:gd name="T4" fmla="*/ 2147483647 w 46"/>
              <a:gd name="T5" fmla="*/ 2147483647 h 33"/>
              <a:gd name="T6" fmla="*/ 2147483647 w 46"/>
              <a:gd name="T7" fmla="*/ 2147483647 h 33"/>
              <a:gd name="T8" fmla="*/ 2147483647 w 46"/>
              <a:gd name="T9" fmla="*/ 2147483647 h 33"/>
              <a:gd name="T10" fmla="*/ 2147483647 w 46"/>
              <a:gd name="T11" fmla="*/ 2147483647 h 33"/>
              <a:gd name="T12" fmla="*/ 2147483647 w 46"/>
              <a:gd name="T13" fmla="*/ 2147483647 h 33"/>
              <a:gd name="T14" fmla="*/ 2147483647 w 46"/>
              <a:gd name="T15" fmla="*/ 0 h 33"/>
              <a:gd name="T16" fmla="*/ 2147483647 w 46"/>
              <a:gd name="T17" fmla="*/ 0 h 33"/>
              <a:gd name="T18" fmla="*/ 2147483647 w 46"/>
              <a:gd name="T19" fmla="*/ 0 h 33"/>
              <a:gd name="T20" fmla="*/ 2147483647 w 46"/>
              <a:gd name="T21" fmla="*/ 2147483647 h 33"/>
              <a:gd name="T22" fmla="*/ 2147483647 w 46"/>
              <a:gd name="T23" fmla="*/ 2147483647 h 33"/>
              <a:gd name="T24" fmla="*/ 2147483647 w 46"/>
              <a:gd name="T25" fmla="*/ 2147483647 h 33"/>
              <a:gd name="T26" fmla="*/ 2147483647 w 46"/>
              <a:gd name="T27" fmla="*/ 2147483647 h 33"/>
              <a:gd name="T28" fmla="*/ 2147483647 w 46"/>
              <a:gd name="T29" fmla="*/ 2147483647 h 33"/>
              <a:gd name="T30" fmla="*/ 0 w 46"/>
              <a:gd name="T31" fmla="*/ 2147483647 h 33"/>
              <a:gd name="T32" fmla="*/ 0 w 46"/>
              <a:gd name="T33" fmla="*/ 2147483647 h 33"/>
              <a:gd name="T34" fmla="*/ 2147483647 w 46"/>
              <a:gd name="T35" fmla="*/ 2147483647 h 33"/>
              <a:gd name="T36" fmla="*/ 2147483647 w 46"/>
              <a:gd name="T37" fmla="*/ 2147483647 h 33"/>
              <a:gd name="T38" fmla="*/ 2147483647 w 46"/>
              <a:gd name="T39" fmla="*/ 2147483647 h 33"/>
              <a:gd name="T40" fmla="*/ 2147483647 w 46"/>
              <a:gd name="T41" fmla="*/ 2147483647 h 33"/>
              <a:gd name="T42" fmla="*/ 2147483647 w 46"/>
              <a:gd name="T43" fmla="*/ 2147483647 h 33"/>
              <a:gd name="T44" fmla="*/ 2147483647 w 46"/>
              <a:gd name="T45" fmla="*/ 2147483647 h 33"/>
              <a:gd name="T46" fmla="*/ 2147483647 w 46"/>
              <a:gd name="T47" fmla="*/ 2147483647 h 33"/>
              <a:gd name="T48" fmla="*/ 2147483647 w 46"/>
              <a:gd name="T49" fmla="*/ 2147483647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33"/>
              <a:gd name="T77" fmla="*/ 46 w 46"/>
              <a:gd name="T78" fmla="*/ 33 h 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33">
                <a:moveTo>
                  <a:pt x="37" y="24"/>
                </a:moveTo>
                <a:lnTo>
                  <a:pt x="41" y="22"/>
                </a:lnTo>
                <a:lnTo>
                  <a:pt x="45" y="19"/>
                </a:lnTo>
                <a:lnTo>
                  <a:pt x="46" y="15"/>
                </a:lnTo>
                <a:lnTo>
                  <a:pt x="46" y="10"/>
                </a:lnTo>
                <a:lnTo>
                  <a:pt x="44" y="5"/>
                </a:lnTo>
                <a:lnTo>
                  <a:pt x="41" y="2"/>
                </a:lnTo>
                <a:lnTo>
                  <a:pt x="37" y="0"/>
                </a:lnTo>
                <a:lnTo>
                  <a:pt x="32" y="0"/>
                </a:lnTo>
                <a:lnTo>
                  <a:pt x="29" y="0"/>
                </a:lnTo>
                <a:lnTo>
                  <a:pt x="25" y="1"/>
                </a:lnTo>
                <a:lnTo>
                  <a:pt x="19" y="3"/>
                </a:lnTo>
                <a:lnTo>
                  <a:pt x="12" y="7"/>
                </a:lnTo>
                <a:lnTo>
                  <a:pt x="5" y="14"/>
                </a:lnTo>
                <a:lnTo>
                  <a:pt x="2" y="20"/>
                </a:lnTo>
                <a:lnTo>
                  <a:pt x="0" y="26"/>
                </a:lnTo>
                <a:lnTo>
                  <a:pt x="0" y="29"/>
                </a:lnTo>
                <a:lnTo>
                  <a:pt x="3" y="31"/>
                </a:lnTo>
                <a:lnTo>
                  <a:pt x="7" y="33"/>
                </a:lnTo>
                <a:lnTo>
                  <a:pt x="12" y="33"/>
                </a:lnTo>
                <a:lnTo>
                  <a:pt x="16" y="33"/>
                </a:lnTo>
                <a:lnTo>
                  <a:pt x="21" y="31"/>
                </a:lnTo>
                <a:lnTo>
                  <a:pt x="26" y="30"/>
                </a:lnTo>
                <a:lnTo>
                  <a:pt x="32" y="28"/>
                </a:lnTo>
                <a:lnTo>
                  <a:pt x="37"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14" name="Freeform 1087"/>
          <p:cNvSpPr>
            <a:spLocks/>
          </p:cNvSpPr>
          <p:nvPr/>
        </p:nvSpPr>
        <p:spPr bwMode="auto">
          <a:xfrm>
            <a:off x="6689725" y="5345113"/>
            <a:ext cx="36513" cy="49212"/>
          </a:xfrm>
          <a:custGeom>
            <a:avLst/>
            <a:gdLst>
              <a:gd name="T0" fmla="*/ 2147483647 w 177"/>
              <a:gd name="T1" fmla="*/ 2147483647 h 219"/>
              <a:gd name="T2" fmla="*/ 2147483647 w 177"/>
              <a:gd name="T3" fmla="*/ 2147483647 h 219"/>
              <a:gd name="T4" fmla="*/ 2147483647 w 177"/>
              <a:gd name="T5" fmla="*/ 2147483647 h 219"/>
              <a:gd name="T6" fmla="*/ 2147483647 w 177"/>
              <a:gd name="T7" fmla="*/ 2147483647 h 219"/>
              <a:gd name="T8" fmla="*/ 2147483647 w 177"/>
              <a:gd name="T9" fmla="*/ 2147483647 h 219"/>
              <a:gd name="T10" fmla="*/ 2147483647 w 177"/>
              <a:gd name="T11" fmla="*/ 2147483647 h 219"/>
              <a:gd name="T12" fmla="*/ 2147483647 w 177"/>
              <a:gd name="T13" fmla="*/ 2147483647 h 219"/>
              <a:gd name="T14" fmla="*/ 2147483647 w 177"/>
              <a:gd name="T15" fmla="*/ 2147483647 h 219"/>
              <a:gd name="T16" fmla="*/ 0 w 177"/>
              <a:gd name="T17" fmla="*/ 2147483647 h 219"/>
              <a:gd name="T18" fmla="*/ 2147483647 w 177"/>
              <a:gd name="T19" fmla="*/ 2147483647 h 219"/>
              <a:gd name="T20" fmla="*/ 2147483647 w 177"/>
              <a:gd name="T21" fmla="*/ 2147483647 h 219"/>
              <a:gd name="T22" fmla="*/ 2147483647 w 177"/>
              <a:gd name="T23" fmla="*/ 2147483647 h 219"/>
              <a:gd name="T24" fmla="*/ 2147483647 w 177"/>
              <a:gd name="T25" fmla="*/ 2147483647 h 219"/>
              <a:gd name="T26" fmla="*/ 2147483647 w 177"/>
              <a:gd name="T27" fmla="*/ 2147483647 h 219"/>
              <a:gd name="T28" fmla="*/ 2147483647 w 177"/>
              <a:gd name="T29" fmla="*/ 2147483647 h 219"/>
              <a:gd name="T30" fmla="*/ 2147483647 w 177"/>
              <a:gd name="T31" fmla="*/ 2147483647 h 219"/>
              <a:gd name="T32" fmla="*/ 2147483647 w 177"/>
              <a:gd name="T33" fmla="*/ 2147483647 h 219"/>
              <a:gd name="T34" fmla="*/ 2147483647 w 177"/>
              <a:gd name="T35" fmla="*/ 2147483647 h 219"/>
              <a:gd name="T36" fmla="*/ 2147483647 w 177"/>
              <a:gd name="T37" fmla="*/ 2147483647 h 219"/>
              <a:gd name="T38" fmla="*/ 2147483647 w 177"/>
              <a:gd name="T39" fmla="*/ 2147483647 h 219"/>
              <a:gd name="T40" fmla="*/ 2147483647 w 177"/>
              <a:gd name="T41" fmla="*/ 2147483647 h 219"/>
              <a:gd name="T42" fmla="*/ 2147483647 w 177"/>
              <a:gd name="T43" fmla="*/ 2147483647 h 219"/>
              <a:gd name="T44" fmla="*/ 2147483647 w 177"/>
              <a:gd name="T45" fmla="*/ 2147483647 h 219"/>
              <a:gd name="T46" fmla="*/ 2147483647 w 177"/>
              <a:gd name="T47" fmla="*/ 2147483647 h 219"/>
              <a:gd name="T48" fmla="*/ 2147483647 w 177"/>
              <a:gd name="T49" fmla="*/ 2147483647 h 219"/>
              <a:gd name="T50" fmla="*/ 2147483647 w 177"/>
              <a:gd name="T51" fmla="*/ 2147483647 h 219"/>
              <a:gd name="T52" fmla="*/ 2147483647 w 177"/>
              <a:gd name="T53" fmla="*/ 2147483647 h 219"/>
              <a:gd name="T54" fmla="*/ 2147483647 w 177"/>
              <a:gd name="T55" fmla="*/ 2147483647 h 219"/>
              <a:gd name="T56" fmla="*/ 2147483647 w 177"/>
              <a:gd name="T57" fmla="*/ 2147483647 h 219"/>
              <a:gd name="T58" fmla="*/ 2147483647 w 177"/>
              <a:gd name="T59" fmla="*/ 2147483647 h 219"/>
              <a:gd name="T60" fmla="*/ 2147483647 w 177"/>
              <a:gd name="T61" fmla="*/ 2147483647 h 219"/>
              <a:gd name="T62" fmla="*/ 2147483647 w 177"/>
              <a:gd name="T63" fmla="*/ 2147483647 h 219"/>
              <a:gd name="T64" fmla="*/ 2147483647 w 177"/>
              <a:gd name="T65" fmla="*/ 2147483647 h 219"/>
              <a:gd name="T66" fmla="*/ 2147483647 w 177"/>
              <a:gd name="T67" fmla="*/ 2147483647 h 219"/>
              <a:gd name="T68" fmla="*/ 2147483647 w 177"/>
              <a:gd name="T69" fmla="*/ 2147483647 h 219"/>
              <a:gd name="T70" fmla="*/ 2147483647 w 177"/>
              <a:gd name="T71" fmla="*/ 2147483647 h 219"/>
              <a:gd name="T72" fmla="*/ 2147483647 w 177"/>
              <a:gd name="T73" fmla="*/ 2147483647 h 219"/>
              <a:gd name="T74" fmla="*/ 2147483647 w 177"/>
              <a:gd name="T75" fmla="*/ 2147483647 h 219"/>
              <a:gd name="T76" fmla="*/ 2147483647 w 177"/>
              <a:gd name="T77" fmla="*/ 2147483647 h 219"/>
              <a:gd name="T78" fmla="*/ 2147483647 w 177"/>
              <a:gd name="T79" fmla="*/ 2147483647 h 219"/>
              <a:gd name="T80" fmla="*/ 2147483647 w 177"/>
              <a:gd name="T81" fmla="*/ 2147483647 h 219"/>
              <a:gd name="T82" fmla="*/ 2147483647 w 177"/>
              <a:gd name="T83" fmla="*/ 2147483647 h 219"/>
              <a:gd name="T84" fmla="*/ 2147483647 w 177"/>
              <a:gd name="T85" fmla="*/ 2147483647 h 219"/>
              <a:gd name="T86" fmla="*/ 2147483647 w 177"/>
              <a:gd name="T87" fmla="*/ 2147483647 h 219"/>
              <a:gd name="T88" fmla="*/ 2147483647 w 177"/>
              <a:gd name="T89" fmla="*/ 2147483647 h 219"/>
              <a:gd name="T90" fmla="*/ 2147483647 w 177"/>
              <a:gd name="T91" fmla="*/ 2147483647 h 219"/>
              <a:gd name="T92" fmla="*/ 2147483647 w 177"/>
              <a:gd name="T93" fmla="*/ 2147483647 h 219"/>
              <a:gd name="T94" fmla="*/ 2147483647 w 177"/>
              <a:gd name="T95" fmla="*/ 2147483647 h 219"/>
              <a:gd name="T96" fmla="*/ 2147483647 w 177"/>
              <a:gd name="T97" fmla="*/ 2147483647 h 219"/>
              <a:gd name="T98" fmla="*/ 2147483647 w 177"/>
              <a:gd name="T99" fmla="*/ 2147483647 h 219"/>
              <a:gd name="T100" fmla="*/ 2147483647 w 177"/>
              <a:gd name="T101" fmla="*/ 2147483647 h 219"/>
              <a:gd name="T102" fmla="*/ 2147483647 w 177"/>
              <a:gd name="T103" fmla="*/ 2147483647 h 219"/>
              <a:gd name="T104" fmla="*/ 2147483647 w 177"/>
              <a:gd name="T105" fmla="*/ 2147483647 h 219"/>
              <a:gd name="T106" fmla="*/ 2147483647 w 177"/>
              <a:gd name="T107" fmla="*/ 2147483647 h 219"/>
              <a:gd name="T108" fmla="*/ 2147483647 w 177"/>
              <a:gd name="T109" fmla="*/ 0 h 219"/>
              <a:gd name="T110" fmla="*/ 2147483647 w 177"/>
              <a:gd name="T111" fmla="*/ 2147483647 h 219"/>
              <a:gd name="T112" fmla="*/ 2147483647 w 177"/>
              <a:gd name="T113" fmla="*/ 2147483647 h 219"/>
              <a:gd name="T114" fmla="*/ 2147483647 w 177"/>
              <a:gd name="T115" fmla="*/ 2147483647 h 219"/>
              <a:gd name="T116" fmla="*/ 2147483647 w 177"/>
              <a:gd name="T117" fmla="*/ 2147483647 h 219"/>
              <a:gd name="T118" fmla="*/ 2147483647 w 177"/>
              <a:gd name="T119" fmla="*/ 2147483647 h 219"/>
              <a:gd name="T120" fmla="*/ 2147483647 w 177"/>
              <a:gd name="T121" fmla="*/ 2147483647 h 2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
              <a:gd name="T184" fmla="*/ 0 h 219"/>
              <a:gd name="T185" fmla="*/ 177 w 177"/>
              <a:gd name="T186" fmla="*/ 219 h 2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 h="219">
                <a:moveTo>
                  <a:pt x="65" y="33"/>
                </a:moveTo>
                <a:lnTo>
                  <a:pt x="52" y="43"/>
                </a:lnTo>
                <a:lnTo>
                  <a:pt x="41" y="54"/>
                </a:lnTo>
                <a:lnTo>
                  <a:pt x="29" y="66"/>
                </a:lnTo>
                <a:lnTo>
                  <a:pt x="20" y="79"/>
                </a:lnTo>
                <a:lnTo>
                  <a:pt x="12" y="93"/>
                </a:lnTo>
                <a:lnTo>
                  <a:pt x="6" y="107"/>
                </a:lnTo>
                <a:lnTo>
                  <a:pt x="2" y="121"/>
                </a:lnTo>
                <a:lnTo>
                  <a:pt x="0" y="136"/>
                </a:lnTo>
                <a:lnTo>
                  <a:pt x="2" y="158"/>
                </a:lnTo>
                <a:lnTo>
                  <a:pt x="10" y="177"/>
                </a:lnTo>
                <a:lnTo>
                  <a:pt x="23" y="193"/>
                </a:lnTo>
                <a:lnTo>
                  <a:pt x="38" y="204"/>
                </a:lnTo>
                <a:lnTo>
                  <a:pt x="57" y="213"/>
                </a:lnTo>
                <a:lnTo>
                  <a:pt x="78" y="218"/>
                </a:lnTo>
                <a:lnTo>
                  <a:pt x="98" y="219"/>
                </a:lnTo>
                <a:lnTo>
                  <a:pt x="118" y="216"/>
                </a:lnTo>
                <a:lnTo>
                  <a:pt x="123" y="216"/>
                </a:lnTo>
                <a:lnTo>
                  <a:pt x="127" y="214"/>
                </a:lnTo>
                <a:lnTo>
                  <a:pt x="130" y="210"/>
                </a:lnTo>
                <a:lnTo>
                  <a:pt x="131" y="205"/>
                </a:lnTo>
                <a:lnTo>
                  <a:pt x="130" y="203"/>
                </a:lnTo>
                <a:lnTo>
                  <a:pt x="127" y="203"/>
                </a:lnTo>
                <a:lnTo>
                  <a:pt x="123" y="202"/>
                </a:lnTo>
                <a:lnTo>
                  <a:pt x="117" y="202"/>
                </a:lnTo>
                <a:lnTo>
                  <a:pt x="111" y="202"/>
                </a:lnTo>
                <a:lnTo>
                  <a:pt x="106" y="202"/>
                </a:lnTo>
                <a:lnTo>
                  <a:pt x="100" y="202"/>
                </a:lnTo>
                <a:lnTo>
                  <a:pt x="97" y="202"/>
                </a:lnTo>
                <a:lnTo>
                  <a:pt x="87" y="201"/>
                </a:lnTo>
                <a:lnTo>
                  <a:pt x="77" y="200"/>
                </a:lnTo>
                <a:lnTo>
                  <a:pt x="67" y="199"/>
                </a:lnTo>
                <a:lnTo>
                  <a:pt x="56" y="196"/>
                </a:lnTo>
                <a:lnTo>
                  <a:pt x="46" y="193"/>
                </a:lnTo>
                <a:lnTo>
                  <a:pt x="35" y="185"/>
                </a:lnTo>
                <a:lnTo>
                  <a:pt x="26" y="175"/>
                </a:lnTo>
                <a:lnTo>
                  <a:pt x="15" y="162"/>
                </a:lnTo>
                <a:lnTo>
                  <a:pt x="13" y="146"/>
                </a:lnTo>
                <a:lnTo>
                  <a:pt x="14" y="131"/>
                </a:lnTo>
                <a:lnTo>
                  <a:pt x="19" y="116"/>
                </a:lnTo>
                <a:lnTo>
                  <a:pt x="25" y="102"/>
                </a:lnTo>
                <a:lnTo>
                  <a:pt x="34" y="89"/>
                </a:lnTo>
                <a:lnTo>
                  <a:pt x="45" y="76"/>
                </a:lnTo>
                <a:lnTo>
                  <a:pt x="56" y="65"/>
                </a:lnTo>
                <a:lnTo>
                  <a:pt x="70" y="55"/>
                </a:lnTo>
                <a:lnTo>
                  <a:pt x="84" y="45"/>
                </a:lnTo>
                <a:lnTo>
                  <a:pt x="98" y="37"/>
                </a:lnTo>
                <a:lnTo>
                  <a:pt x="113" y="29"/>
                </a:lnTo>
                <a:lnTo>
                  <a:pt x="127" y="23"/>
                </a:lnTo>
                <a:lnTo>
                  <a:pt x="141" y="17"/>
                </a:lnTo>
                <a:lnTo>
                  <a:pt x="154" y="12"/>
                </a:lnTo>
                <a:lnTo>
                  <a:pt x="167" y="9"/>
                </a:lnTo>
                <a:lnTo>
                  <a:pt x="177" y="7"/>
                </a:lnTo>
                <a:lnTo>
                  <a:pt x="170" y="2"/>
                </a:lnTo>
                <a:lnTo>
                  <a:pt x="158" y="0"/>
                </a:lnTo>
                <a:lnTo>
                  <a:pt x="145" y="2"/>
                </a:lnTo>
                <a:lnTo>
                  <a:pt x="129" y="6"/>
                </a:lnTo>
                <a:lnTo>
                  <a:pt x="111" y="11"/>
                </a:lnTo>
                <a:lnTo>
                  <a:pt x="94" y="17"/>
                </a:lnTo>
                <a:lnTo>
                  <a:pt x="78" y="26"/>
                </a:lnTo>
                <a:lnTo>
                  <a:pt x="65"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15" name="Freeform 1088"/>
          <p:cNvSpPr>
            <a:spLocks/>
          </p:cNvSpPr>
          <p:nvPr/>
        </p:nvSpPr>
        <p:spPr bwMode="auto">
          <a:xfrm>
            <a:off x="6750050" y="5343525"/>
            <a:ext cx="23813" cy="39688"/>
          </a:xfrm>
          <a:custGeom>
            <a:avLst/>
            <a:gdLst>
              <a:gd name="T0" fmla="*/ 2147483647 w 115"/>
              <a:gd name="T1" fmla="*/ 2147483647 h 170"/>
              <a:gd name="T2" fmla="*/ 2147483647 w 115"/>
              <a:gd name="T3" fmla="*/ 2147483647 h 170"/>
              <a:gd name="T4" fmla="*/ 2147483647 w 115"/>
              <a:gd name="T5" fmla="*/ 2147483647 h 170"/>
              <a:gd name="T6" fmla="*/ 2147483647 w 115"/>
              <a:gd name="T7" fmla="*/ 2147483647 h 170"/>
              <a:gd name="T8" fmla="*/ 2147483647 w 115"/>
              <a:gd name="T9" fmla="*/ 2147483647 h 170"/>
              <a:gd name="T10" fmla="*/ 2147483647 w 115"/>
              <a:gd name="T11" fmla="*/ 2147483647 h 170"/>
              <a:gd name="T12" fmla="*/ 2147483647 w 115"/>
              <a:gd name="T13" fmla="*/ 2147483647 h 170"/>
              <a:gd name="T14" fmla="*/ 2147483647 w 115"/>
              <a:gd name="T15" fmla="*/ 2147483647 h 170"/>
              <a:gd name="T16" fmla="*/ 2147483647 w 115"/>
              <a:gd name="T17" fmla="*/ 2147483647 h 170"/>
              <a:gd name="T18" fmla="*/ 2147483647 w 115"/>
              <a:gd name="T19" fmla="*/ 2147483647 h 170"/>
              <a:gd name="T20" fmla="*/ 2147483647 w 115"/>
              <a:gd name="T21" fmla="*/ 2147483647 h 170"/>
              <a:gd name="T22" fmla="*/ 2147483647 w 115"/>
              <a:gd name="T23" fmla="*/ 2147483647 h 170"/>
              <a:gd name="T24" fmla="*/ 2147483647 w 115"/>
              <a:gd name="T25" fmla="*/ 2147483647 h 170"/>
              <a:gd name="T26" fmla="*/ 2147483647 w 115"/>
              <a:gd name="T27" fmla="*/ 2147483647 h 170"/>
              <a:gd name="T28" fmla="*/ 2147483647 w 115"/>
              <a:gd name="T29" fmla="*/ 2147483647 h 170"/>
              <a:gd name="T30" fmla="*/ 2147483647 w 115"/>
              <a:gd name="T31" fmla="*/ 2147483647 h 170"/>
              <a:gd name="T32" fmla="*/ 2147483647 w 115"/>
              <a:gd name="T33" fmla="*/ 2147483647 h 170"/>
              <a:gd name="T34" fmla="*/ 2147483647 w 115"/>
              <a:gd name="T35" fmla="*/ 2147483647 h 170"/>
              <a:gd name="T36" fmla="*/ 2147483647 w 115"/>
              <a:gd name="T37" fmla="*/ 2147483647 h 170"/>
              <a:gd name="T38" fmla="*/ 2147483647 w 115"/>
              <a:gd name="T39" fmla="*/ 2147483647 h 170"/>
              <a:gd name="T40" fmla="*/ 2147483647 w 115"/>
              <a:gd name="T41" fmla="*/ 2147483647 h 170"/>
              <a:gd name="T42" fmla="*/ 2147483647 w 115"/>
              <a:gd name="T43" fmla="*/ 2147483647 h 170"/>
              <a:gd name="T44" fmla="*/ 2147483647 w 115"/>
              <a:gd name="T45" fmla="*/ 2147483647 h 170"/>
              <a:gd name="T46" fmla="*/ 2147483647 w 115"/>
              <a:gd name="T47" fmla="*/ 2147483647 h 170"/>
              <a:gd name="T48" fmla="*/ 2147483647 w 115"/>
              <a:gd name="T49" fmla="*/ 2147483647 h 170"/>
              <a:gd name="T50" fmla="*/ 2147483647 w 115"/>
              <a:gd name="T51" fmla="*/ 2147483647 h 170"/>
              <a:gd name="T52" fmla="*/ 2147483647 w 115"/>
              <a:gd name="T53" fmla="*/ 2147483647 h 170"/>
              <a:gd name="T54" fmla="*/ 2147483647 w 115"/>
              <a:gd name="T55" fmla="*/ 2147483647 h 170"/>
              <a:gd name="T56" fmla="*/ 2147483647 w 115"/>
              <a:gd name="T57" fmla="*/ 2147483647 h 170"/>
              <a:gd name="T58" fmla="*/ 2147483647 w 115"/>
              <a:gd name="T59" fmla="*/ 2147483647 h 170"/>
              <a:gd name="T60" fmla="*/ 2147483647 w 115"/>
              <a:gd name="T61" fmla="*/ 0 h 170"/>
              <a:gd name="T62" fmla="*/ 2147483647 w 115"/>
              <a:gd name="T63" fmla="*/ 2147483647 h 170"/>
              <a:gd name="T64" fmla="*/ 0 w 115"/>
              <a:gd name="T65" fmla="*/ 2147483647 h 170"/>
              <a:gd name="T66" fmla="*/ 2147483647 w 115"/>
              <a:gd name="T67" fmla="*/ 2147483647 h 170"/>
              <a:gd name="T68" fmla="*/ 2147483647 w 115"/>
              <a:gd name="T69" fmla="*/ 2147483647 h 170"/>
              <a:gd name="T70" fmla="*/ 2147483647 w 115"/>
              <a:gd name="T71" fmla="*/ 2147483647 h 170"/>
              <a:gd name="T72" fmla="*/ 2147483647 w 115"/>
              <a:gd name="T73" fmla="*/ 2147483647 h 170"/>
              <a:gd name="T74" fmla="*/ 2147483647 w 115"/>
              <a:gd name="T75" fmla="*/ 2147483647 h 170"/>
              <a:gd name="T76" fmla="*/ 2147483647 w 115"/>
              <a:gd name="T77" fmla="*/ 2147483647 h 170"/>
              <a:gd name="T78" fmla="*/ 2147483647 w 115"/>
              <a:gd name="T79" fmla="*/ 2147483647 h 170"/>
              <a:gd name="T80" fmla="*/ 2147483647 w 115"/>
              <a:gd name="T81" fmla="*/ 2147483647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170"/>
              <a:gd name="T125" fmla="*/ 115 w 115"/>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170">
                <a:moveTo>
                  <a:pt x="97" y="57"/>
                </a:moveTo>
                <a:lnTo>
                  <a:pt x="100" y="75"/>
                </a:lnTo>
                <a:lnTo>
                  <a:pt x="98" y="90"/>
                </a:lnTo>
                <a:lnTo>
                  <a:pt x="91" y="103"/>
                </a:lnTo>
                <a:lnTo>
                  <a:pt x="80" y="114"/>
                </a:lnTo>
                <a:lnTo>
                  <a:pt x="68" y="125"/>
                </a:lnTo>
                <a:lnTo>
                  <a:pt x="54" y="135"/>
                </a:lnTo>
                <a:lnTo>
                  <a:pt x="39" y="145"/>
                </a:lnTo>
                <a:lnTo>
                  <a:pt x="27" y="155"/>
                </a:lnTo>
                <a:lnTo>
                  <a:pt x="25" y="158"/>
                </a:lnTo>
                <a:lnTo>
                  <a:pt x="23" y="160"/>
                </a:lnTo>
                <a:lnTo>
                  <a:pt x="23" y="164"/>
                </a:lnTo>
                <a:lnTo>
                  <a:pt x="26" y="167"/>
                </a:lnTo>
                <a:lnTo>
                  <a:pt x="28" y="169"/>
                </a:lnTo>
                <a:lnTo>
                  <a:pt x="31" y="170"/>
                </a:lnTo>
                <a:lnTo>
                  <a:pt x="34" y="170"/>
                </a:lnTo>
                <a:lnTo>
                  <a:pt x="37" y="169"/>
                </a:lnTo>
                <a:lnTo>
                  <a:pt x="53" y="159"/>
                </a:lnTo>
                <a:lnTo>
                  <a:pt x="69" y="149"/>
                </a:lnTo>
                <a:lnTo>
                  <a:pt x="83" y="137"/>
                </a:lnTo>
                <a:lnTo>
                  <a:pt x="97" y="123"/>
                </a:lnTo>
                <a:lnTo>
                  <a:pt x="106" y="108"/>
                </a:lnTo>
                <a:lnTo>
                  <a:pt x="113" y="91"/>
                </a:lnTo>
                <a:lnTo>
                  <a:pt x="115" y="73"/>
                </a:lnTo>
                <a:lnTo>
                  <a:pt x="111" y="53"/>
                </a:lnTo>
                <a:lnTo>
                  <a:pt x="101" y="39"/>
                </a:lnTo>
                <a:lnTo>
                  <a:pt x="89" y="26"/>
                </a:lnTo>
                <a:lnTo>
                  <a:pt x="72" y="15"/>
                </a:lnTo>
                <a:lnTo>
                  <a:pt x="55" y="8"/>
                </a:lnTo>
                <a:lnTo>
                  <a:pt x="37" y="2"/>
                </a:lnTo>
                <a:lnTo>
                  <a:pt x="21" y="0"/>
                </a:lnTo>
                <a:lnTo>
                  <a:pt x="9" y="1"/>
                </a:lnTo>
                <a:lnTo>
                  <a:pt x="0" y="5"/>
                </a:lnTo>
                <a:lnTo>
                  <a:pt x="15" y="10"/>
                </a:lnTo>
                <a:lnTo>
                  <a:pt x="30" y="13"/>
                </a:lnTo>
                <a:lnTo>
                  <a:pt x="43" y="16"/>
                </a:lnTo>
                <a:lnTo>
                  <a:pt x="57" y="20"/>
                </a:lnTo>
                <a:lnTo>
                  <a:pt x="70" y="26"/>
                </a:lnTo>
                <a:lnTo>
                  <a:pt x="81" y="33"/>
                </a:lnTo>
                <a:lnTo>
                  <a:pt x="91" y="43"/>
                </a:lnTo>
                <a:lnTo>
                  <a:pt x="97" y="57"/>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716" name="Freeform 1089"/>
          <p:cNvSpPr>
            <a:spLocks/>
          </p:cNvSpPr>
          <p:nvPr/>
        </p:nvSpPr>
        <p:spPr bwMode="auto">
          <a:xfrm>
            <a:off x="6667500" y="5335588"/>
            <a:ext cx="57150" cy="79375"/>
          </a:xfrm>
          <a:custGeom>
            <a:avLst/>
            <a:gdLst>
              <a:gd name="T0" fmla="*/ 2147483647 w 289"/>
              <a:gd name="T1" fmla="*/ 2147483647 h 352"/>
              <a:gd name="T2" fmla="*/ 2147483647 w 289"/>
              <a:gd name="T3" fmla="*/ 2147483647 h 352"/>
              <a:gd name="T4" fmla="*/ 2147483647 w 289"/>
              <a:gd name="T5" fmla="*/ 2147483647 h 352"/>
              <a:gd name="T6" fmla="*/ 0 w 289"/>
              <a:gd name="T7" fmla="*/ 2147483647 h 352"/>
              <a:gd name="T8" fmla="*/ 2147483647 w 289"/>
              <a:gd name="T9" fmla="*/ 2147483647 h 352"/>
              <a:gd name="T10" fmla="*/ 2147483647 w 289"/>
              <a:gd name="T11" fmla="*/ 2147483647 h 352"/>
              <a:gd name="T12" fmla="*/ 2147483647 w 289"/>
              <a:gd name="T13" fmla="*/ 2147483647 h 352"/>
              <a:gd name="T14" fmla="*/ 2147483647 w 289"/>
              <a:gd name="T15" fmla="*/ 2147483647 h 352"/>
              <a:gd name="T16" fmla="*/ 2147483647 w 289"/>
              <a:gd name="T17" fmla="*/ 2147483647 h 352"/>
              <a:gd name="T18" fmla="*/ 2147483647 w 289"/>
              <a:gd name="T19" fmla="*/ 2147483647 h 352"/>
              <a:gd name="T20" fmla="*/ 2147483647 w 289"/>
              <a:gd name="T21" fmla="*/ 2147483647 h 352"/>
              <a:gd name="T22" fmla="*/ 2147483647 w 289"/>
              <a:gd name="T23" fmla="*/ 2147483647 h 352"/>
              <a:gd name="T24" fmla="*/ 2147483647 w 289"/>
              <a:gd name="T25" fmla="*/ 2147483647 h 352"/>
              <a:gd name="T26" fmla="*/ 2147483647 w 289"/>
              <a:gd name="T27" fmla="*/ 2147483647 h 352"/>
              <a:gd name="T28" fmla="*/ 2147483647 w 289"/>
              <a:gd name="T29" fmla="*/ 2147483647 h 352"/>
              <a:gd name="T30" fmla="*/ 2147483647 w 289"/>
              <a:gd name="T31" fmla="*/ 2147483647 h 352"/>
              <a:gd name="T32" fmla="*/ 2147483647 w 289"/>
              <a:gd name="T33" fmla="*/ 2147483647 h 352"/>
              <a:gd name="T34" fmla="*/ 2147483647 w 289"/>
              <a:gd name="T35" fmla="*/ 2147483647 h 352"/>
              <a:gd name="T36" fmla="*/ 2147483647 w 289"/>
              <a:gd name="T37" fmla="*/ 2147483647 h 352"/>
              <a:gd name="T38" fmla="*/ 2147483647 w 289"/>
              <a:gd name="T39" fmla="*/ 2147483647 h 352"/>
              <a:gd name="T40" fmla="*/ 2147483647 w 289"/>
              <a:gd name="T41" fmla="*/ 2147483647 h 352"/>
              <a:gd name="T42" fmla="*/ 2147483647 w 289"/>
              <a:gd name="T43" fmla="*/ 2147483647 h 352"/>
              <a:gd name="T44" fmla="*/ 2147483647 w 289"/>
              <a:gd name="T45" fmla="*/ 2147483647 h 352"/>
              <a:gd name="T46" fmla="*/ 2147483647 w 289"/>
              <a:gd name="T47" fmla="*/ 2147483647 h 352"/>
              <a:gd name="T48" fmla="*/ 2147483647 w 289"/>
              <a:gd name="T49" fmla="*/ 2147483647 h 352"/>
              <a:gd name="T50" fmla="*/ 2147483647 w 289"/>
              <a:gd name="T51" fmla="*/ 2147483647 h 352"/>
              <a:gd name="T52" fmla="*/ 2147483647 w 289"/>
              <a:gd name="T53" fmla="*/ 2147483647 h 352"/>
              <a:gd name="T54" fmla="*/ 2147483647 w 289"/>
              <a:gd name="T55" fmla="*/ 2147483647 h 352"/>
              <a:gd name="T56" fmla="*/ 2147483647 w 289"/>
              <a:gd name="T57" fmla="*/ 2147483647 h 352"/>
              <a:gd name="T58" fmla="*/ 2147483647 w 289"/>
              <a:gd name="T59" fmla="*/ 2147483647 h 352"/>
              <a:gd name="T60" fmla="*/ 2147483647 w 289"/>
              <a:gd name="T61" fmla="*/ 2147483647 h 352"/>
              <a:gd name="T62" fmla="*/ 2147483647 w 289"/>
              <a:gd name="T63" fmla="*/ 2147483647 h 352"/>
              <a:gd name="T64" fmla="*/ 2147483647 w 289"/>
              <a:gd name="T65" fmla="*/ 2147483647 h 352"/>
              <a:gd name="T66" fmla="*/ 2147483647 w 289"/>
              <a:gd name="T67" fmla="*/ 2147483647 h 352"/>
              <a:gd name="T68" fmla="*/ 2147483647 w 289"/>
              <a:gd name="T69" fmla="*/ 2147483647 h 352"/>
              <a:gd name="T70" fmla="*/ 2147483647 w 289"/>
              <a:gd name="T71" fmla="*/ 2147483647 h 352"/>
              <a:gd name="T72" fmla="*/ 2147483647 w 289"/>
              <a:gd name="T73" fmla="*/ 2147483647 h 352"/>
              <a:gd name="T74" fmla="*/ 2147483647 w 289"/>
              <a:gd name="T75" fmla="*/ 2147483647 h 352"/>
              <a:gd name="T76" fmla="*/ 2147483647 w 289"/>
              <a:gd name="T77" fmla="*/ 2147483647 h 352"/>
              <a:gd name="T78" fmla="*/ 2147483647 w 289"/>
              <a:gd name="T79" fmla="*/ 2147483647 h 352"/>
              <a:gd name="T80" fmla="*/ 2147483647 w 289"/>
              <a:gd name="T81" fmla="*/ 0 h 352"/>
              <a:gd name="T82" fmla="*/ 2147483647 w 289"/>
              <a:gd name="T83" fmla="*/ 2147483647 h 352"/>
              <a:gd name="T84" fmla="*/ 2147483647 w 289"/>
              <a:gd name="T85" fmla="*/ 2147483647 h 352"/>
              <a:gd name="T86" fmla="*/ 2147483647 w 289"/>
              <a:gd name="T87" fmla="*/ 2147483647 h 3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2"/>
              <a:gd name="T134" fmla="*/ 289 w 289"/>
              <a:gd name="T135" fmla="*/ 352 h 3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2">
                <a:moveTo>
                  <a:pt x="113" y="47"/>
                </a:moveTo>
                <a:lnTo>
                  <a:pt x="90" y="65"/>
                </a:lnTo>
                <a:lnTo>
                  <a:pt x="68" y="85"/>
                </a:lnTo>
                <a:lnTo>
                  <a:pt x="48" y="106"/>
                </a:lnTo>
                <a:lnTo>
                  <a:pt x="31" y="130"/>
                </a:lnTo>
                <a:lnTo>
                  <a:pt x="16" y="156"/>
                </a:lnTo>
                <a:lnTo>
                  <a:pt x="5" y="182"/>
                </a:lnTo>
                <a:lnTo>
                  <a:pt x="0" y="211"/>
                </a:lnTo>
                <a:lnTo>
                  <a:pt x="1" y="241"/>
                </a:lnTo>
                <a:lnTo>
                  <a:pt x="3" y="249"/>
                </a:lnTo>
                <a:lnTo>
                  <a:pt x="6" y="257"/>
                </a:lnTo>
                <a:lnTo>
                  <a:pt x="10" y="264"/>
                </a:lnTo>
                <a:lnTo>
                  <a:pt x="14" y="271"/>
                </a:lnTo>
                <a:lnTo>
                  <a:pt x="19" y="277"/>
                </a:lnTo>
                <a:lnTo>
                  <a:pt x="24" y="284"/>
                </a:lnTo>
                <a:lnTo>
                  <a:pt x="31" y="289"/>
                </a:lnTo>
                <a:lnTo>
                  <a:pt x="37" y="293"/>
                </a:lnTo>
                <a:lnTo>
                  <a:pt x="51" y="302"/>
                </a:lnTo>
                <a:lnTo>
                  <a:pt x="64" y="309"/>
                </a:lnTo>
                <a:lnTo>
                  <a:pt x="78" y="316"/>
                </a:lnTo>
                <a:lnTo>
                  <a:pt x="93" y="321"/>
                </a:lnTo>
                <a:lnTo>
                  <a:pt x="107" y="327"/>
                </a:lnTo>
                <a:lnTo>
                  <a:pt x="122" y="331"/>
                </a:lnTo>
                <a:lnTo>
                  <a:pt x="137" y="335"/>
                </a:lnTo>
                <a:lnTo>
                  <a:pt x="151" y="338"/>
                </a:lnTo>
                <a:lnTo>
                  <a:pt x="167" y="342"/>
                </a:lnTo>
                <a:lnTo>
                  <a:pt x="183" y="344"/>
                </a:lnTo>
                <a:lnTo>
                  <a:pt x="198" y="346"/>
                </a:lnTo>
                <a:lnTo>
                  <a:pt x="213" y="348"/>
                </a:lnTo>
                <a:lnTo>
                  <a:pt x="229" y="349"/>
                </a:lnTo>
                <a:lnTo>
                  <a:pt x="245" y="350"/>
                </a:lnTo>
                <a:lnTo>
                  <a:pt x="260" y="351"/>
                </a:lnTo>
                <a:lnTo>
                  <a:pt x="275" y="352"/>
                </a:lnTo>
                <a:lnTo>
                  <a:pt x="280" y="352"/>
                </a:lnTo>
                <a:lnTo>
                  <a:pt x="284" y="349"/>
                </a:lnTo>
                <a:lnTo>
                  <a:pt x="287" y="346"/>
                </a:lnTo>
                <a:lnTo>
                  <a:pt x="289" y="340"/>
                </a:lnTo>
                <a:lnTo>
                  <a:pt x="289" y="335"/>
                </a:lnTo>
                <a:lnTo>
                  <a:pt x="287" y="331"/>
                </a:lnTo>
                <a:lnTo>
                  <a:pt x="283" y="328"/>
                </a:lnTo>
                <a:lnTo>
                  <a:pt x="279" y="327"/>
                </a:lnTo>
                <a:lnTo>
                  <a:pt x="264" y="327"/>
                </a:lnTo>
                <a:lnTo>
                  <a:pt x="250" y="327"/>
                </a:lnTo>
                <a:lnTo>
                  <a:pt x="235" y="326"/>
                </a:lnTo>
                <a:lnTo>
                  <a:pt x="222" y="324"/>
                </a:lnTo>
                <a:lnTo>
                  <a:pt x="207" y="323"/>
                </a:lnTo>
                <a:lnTo>
                  <a:pt x="192" y="321"/>
                </a:lnTo>
                <a:lnTo>
                  <a:pt x="179" y="319"/>
                </a:lnTo>
                <a:lnTo>
                  <a:pt x="164" y="317"/>
                </a:lnTo>
                <a:lnTo>
                  <a:pt x="150" y="314"/>
                </a:lnTo>
                <a:lnTo>
                  <a:pt x="136" y="311"/>
                </a:lnTo>
                <a:lnTo>
                  <a:pt x="122" y="306"/>
                </a:lnTo>
                <a:lnTo>
                  <a:pt x="108" y="302"/>
                </a:lnTo>
                <a:lnTo>
                  <a:pt x="95" y="298"/>
                </a:lnTo>
                <a:lnTo>
                  <a:pt x="82" y="291"/>
                </a:lnTo>
                <a:lnTo>
                  <a:pt x="68" y="285"/>
                </a:lnTo>
                <a:lnTo>
                  <a:pt x="56" y="278"/>
                </a:lnTo>
                <a:lnTo>
                  <a:pt x="45" y="271"/>
                </a:lnTo>
                <a:lnTo>
                  <a:pt x="37" y="260"/>
                </a:lnTo>
                <a:lnTo>
                  <a:pt x="32" y="250"/>
                </a:lnTo>
                <a:lnTo>
                  <a:pt x="27" y="237"/>
                </a:lnTo>
                <a:lnTo>
                  <a:pt x="27" y="222"/>
                </a:lnTo>
                <a:lnTo>
                  <a:pt x="30" y="203"/>
                </a:lnTo>
                <a:lnTo>
                  <a:pt x="34" y="183"/>
                </a:lnTo>
                <a:lnTo>
                  <a:pt x="38" y="169"/>
                </a:lnTo>
                <a:lnTo>
                  <a:pt x="45" y="153"/>
                </a:lnTo>
                <a:lnTo>
                  <a:pt x="54" y="140"/>
                </a:lnTo>
                <a:lnTo>
                  <a:pt x="61" y="127"/>
                </a:lnTo>
                <a:lnTo>
                  <a:pt x="71" y="115"/>
                </a:lnTo>
                <a:lnTo>
                  <a:pt x="80" y="103"/>
                </a:lnTo>
                <a:lnTo>
                  <a:pt x="90" y="93"/>
                </a:lnTo>
                <a:lnTo>
                  <a:pt x="102" y="82"/>
                </a:lnTo>
                <a:lnTo>
                  <a:pt x="116" y="70"/>
                </a:lnTo>
                <a:lnTo>
                  <a:pt x="129" y="59"/>
                </a:lnTo>
                <a:lnTo>
                  <a:pt x="145" y="49"/>
                </a:lnTo>
                <a:lnTo>
                  <a:pt x="162" y="38"/>
                </a:lnTo>
                <a:lnTo>
                  <a:pt x="180" y="28"/>
                </a:lnTo>
                <a:lnTo>
                  <a:pt x="197" y="20"/>
                </a:lnTo>
                <a:lnTo>
                  <a:pt x="212" y="12"/>
                </a:lnTo>
                <a:lnTo>
                  <a:pt x="227" y="6"/>
                </a:lnTo>
                <a:lnTo>
                  <a:pt x="240" y="1"/>
                </a:lnTo>
                <a:lnTo>
                  <a:pt x="228" y="0"/>
                </a:lnTo>
                <a:lnTo>
                  <a:pt x="213" y="1"/>
                </a:lnTo>
                <a:lnTo>
                  <a:pt x="198" y="5"/>
                </a:lnTo>
                <a:lnTo>
                  <a:pt x="180" y="10"/>
                </a:lnTo>
                <a:lnTo>
                  <a:pt x="162" y="18"/>
                </a:lnTo>
                <a:lnTo>
                  <a:pt x="144" y="26"/>
                </a:lnTo>
                <a:lnTo>
                  <a:pt x="127" y="36"/>
                </a:lnTo>
                <a:lnTo>
                  <a:pt x="113" y="47"/>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717" name="Freeform 1090"/>
          <p:cNvSpPr>
            <a:spLocks/>
          </p:cNvSpPr>
          <p:nvPr/>
        </p:nvSpPr>
        <p:spPr bwMode="auto">
          <a:xfrm>
            <a:off x="6748463" y="5332413"/>
            <a:ext cx="50800" cy="53975"/>
          </a:xfrm>
          <a:custGeom>
            <a:avLst/>
            <a:gdLst>
              <a:gd name="T0" fmla="*/ 2147483647 w 252"/>
              <a:gd name="T1" fmla="*/ 2147483647 h 235"/>
              <a:gd name="T2" fmla="*/ 2147483647 w 252"/>
              <a:gd name="T3" fmla="*/ 2147483647 h 235"/>
              <a:gd name="T4" fmla="*/ 2147483647 w 252"/>
              <a:gd name="T5" fmla="*/ 2147483647 h 235"/>
              <a:gd name="T6" fmla="*/ 2147483647 w 252"/>
              <a:gd name="T7" fmla="*/ 2147483647 h 235"/>
              <a:gd name="T8" fmla="*/ 2147483647 w 252"/>
              <a:gd name="T9" fmla="*/ 2147483647 h 235"/>
              <a:gd name="T10" fmla="*/ 2147483647 w 252"/>
              <a:gd name="T11" fmla="*/ 2147483647 h 235"/>
              <a:gd name="T12" fmla="*/ 2147483647 w 252"/>
              <a:gd name="T13" fmla="*/ 2147483647 h 235"/>
              <a:gd name="T14" fmla="*/ 2147483647 w 252"/>
              <a:gd name="T15" fmla="*/ 2147483647 h 235"/>
              <a:gd name="T16" fmla="*/ 2147483647 w 252"/>
              <a:gd name="T17" fmla="*/ 2147483647 h 235"/>
              <a:gd name="T18" fmla="*/ 2147483647 w 252"/>
              <a:gd name="T19" fmla="*/ 2147483647 h 235"/>
              <a:gd name="T20" fmla="*/ 2147483647 w 252"/>
              <a:gd name="T21" fmla="*/ 2147483647 h 235"/>
              <a:gd name="T22" fmla="*/ 2147483647 w 252"/>
              <a:gd name="T23" fmla="*/ 2147483647 h 235"/>
              <a:gd name="T24" fmla="*/ 2147483647 w 252"/>
              <a:gd name="T25" fmla="*/ 2147483647 h 235"/>
              <a:gd name="T26" fmla="*/ 2147483647 w 252"/>
              <a:gd name="T27" fmla="*/ 2147483647 h 235"/>
              <a:gd name="T28" fmla="*/ 2147483647 w 252"/>
              <a:gd name="T29" fmla="*/ 2147483647 h 235"/>
              <a:gd name="T30" fmla="*/ 2147483647 w 252"/>
              <a:gd name="T31" fmla="*/ 2147483647 h 235"/>
              <a:gd name="T32" fmla="*/ 2147483647 w 252"/>
              <a:gd name="T33" fmla="*/ 2147483647 h 235"/>
              <a:gd name="T34" fmla="*/ 2147483647 w 252"/>
              <a:gd name="T35" fmla="*/ 2147483647 h 235"/>
              <a:gd name="T36" fmla="*/ 2147483647 w 252"/>
              <a:gd name="T37" fmla="*/ 2147483647 h 235"/>
              <a:gd name="T38" fmla="*/ 2147483647 w 252"/>
              <a:gd name="T39" fmla="*/ 2147483647 h 235"/>
              <a:gd name="T40" fmla="*/ 2147483647 w 252"/>
              <a:gd name="T41" fmla="*/ 2147483647 h 235"/>
              <a:gd name="T42" fmla="*/ 2147483647 w 252"/>
              <a:gd name="T43" fmla="*/ 2147483647 h 235"/>
              <a:gd name="T44" fmla="*/ 2147483647 w 252"/>
              <a:gd name="T45" fmla="*/ 2147483647 h 235"/>
              <a:gd name="T46" fmla="*/ 2147483647 w 252"/>
              <a:gd name="T47" fmla="*/ 2147483647 h 235"/>
              <a:gd name="T48" fmla="*/ 2147483647 w 252"/>
              <a:gd name="T49" fmla="*/ 2147483647 h 235"/>
              <a:gd name="T50" fmla="*/ 2147483647 w 252"/>
              <a:gd name="T51" fmla="*/ 2147483647 h 235"/>
              <a:gd name="T52" fmla="*/ 2147483647 w 252"/>
              <a:gd name="T53" fmla="*/ 2147483647 h 235"/>
              <a:gd name="T54" fmla="*/ 2147483647 w 252"/>
              <a:gd name="T55" fmla="*/ 2147483647 h 235"/>
              <a:gd name="T56" fmla="*/ 2147483647 w 252"/>
              <a:gd name="T57" fmla="*/ 2147483647 h 235"/>
              <a:gd name="T58" fmla="*/ 2147483647 w 252"/>
              <a:gd name="T59" fmla="*/ 2147483647 h 235"/>
              <a:gd name="T60" fmla="*/ 2147483647 w 252"/>
              <a:gd name="T61" fmla="*/ 2147483647 h 235"/>
              <a:gd name="T62" fmla="*/ 2147483647 w 252"/>
              <a:gd name="T63" fmla="*/ 2147483647 h 235"/>
              <a:gd name="T64" fmla="*/ 2147483647 w 252"/>
              <a:gd name="T65" fmla="*/ 2147483647 h 235"/>
              <a:gd name="T66" fmla="*/ 2147483647 w 252"/>
              <a:gd name="T67" fmla="*/ 2147483647 h 235"/>
              <a:gd name="T68" fmla="*/ 2147483647 w 252"/>
              <a:gd name="T69" fmla="*/ 2147483647 h 235"/>
              <a:gd name="T70" fmla="*/ 2147483647 w 252"/>
              <a:gd name="T71" fmla="*/ 2147483647 h 235"/>
              <a:gd name="T72" fmla="*/ 2147483647 w 252"/>
              <a:gd name="T73" fmla="*/ 2147483647 h 235"/>
              <a:gd name="T74" fmla="*/ 2147483647 w 252"/>
              <a:gd name="T75" fmla="*/ 2147483647 h 235"/>
              <a:gd name="T76" fmla="*/ 2147483647 w 252"/>
              <a:gd name="T77" fmla="*/ 2147483647 h 235"/>
              <a:gd name="T78" fmla="*/ 2147483647 w 252"/>
              <a:gd name="T79" fmla="*/ 0 h 235"/>
              <a:gd name="T80" fmla="*/ 2147483647 w 252"/>
              <a:gd name="T81" fmla="*/ 0 h 235"/>
              <a:gd name="T82" fmla="*/ 2147483647 w 252"/>
              <a:gd name="T83" fmla="*/ 0 h 235"/>
              <a:gd name="T84" fmla="*/ 2147483647 w 252"/>
              <a:gd name="T85" fmla="*/ 2147483647 h 235"/>
              <a:gd name="T86" fmla="*/ 2147483647 w 252"/>
              <a:gd name="T87" fmla="*/ 2147483647 h 235"/>
              <a:gd name="T88" fmla="*/ 0 w 252"/>
              <a:gd name="T89" fmla="*/ 2147483647 h 235"/>
              <a:gd name="T90" fmla="*/ 2147483647 w 252"/>
              <a:gd name="T91" fmla="*/ 2147483647 h 235"/>
              <a:gd name="T92" fmla="*/ 2147483647 w 252"/>
              <a:gd name="T93" fmla="*/ 2147483647 h 235"/>
              <a:gd name="T94" fmla="*/ 2147483647 w 252"/>
              <a:gd name="T95" fmla="*/ 2147483647 h 235"/>
              <a:gd name="T96" fmla="*/ 2147483647 w 252"/>
              <a:gd name="T97" fmla="*/ 2147483647 h 235"/>
              <a:gd name="T98" fmla="*/ 2147483647 w 252"/>
              <a:gd name="T99" fmla="*/ 2147483647 h 235"/>
              <a:gd name="T100" fmla="*/ 2147483647 w 252"/>
              <a:gd name="T101" fmla="*/ 2147483647 h 235"/>
              <a:gd name="T102" fmla="*/ 2147483647 w 252"/>
              <a:gd name="T103" fmla="*/ 2147483647 h 235"/>
              <a:gd name="T104" fmla="*/ 2147483647 w 252"/>
              <a:gd name="T105" fmla="*/ 2147483647 h 235"/>
              <a:gd name="T106" fmla="*/ 2147483647 w 252"/>
              <a:gd name="T107" fmla="*/ 2147483647 h 235"/>
              <a:gd name="T108" fmla="*/ 2147483647 w 252"/>
              <a:gd name="T109" fmla="*/ 2147483647 h 235"/>
              <a:gd name="T110" fmla="*/ 2147483647 w 252"/>
              <a:gd name="T111" fmla="*/ 2147483647 h 235"/>
              <a:gd name="T112" fmla="*/ 2147483647 w 252"/>
              <a:gd name="T113" fmla="*/ 2147483647 h 235"/>
              <a:gd name="T114" fmla="*/ 2147483647 w 252"/>
              <a:gd name="T115" fmla="*/ 2147483647 h 235"/>
              <a:gd name="T116" fmla="*/ 2147483647 w 252"/>
              <a:gd name="T117" fmla="*/ 2147483647 h 235"/>
              <a:gd name="T118" fmla="*/ 2147483647 w 252"/>
              <a:gd name="T119" fmla="*/ 2147483647 h 235"/>
              <a:gd name="T120" fmla="*/ 2147483647 w 252"/>
              <a:gd name="T121" fmla="*/ 2147483647 h 2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2"/>
              <a:gd name="T184" fmla="*/ 0 h 235"/>
              <a:gd name="T185" fmla="*/ 252 w 252"/>
              <a:gd name="T186" fmla="*/ 235 h 2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2" h="235">
                <a:moveTo>
                  <a:pt x="210" y="72"/>
                </a:moveTo>
                <a:lnTo>
                  <a:pt x="222" y="85"/>
                </a:lnTo>
                <a:lnTo>
                  <a:pt x="228" y="100"/>
                </a:lnTo>
                <a:lnTo>
                  <a:pt x="232" y="116"/>
                </a:lnTo>
                <a:lnTo>
                  <a:pt x="232" y="133"/>
                </a:lnTo>
                <a:lnTo>
                  <a:pt x="230" y="147"/>
                </a:lnTo>
                <a:lnTo>
                  <a:pt x="226" y="159"/>
                </a:lnTo>
                <a:lnTo>
                  <a:pt x="218" y="171"/>
                </a:lnTo>
                <a:lnTo>
                  <a:pt x="211" y="180"/>
                </a:lnTo>
                <a:lnTo>
                  <a:pt x="202" y="191"/>
                </a:lnTo>
                <a:lnTo>
                  <a:pt x="192" y="200"/>
                </a:lnTo>
                <a:lnTo>
                  <a:pt x="183" y="209"/>
                </a:lnTo>
                <a:lnTo>
                  <a:pt x="173" y="219"/>
                </a:lnTo>
                <a:lnTo>
                  <a:pt x="171" y="222"/>
                </a:lnTo>
                <a:lnTo>
                  <a:pt x="170" y="225"/>
                </a:lnTo>
                <a:lnTo>
                  <a:pt x="171" y="229"/>
                </a:lnTo>
                <a:lnTo>
                  <a:pt x="173" y="232"/>
                </a:lnTo>
                <a:lnTo>
                  <a:pt x="176" y="234"/>
                </a:lnTo>
                <a:lnTo>
                  <a:pt x="180" y="235"/>
                </a:lnTo>
                <a:lnTo>
                  <a:pt x="184" y="234"/>
                </a:lnTo>
                <a:lnTo>
                  <a:pt x="187" y="232"/>
                </a:lnTo>
                <a:lnTo>
                  <a:pt x="208" y="218"/>
                </a:lnTo>
                <a:lnTo>
                  <a:pt x="225" y="200"/>
                </a:lnTo>
                <a:lnTo>
                  <a:pt x="239" y="178"/>
                </a:lnTo>
                <a:lnTo>
                  <a:pt x="249" y="156"/>
                </a:lnTo>
                <a:lnTo>
                  <a:pt x="252" y="131"/>
                </a:lnTo>
                <a:lnTo>
                  <a:pt x="250" y="108"/>
                </a:lnTo>
                <a:lnTo>
                  <a:pt x="242" y="85"/>
                </a:lnTo>
                <a:lnTo>
                  <a:pt x="225" y="65"/>
                </a:lnTo>
                <a:lnTo>
                  <a:pt x="212" y="54"/>
                </a:lnTo>
                <a:lnTo>
                  <a:pt x="197" y="45"/>
                </a:lnTo>
                <a:lnTo>
                  <a:pt x="181" y="36"/>
                </a:lnTo>
                <a:lnTo>
                  <a:pt x="164" y="29"/>
                </a:lnTo>
                <a:lnTo>
                  <a:pt x="146" y="22"/>
                </a:lnTo>
                <a:lnTo>
                  <a:pt x="127" y="17"/>
                </a:lnTo>
                <a:lnTo>
                  <a:pt x="109" y="12"/>
                </a:lnTo>
                <a:lnTo>
                  <a:pt x="90" y="7"/>
                </a:lnTo>
                <a:lnTo>
                  <a:pt x="73" y="4"/>
                </a:lnTo>
                <a:lnTo>
                  <a:pt x="57" y="2"/>
                </a:lnTo>
                <a:lnTo>
                  <a:pt x="42" y="0"/>
                </a:lnTo>
                <a:lnTo>
                  <a:pt x="28" y="0"/>
                </a:lnTo>
                <a:lnTo>
                  <a:pt x="17" y="0"/>
                </a:lnTo>
                <a:lnTo>
                  <a:pt x="8" y="1"/>
                </a:lnTo>
                <a:lnTo>
                  <a:pt x="3" y="3"/>
                </a:lnTo>
                <a:lnTo>
                  <a:pt x="0" y="5"/>
                </a:lnTo>
                <a:lnTo>
                  <a:pt x="10" y="7"/>
                </a:lnTo>
                <a:lnTo>
                  <a:pt x="22" y="8"/>
                </a:lnTo>
                <a:lnTo>
                  <a:pt x="33" y="11"/>
                </a:lnTo>
                <a:lnTo>
                  <a:pt x="46" y="13"/>
                </a:lnTo>
                <a:lnTo>
                  <a:pt x="60" y="15"/>
                </a:lnTo>
                <a:lnTo>
                  <a:pt x="73" y="17"/>
                </a:lnTo>
                <a:lnTo>
                  <a:pt x="87" y="20"/>
                </a:lnTo>
                <a:lnTo>
                  <a:pt x="102" y="23"/>
                </a:lnTo>
                <a:lnTo>
                  <a:pt x="115" y="28"/>
                </a:lnTo>
                <a:lnTo>
                  <a:pt x="130" y="32"/>
                </a:lnTo>
                <a:lnTo>
                  <a:pt x="145" y="37"/>
                </a:lnTo>
                <a:lnTo>
                  <a:pt x="159" y="43"/>
                </a:lnTo>
                <a:lnTo>
                  <a:pt x="172" y="49"/>
                </a:lnTo>
                <a:lnTo>
                  <a:pt x="186" y="55"/>
                </a:lnTo>
                <a:lnTo>
                  <a:pt x="198" y="64"/>
                </a:lnTo>
                <a:lnTo>
                  <a:pt x="210" y="72"/>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718" name="Freeform 1091"/>
          <p:cNvSpPr>
            <a:spLocks/>
          </p:cNvSpPr>
          <p:nvPr/>
        </p:nvSpPr>
        <p:spPr bwMode="auto">
          <a:xfrm>
            <a:off x="6648450" y="5360988"/>
            <a:ext cx="20638" cy="50800"/>
          </a:xfrm>
          <a:custGeom>
            <a:avLst/>
            <a:gdLst>
              <a:gd name="T0" fmla="*/ 0 w 103"/>
              <a:gd name="T1" fmla="*/ 2147483647 h 220"/>
              <a:gd name="T2" fmla="*/ 0 w 103"/>
              <a:gd name="T3" fmla="*/ 2147483647 h 220"/>
              <a:gd name="T4" fmla="*/ 2147483647 w 103"/>
              <a:gd name="T5" fmla="*/ 2147483647 h 220"/>
              <a:gd name="T6" fmla="*/ 2147483647 w 103"/>
              <a:gd name="T7" fmla="*/ 2147483647 h 220"/>
              <a:gd name="T8" fmla="*/ 2147483647 w 103"/>
              <a:gd name="T9" fmla="*/ 2147483647 h 220"/>
              <a:gd name="T10" fmla="*/ 2147483647 w 103"/>
              <a:gd name="T11" fmla="*/ 2147483647 h 220"/>
              <a:gd name="T12" fmla="*/ 2147483647 w 103"/>
              <a:gd name="T13" fmla="*/ 2147483647 h 220"/>
              <a:gd name="T14" fmla="*/ 2147483647 w 103"/>
              <a:gd name="T15" fmla="*/ 2147483647 h 220"/>
              <a:gd name="T16" fmla="*/ 2147483647 w 103"/>
              <a:gd name="T17" fmla="*/ 2147483647 h 220"/>
              <a:gd name="T18" fmla="*/ 2147483647 w 103"/>
              <a:gd name="T19" fmla="*/ 2147483647 h 220"/>
              <a:gd name="T20" fmla="*/ 2147483647 w 103"/>
              <a:gd name="T21" fmla="*/ 2147483647 h 220"/>
              <a:gd name="T22" fmla="*/ 2147483647 w 103"/>
              <a:gd name="T23" fmla="*/ 2147483647 h 220"/>
              <a:gd name="T24" fmla="*/ 2147483647 w 103"/>
              <a:gd name="T25" fmla="*/ 2147483647 h 220"/>
              <a:gd name="T26" fmla="*/ 2147483647 w 103"/>
              <a:gd name="T27" fmla="*/ 2147483647 h 220"/>
              <a:gd name="T28" fmla="*/ 2147483647 w 103"/>
              <a:gd name="T29" fmla="*/ 2147483647 h 220"/>
              <a:gd name="T30" fmla="*/ 2147483647 w 103"/>
              <a:gd name="T31" fmla="*/ 2147483647 h 220"/>
              <a:gd name="T32" fmla="*/ 2147483647 w 103"/>
              <a:gd name="T33" fmla="*/ 2147483647 h 220"/>
              <a:gd name="T34" fmla="*/ 2147483647 w 103"/>
              <a:gd name="T35" fmla="*/ 2147483647 h 220"/>
              <a:gd name="T36" fmla="*/ 2147483647 w 103"/>
              <a:gd name="T37" fmla="*/ 2147483647 h 220"/>
              <a:gd name="T38" fmla="*/ 2147483647 w 103"/>
              <a:gd name="T39" fmla="*/ 2147483647 h 220"/>
              <a:gd name="T40" fmla="*/ 2147483647 w 103"/>
              <a:gd name="T41" fmla="*/ 2147483647 h 220"/>
              <a:gd name="T42" fmla="*/ 2147483647 w 103"/>
              <a:gd name="T43" fmla="*/ 2147483647 h 220"/>
              <a:gd name="T44" fmla="*/ 2147483647 w 103"/>
              <a:gd name="T45" fmla="*/ 2147483647 h 220"/>
              <a:gd name="T46" fmla="*/ 2147483647 w 103"/>
              <a:gd name="T47" fmla="*/ 2147483647 h 220"/>
              <a:gd name="T48" fmla="*/ 2147483647 w 103"/>
              <a:gd name="T49" fmla="*/ 2147483647 h 220"/>
              <a:gd name="T50" fmla="*/ 2147483647 w 103"/>
              <a:gd name="T51" fmla="*/ 2147483647 h 220"/>
              <a:gd name="T52" fmla="*/ 2147483647 w 103"/>
              <a:gd name="T53" fmla="*/ 2147483647 h 220"/>
              <a:gd name="T54" fmla="*/ 2147483647 w 103"/>
              <a:gd name="T55" fmla="*/ 2147483647 h 220"/>
              <a:gd name="T56" fmla="*/ 2147483647 w 103"/>
              <a:gd name="T57" fmla="*/ 2147483647 h 220"/>
              <a:gd name="T58" fmla="*/ 2147483647 w 103"/>
              <a:gd name="T59" fmla="*/ 2147483647 h 220"/>
              <a:gd name="T60" fmla="*/ 2147483647 w 103"/>
              <a:gd name="T61" fmla="*/ 2147483647 h 220"/>
              <a:gd name="T62" fmla="*/ 2147483647 w 103"/>
              <a:gd name="T63" fmla="*/ 2147483647 h 220"/>
              <a:gd name="T64" fmla="*/ 2147483647 w 103"/>
              <a:gd name="T65" fmla="*/ 0 h 220"/>
              <a:gd name="T66" fmla="*/ 2147483647 w 103"/>
              <a:gd name="T67" fmla="*/ 2147483647 h 220"/>
              <a:gd name="T68" fmla="*/ 2147483647 w 103"/>
              <a:gd name="T69" fmla="*/ 2147483647 h 220"/>
              <a:gd name="T70" fmla="*/ 2147483647 w 103"/>
              <a:gd name="T71" fmla="*/ 2147483647 h 220"/>
              <a:gd name="T72" fmla="*/ 2147483647 w 103"/>
              <a:gd name="T73" fmla="*/ 2147483647 h 220"/>
              <a:gd name="T74" fmla="*/ 2147483647 w 103"/>
              <a:gd name="T75" fmla="*/ 2147483647 h 220"/>
              <a:gd name="T76" fmla="*/ 2147483647 w 103"/>
              <a:gd name="T77" fmla="*/ 2147483647 h 220"/>
              <a:gd name="T78" fmla="*/ 2147483647 w 103"/>
              <a:gd name="T79" fmla="*/ 2147483647 h 220"/>
              <a:gd name="T80" fmla="*/ 0 w 103"/>
              <a:gd name="T81" fmla="*/ 2147483647 h 2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0"/>
              <a:gd name="T125" fmla="*/ 103 w 103"/>
              <a:gd name="T126" fmla="*/ 220 h 2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0">
                <a:moveTo>
                  <a:pt x="0" y="120"/>
                </a:moveTo>
                <a:lnTo>
                  <a:pt x="0" y="138"/>
                </a:lnTo>
                <a:lnTo>
                  <a:pt x="4" y="155"/>
                </a:lnTo>
                <a:lnTo>
                  <a:pt x="12" y="171"/>
                </a:lnTo>
                <a:lnTo>
                  <a:pt x="22" y="185"/>
                </a:lnTo>
                <a:lnTo>
                  <a:pt x="35" y="197"/>
                </a:lnTo>
                <a:lnTo>
                  <a:pt x="50" y="207"/>
                </a:lnTo>
                <a:lnTo>
                  <a:pt x="66" y="215"/>
                </a:lnTo>
                <a:lnTo>
                  <a:pt x="83" y="219"/>
                </a:lnTo>
                <a:lnTo>
                  <a:pt x="89" y="220"/>
                </a:lnTo>
                <a:lnTo>
                  <a:pt x="94" y="218"/>
                </a:lnTo>
                <a:lnTo>
                  <a:pt x="98" y="215"/>
                </a:lnTo>
                <a:lnTo>
                  <a:pt x="100" y="211"/>
                </a:lnTo>
                <a:lnTo>
                  <a:pt x="100" y="205"/>
                </a:lnTo>
                <a:lnTo>
                  <a:pt x="99" y="200"/>
                </a:lnTo>
                <a:lnTo>
                  <a:pt x="96" y="196"/>
                </a:lnTo>
                <a:lnTo>
                  <a:pt x="91" y="193"/>
                </a:lnTo>
                <a:lnTo>
                  <a:pt x="74" y="187"/>
                </a:lnTo>
                <a:lnTo>
                  <a:pt x="58" y="178"/>
                </a:lnTo>
                <a:lnTo>
                  <a:pt x="45" y="167"/>
                </a:lnTo>
                <a:lnTo>
                  <a:pt x="36" y="154"/>
                </a:lnTo>
                <a:lnTo>
                  <a:pt x="30" y="138"/>
                </a:lnTo>
                <a:lnTo>
                  <a:pt x="27" y="121"/>
                </a:lnTo>
                <a:lnTo>
                  <a:pt x="27" y="103"/>
                </a:lnTo>
                <a:lnTo>
                  <a:pt x="32" y="83"/>
                </a:lnTo>
                <a:lnTo>
                  <a:pt x="39" y="69"/>
                </a:lnTo>
                <a:lnTo>
                  <a:pt x="51" y="56"/>
                </a:lnTo>
                <a:lnTo>
                  <a:pt x="63" y="43"/>
                </a:lnTo>
                <a:lnTo>
                  <a:pt x="77" y="31"/>
                </a:lnTo>
                <a:lnTo>
                  <a:pt x="89" y="21"/>
                </a:lnTo>
                <a:lnTo>
                  <a:pt x="98" y="12"/>
                </a:lnTo>
                <a:lnTo>
                  <a:pt x="103" y="5"/>
                </a:lnTo>
                <a:lnTo>
                  <a:pt x="103" y="0"/>
                </a:lnTo>
                <a:lnTo>
                  <a:pt x="92" y="4"/>
                </a:lnTo>
                <a:lnTo>
                  <a:pt x="77" y="12"/>
                </a:lnTo>
                <a:lnTo>
                  <a:pt x="61" y="25"/>
                </a:lnTo>
                <a:lnTo>
                  <a:pt x="44" y="40"/>
                </a:lnTo>
                <a:lnTo>
                  <a:pt x="29" y="57"/>
                </a:lnTo>
                <a:lnTo>
                  <a:pt x="16" y="77"/>
                </a:lnTo>
                <a:lnTo>
                  <a:pt x="6" y="98"/>
                </a:lnTo>
                <a:lnTo>
                  <a:pt x="0" y="120"/>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719" name="Freeform 1092"/>
          <p:cNvSpPr>
            <a:spLocks/>
          </p:cNvSpPr>
          <p:nvPr/>
        </p:nvSpPr>
        <p:spPr bwMode="auto">
          <a:xfrm>
            <a:off x="6789738" y="5329238"/>
            <a:ext cx="44450" cy="65087"/>
          </a:xfrm>
          <a:custGeom>
            <a:avLst/>
            <a:gdLst>
              <a:gd name="T0" fmla="*/ 2147483647 w 220"/>
              <a:gd name="T1" fmla="*/ 2147483647 h 288"/>
              <a:gd name="T2" fmla="*/ 2147483647 w 220"/>
              <a:gd name="T3" fmla="*/ 2147483647 h 288"/>
              <a:gd name="T4" fmla="*/ 2147483647 w 220"/>
              <a:gd name="T5" fmla="*/ 2147483647 h 288"/>
              <a:gd name="T6" fmla="*/ 2147483647 w 220"/>
              <a:gd name="T7" fmla="*/ 2147483647 h 288"/>
              <a:gd name="T8" fmla="*/ 2147483647 w 220"/>
              <a:gd name="T9" fmla="*/ 2147483647 h 288"/>
              <a:gd name="T10" fmla="*/ 2147483647 w 220"/>
              <a:gd name="T11" fmla="*/ 2147483647 h 288"/>
              <a:gd name="T12" fmla="*/ 2147483647 w 220"/>
              <a:gd name="T13" fmla="*/ 2147483647 h 288"/>
              <a:gd name="T14" fmla="*/ 2147483647 w 220"/>
              <a:gd name="T15" fmla="*/ 2147483647 h 288"/>
              <a:gd name="T16" fmla="*/ 2147483647 w 220"/>
              <a:gd name="T17" fmla="*/ 2147483647 h 288"/>
              <a:gd name="T18" fmla="*/ 2147483647 w 220"/>
              <a:gd name="T19" fmla="*/ 2147483647 h 288"/>
              <a:gd name="T20" fmla="*/ 2147483647 w 220"/>
              <a:gd name="T21" fmla="*/ 2147483647 h 288"/>
              <a:gd name="T22" fmla="*/ 2147483647 w 220"/>
              <a:gd name="T23" fmla="*/ 2147483647 h 288"/>
              <a:gd name="T24" fmla="*/ 2147483647 w 220"/>
              <a:gd name="T25" fmla="*/ 2147483647 h 288"/>
              <a:gd name="T26" fmla="*/ 2147483647 w 220"/>
              <a:gd name="T27" fmla="*/ 2147483647 h 288"/>
              <a:gd name="T28" fmla="*/ 2147483647 w 220"/>
              <a:gd name="T29" fmla="*/ 2147483647 h 288"/>
              <a:gd name="T30" fmla="*/ 2147483647 w 220"/>
              <a:gd name="T31" fmla="*/ 2147483647 h 288"/>
              <a:gd name="T32" fmla="*/ 2147483647 w 220"/>
              <a:gd name="T33" fmla="*/ 2147483647 h 288"/>
              <a:gd name="T34" fmla="*/ 2147483647 w 220"/>
              <a:gd name="T35" fmla="*/ 2147483647 h 288"/>
              <a:gd name="T36" fmla="*/ 2147483647 w 220"/>
              <a:gd name="T37" fmla="*/ 2147483647 h 288"/>
              <a:gd name="T38" fmla="*/ 2147483647 w 220"/>
              <a:gd name="T39" fmla="*/ 2147483647 h 288"/>
              <a:gd name="T40" fmla="*/ 2147483647 w 220"/>
              <a:gd name="T41" fmla="*/ 2147483647 h 288"/>
              <a:gd name="T42" fmla="*/ 2147483647 w 220"/>
              <a:gd name="T43" fmla="*/ 2147483647 h 288"/>
              <a:gd name="T44" fmla="*/ 2147483647 w 220"/>
              <a:gd name="T45" fmla="*/ 2147483647 h 288"/>
              <a:gd name="T46" fmla="*/ 2147483647 w 220"/>
              <a:gd name="T47" fmla="*/ 2147483647 h 288"/>
              <a:gd name="T48" fmla="*/ 2147483647 w 220"/>
              <a:gd name="T49" fmla="*/ 2147483647 h 288"/>
              <a:gd name="T50" fmla="*/ 2147483647 w 220"/>
              <a:gd name="T51" fmla="*/ 2147483647 h 288"/>
              <a:gd name="T52" fmla="*/ 2147483647 w 220"/>
              <a:gd name="T53" fmla="*/ 2147483647 h 288"/>
              <a:gd name="T54" fmla="*/ 2147483647 w 220"/>
              <a:gd name="T55" fmla="*/ 2147483647 h 288"/>
              <a:gd name="T56" fmla="*/ 2147483647 w 220"/>
              <a:gd name="T57" fmla="*/ 2147483647 h 288"/>
              <a:gd name="T58" fmla="*/ 2147483647 w 220"/>
              <a:gd name="T59" fmla="*/ 0 h 288"/>
              <a:gd name="T60" fmla="*/ 2147483647 w 220"/>
              <a:gd name="T61" fmla="*/ 2147483647 h 288"/>
              <a:gd name="T62" fmla="*/ 2147483647 w 220"/>
              <a:gd name="T63" fmla="*/ 2147483647 h 288"/>
              <a:gd name="T64" fmla="*/ 2147483647 w 220"/>
              <a:gd name="T65" fmla="*/ 2147483647 h 288"/>
              <a:gd name="T66" fmla="*/ 2147483647 w 220"/>
              <a:gd name="T67" fmla="*/ 2147483647 h 288"/>
              <a:gd name="T68" fmla="*/ 2147483647 w 220"/>
              <a:gd name="T69" fmla="*/ 2147483647 h 288"/>
              <a:gd name="T70" fmla="*/ 2147483647 w 220"/>
              <a:gd name="T71" fmla="*/ 2147483647 h 288"/>
              <a:gd name="T72" fmla="*/ 2147483647 w 220"/>
              <a:gd name="T73" fmla="*/ 2147483647 h 288"/>
              <a:gd name="T74" fmla="*/ 2147483647 w 220"/>
              <a:gd name="T75" fmla="*/ 2147483647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88"/>
              <a:gd name="T116" fmla="*/ 220 w 220"/>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88">
                <a:moveTo>
                  <a:pt x="179" y="108"/>
                </a:moveTo>
                <a:lnTo>
                  <a:pt x="186" y="115"/>
                </a:lnTo>
                <a:lnTo>
                  <a:pt x="191" y="124"/>
                </a:lnTo>
                <a:lnTo>
                  <a:pt x="196" y="133"/>
                </a:lnTo>
                <a:lnTo>
                  <a:pt x="200" y="143"/>
                </a:lnTo>
                <a:lnTo>
                  <a:pt x="202" y="153"/>
                </a:lnTo>
                <a:lnTo>
                  <a:pt x="201" y="163"/>
                </a:lnTo>
                <a:lnTo>
                  <a:pt x="199" y="174"/>
                </a:lnTo>
                <a:lnTo>
                  <a:pt x="193" y="184"/>
                </a:lnTo>
                <a:lnTo>
                  <a:pt x="186" y="194"/>
                </a:lnTo>
                <a:lnTo>
                  <a:pt x="178" y="204"/>
                </a:lnTo>
                <a:lnTo>
                  <a:pt x="168" y="213"/>
                </a:lnTo>
                <a:lnTo>
                  <a:pt x="159" y="221"/>
                </a:lnTo>
                <a:lnTo>
                  <a:pt x="148" y="229"/>
                </a:lnTo>
                <a:lnTo>
                  <a:pt x="138" y="237"/>
                </a:lnTo>
                <a:lnTo>
                  <a:pt x="127" y="246"/>
                </a:lnTo>
                <a:lnTo>
                  <a:pt x="118" y="255"/>
                </a:lnTo>
                <a:lnTo>
                  <a:pt x="115" y="258"/>
                </a:lnTo>
                <a:lnTo>
                  <a:pt x="112" y="263"/>
                </a:lnTo>
                <a:lnTo>
                  <a:pt x="110" y="267"/>
                </a:lnTo>
                <a:lnTo>
                  <a:pt x="108" y="271"/>
                </a:lnTo>
                <a:lnTo>
                  <a:pt x="107" y="276"/>
                </a:lnTo>
                <a:lnTo>
                  <a:pt x="107" y="280"/>
                </a:lnTo>
                <a:lnTo>
                  <a:pt x="109" y="284"/>
                </a:lnTo>
                <a:lnTo>
                  <a:pt x="112" y="287"/>
                </a:lnTo>
                <a:lnTo>
                  <a:pt x="117" y="288"/>
                </a:lnTo>
                <a:lnTo>
                  <a:pt x="121" y="288"/>
                </a:lnTo>
                <a:lnTo>
                  <a:pt x="124" y="287"/>
                </a:lnTo>
                <a:lnTo>
                  <a:pt x="127" y="284"/>
                </a:lnTo>
                <a:lnTo>
                  <a:pt x="138" y="271"/>
                </a:lnTo>
                <a:lnTo>
                  <a:pt x="149" y="261"/>
                </a:lnTo>
                <a:lnTo>
                  <a:pt x="161" y="250"/>
                </a:lnTo>
                <a:lnTo>
                  <a:pt x="173" y="239"/>
                </a:lnTo>
                <a:lnTo>
                  <a:pt x="185" y="229"/>
                </a:lnTo>
                <a:lnTo>
                  <a:pt x="196" y="217"/>
                </a:lnTo>
                <a:lnTo>
                  <a:pt x="206" y="204"/>
                </a:lnTo>
                <a:lnTo>
                  <a:pt x="213" y="190"/>
                </a:lnTo>
                <a:lnTo>
                  <a:pt x="219" y="173"/>
                </a:lnTo>
                <a:lnTo>
                  <a:pt x="220" y="157"/>
                </a:lnTo>
                <a:lnTo>
                  <a:pt x="218" y="141"/>
                </a:lnTo>
                <a:lnTo>
                  <a:pt x="212" y="125"/>
                </a:lnTo>
                <a:lnTo>
                  <a:pt x="204" y="111"/>
                </a:lnTo>
                <a:lnTo>
                  <a:pt x="194" y="97"/>
                </a:lnTo>
                <a:lnTo>
                  <a:pt x="182" y="86"/>
                </a:lnTo>
                <a:lnTo>
                  <a:pt x="168" y="77"/>
                </a:lnTo>
                <a:lnTo>
                  <a:pt x="158" y="70"/>
                </a:lnTo>
                <a:lnTo>
                  <a:pt x="146" y="64"/>
                </a:lnTo>
                <a:lnTo>
                  <a:pt x="134" y="56"/>
                </a:lnTo>
                <a:lnTo>
                  <a:pt x="122" y="50"/>
                </a:lnTo>
                <a:lnTo>
                  <a:pt x="109" y="43"/>
                </a:lnTo>
                <a:lnTo>
                  <a:pt x="96" y="36"/>
                </a:lnTo>
                <a:lnTo>
                  <a:pt x="83" y="29"/>
                </a:lnTo>
                <a:lnTo>
                  <a:pt x="70" y="22"/>
                </a:lnTo>
                <a:lnTo>
                  <a:pt x="59" y="17"/>
                </a:lnTo>
                <a:lnTo>
                  <a:pt x="47" y="12"/>
                </a:lnTo>
                <a:lnTo>
                  <a:pt x="36" y="7"/>
                </a:lnTo>
                <a:lnTo>
                  <a:pt x="26" y="4"/>
                </a:lnTo>
                <a:lnTo>
                  <a:pt x="18" y="1"/>
                </a:lnTo>
                <a:lnTo>
                  <a:pt x="10" y="0"/>
                </a:lnTo>
                <a:lnTo>
                  <a:pt x="4" y="0"/>
                </a:lnTo>
                <a:lnTo>
                  <a:pt x="0" y="2"/>
                </a:lnTo>
                <a:lnTo>
                  <a:pt x="9" y="7"/>
                </a:lnTo>
                <a:lnTo>
                  <a:pt x="20" y="13"/>
                </a:lnTo>
                <a:lnTo>
                  <a:pt x="31" y="18"/>
                </a:lnTo>
                <a:lnTo>
                  <a:pt x="42" y="23"/>
                </a:lnTo>
                <a:lnTo>
                  <a:pt x="54" y="29"/>
                </a:lnTo>
                <a:lnTo>
                  <a:pt x="65" y="34"/>
                </a:lnTo>
                <a:lnTo>
                  <a:pt x="77" y="40"/>
                </a:lnTo>
                <a:lnTo>
                  <a:pt x="88" y="47"/>
                </a:lnTo>
                <a:lnTo>
                  <a:pt x="101" y="53"/>
                </a:lnTo>
                <a:lnTo>
                  <a:pt x="112" y="60"/>
                </a:lnTo>
                <a:lnTo>
                  <a:pt x="124" y="66"/>
                </a:lnTo>
                <a:lnTo>
                  <a:pt x="136" y="74"/>
                </a:lnTo>
                <a:lnTo>
                  <a:pt x="147" y="82"/>
                </a:lnTo>
                <a:lnTo>
                  <a:pt x="158" y="90"/>
                </a:lnTo>
                <a:lnTo>
                  <a:pt x="168" y="98"/>
                </a:lnTo>
                <a:lnTo>
                  <a:pt x="179" y="108"/>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720" name="Freeform 1093"/>
          <p:cNvSpPr>
            <a:spLocks/>
          </p:cNvSpPr>
          <p:nvPr/>
        </p:nvSpPr>
        <p:spPr bwMode="auto">
          <a:xfrm>
            <a:off x="6746875" y="5429250"/>
            <a:ext cx="169863" cy="112713"/>
          </a:xfrm>
          <a:custGeom>
            <a:avLst/>
            <a:gdLst>
              <a:gd name="T0" fmla="*/ 2147483647 w 1070"/>
              <a:gd name="T1" fmla="*/ 0 h 844"/>
              <a:gd name="T2" fmla="*/ 2147483647 w 1070"/>
              <a:gd name="T3" fmla="*/ 2147483647 h 844"/>
              <a:gd name="T4" fmla="*/ 2147483647 w 1070"/>
              <a:gd name="T5" fmla="*/ 2147483647 h 844"/>
              <a:gd name="T6" fmla="*/ 0 w 1070"/>
              <a:gd name="T7" fmla="*/ 2147483647 h 844"/>
              <a:gd name="T8" fmla="*/ 2147483647 w 1070"/>
              <a:gd name="T9" fmla="*/ 0 h 844"/>
              <a:gd name="T10" fmla="*/ 0 60000 65536"/>
              <a:gd name="T11" fmla="*/ 0 60000 65536"/>
              <a:gd name="T12" fmla="*/ 0 60000 65536"/>
              <a:gd name="T13" fmla="*/ 0 60000 65536"/>
              <a:gd name="T14" fmla="*/ 0 60000 65536"/>
              <a:gd name="T15" fmla="*/ 0 w 1070"/>
              <a:gd name="T16" fmla="*/ 0 h 844"/>
              <a:gd name="T17" fmla="*/ 1070 w 1070"/>
              <a:gd name="T18" fmla="*/ 844 h 844"/>
            </a:gdLst>
            <a:ahLst/>
            <a:cxnLst>
              <a:cxn ang="T10">
                <a:pos x="T0" y="T1"/>
              </a:cxn>
              <a:cxn ang="T11">
                <a:pos x="T2" y="T3"/>
              </a:cxn>
              <a:cxn ang="T12">
                <a:pos x="T4" y="T5"/>
              </a:cxn>
              <a:cxn ang="T13">
                <a:pos x="T6" y="T7"/>
              </a:cxn>
              <a:cxn ang="T14">
                <a:pos x="T8" y="T9"/>
              </a:cxn>
            </a:cxnLst>
            <a:rect l="T15" t="T16" r="T17" b="T18"/>
            <a:pathLst>
              <a:path w="1070" h="844">
                <a:moveTo>
                  <a:pt x="141" y="0"/>
                </a:moveTo>
                <a:lnTo>
                  <a:pt x="1070" y="194"/>
                </a:lnTo>
                <a:lnTo>
                  <a:pt x="919" y="844"/>
                </a:lnTo>
                <a:lnTo>
                  <a:pt x="0" y="624"/>
                </a:lnTo>
                <a:lnTo>
                  <a:pt x="141"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21" name="Freeform 1094"/>
          <p:cNvSpPr>
            <a:spLocks/>
          </p:cNvSpPr>
          <p:nvPr/>
        </p:nvSpPr>
        <p:spPr bwMode="auto">
          <a:xfrm>
            <a:off x="6761163" y="5432425"/>
            <a:ext cx="130175" cy="44450"/>
          </a:xfrm>
          <a:custGeom>
            <a:avLst/>
            <a:gdLst>
              <a:gd name="T0" fmla="*/ 2147483647 w 819"/>
              <a:gd name="T1" fmla="*/ 0 h 333"/>
              <a:gd name="T2" fmla="*/ 2147483647 w 819"/>
              <a:gd name="T3" fmla="*/ 2147483647 h 333"/>
              <a:gd name="T4" fmla="*/ 2147483647 w 819"/>
              <a:gd name="T5" fmla="*/ 2147483647 h 333"/>
              <a:gd name="T6" fmla="*/ 0 w 819"/>
              <a:gd name="T7" fmla="*/ 2147483647 h 333"/>
              <a:gd name="T8" fmla="*/ 2147483647 w 819"/>
              <a:gd name="T9" fmla="*/ 0 h 333"/>
              <a:gd name="T10" fmla="*/ 0 60000 65536"/>
              <a:gd name="T11" fmla="*/ 0 60000 65536"/>
              <a:gd name="T12" fmla="*/ 0 60000 65536"/>
              <a:gd name="T13" fmla="*/ 0 60000 65536"/>
              <a:gd name="T14" fmla="*/ 0 60000 65536"/>
              <a:gd name="T15" fmla="*/ 0 w 819"/>
              <a:gd name="T16" fmla="*/ 0 h 333"/>
              <a:gd name="T17" fmla="*/ 819 w 819"/>
              <a:gd name="T18" fmla="*/ 333 h 333"/>
            </a:gdLst>
            <a:ahLst/>
            <a:cxnLst>
              <a:cxn ang="T10">
                <a:pos x="T0" y="T1"/>
              </a:cxn>
              <a:cxn ang="T11">
                <a:pos x="T2" y="T3"/>
              </a:cxn>
              <a:cxn ang="T12">
                <a:pos x="T4" y="T5"/>
              </a:cxn>
              <a:cxn ang="T13">
                <a:pos x="T6" y="T7"/>
              </a:cxn>
              <a:cxn ang="T14">
                <a:pos x="T8" y="T9"/>
              </a:cxn>
            </a:cxnLst>
            <a:rect l="T15" t="T16" r="T17" b="T18"/>
            <a:pathLst>
              <a:path w="819" h="333">
                <a:moveTo>
                  <a:pt x="97" y="0"/>
                </a:moveTo>
                <a:lnTo>
                  <a:pt x="819" y="139"/>
                </a:lnTo>
                <a:lnTo>
                  <a:pt x="172" y="98"/>
                </a:lnTo>
                <a:lnTo>
                  <a:pt x="0" y="333"/>
                </a:lnTo>
                <a:lnTo>
                  <a:pt x="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22" name="Freeform 1095"/>
          <p:cNvSpPr>
            <a:spLocks/>
          </p:cNvSpPr>
          <p:nvPr/>
        </p:nvSpPr>
        <p:spPr bwMode="auto">
          <a:xfrm>
            <a:off x="6729413" y="5564188"/>
            <a:ext cx="171450" cy="41275"/>
          </a:xfrm>
          <a:custGeom>
            <a:avLst/>
            <a:gdLst>
              <a:gd name="T0" fmla="*/ 2147483647 w 1083"/>
              <a:gd name="T1" fmla="*/ 0 h 306"/>
              <a:gd name="T2" fmla="*/ 2147483647 w 1083"/>
              <a:gd name="T3" fmla="*/ 2147483647 h 306"/>
              <a:gd name="T4" fmla="*/ 2147483647 w 1083"/>
              <a:gd name="T5" fmla="*/ 2147483647 h 306"/>
              <a:gd name="T6" fmla="*/ 0 w 1083"/>
              <a:gd name="T7" fmla="*/ 2147483647 h 306"/>
              <a:gd name="T8" fmla="*/ 2147483647 w 1083"/>
              <a:gd name="T9" fmla="*/ 0 h 306"/>
              <a:gd name="T10" fmla="*/ 0 60000 65536"/>
              <a:gd name="T11" fmla="*/ 0 60000 65536"/>
              <a:gd name="T12" fmla="*/ 0 60000 65536"/>
              <a:gd name="T13" fmla="*/ 0 60000 65536"/>
              <a:gd name="T14" fmla="*/ 0 60000 65536"/>
              <a:gd name="T15" fmla="*/ 0 w 1083"/>
              <a:gd name="T16" fmla="*/ 0 h 306"/>
              <a:gd name="T17" fmla="*/ 1083 w 1083"/>
              <a:gd name="T18" fmla="*/ 306 h 306"/>
            </a:gdLst>
            <a:ahLst/>
            <a:cxnLst>
              <a:cxn ang="T10">
                <a:pos x="T0" y="T1"/>
              </a:cxn>
              <a:cxn ang="T11">
                <a:pos x="T2" y="T3"/>
              </a:cxn>
              <a:cxn ang="T12">
                <a:pos x="T4" y="T5"/>
              </a:cxn>
              <a:cxn ang="T13">
                <a:pos x="T6" y="T7"/>
              </a:cxn>
              <a:cxn ang="T14">
                <a:pos x="T8" y="T9"/>
              </a:cxn>
            </a:cxnLst>
            <a:rect l="T15" t="T16" r="T17" b="T18"/>
            <a:pathLst>
              <a:path w="1083" h="306">
                <a:moveTo>
                  <a:pt x="34" y="0"/>
                </a:moveTo>
                <a:lnTo>
                  <a:pt x="1083" y="261"/>
                </a:lnTo>
                <a:lnTo>
                  <a:pt x="1055" y="306"/>
                </a:lnTo>
                <a:lnTo>
                  <a:pt x="0" y="28"/>
                </a:lnTo>
                <a:lnTo>
                  <a:pt x="3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23" name="Freeform 1096"/>
          <p:cNvSpPr>
            <a:spLocks/>
          </p:cNvSpPr>
          <p:nvPr/>
        </p:nvSpPr>
        <p:spPr bwMode="auto">
          <a:xfrm>
            <a:off x="6713538" y="5576888"/>
            <a:ext cx="173037" cy="41275"/>
          </a:xfrm>
          <a:custGeom>
            <a:avLst/>
            <a:gdLst>
              <a:gd name="T0" fmla="*/ 2147483647 w 1088"/>
              <a:gd name="T1" fmla="*/ 0 h 311"/>
              <a:gd name="T2" fmla="*/ 2147483647 w 1088"/>
              <a:gd name="T3" fmla="*/ 2147483647 h 311"/>
              <a:gd name="T4" fmla="*/ 2147483647 w 1088"/>
              <a:gd name="T5" fmla="*/ 2147483647 h 311"/>
              <a:gd name="T6" fmla="*/ 0 w 1088"/>
              <a:gd name="T7" fmla="*/ 2147483647 h 311"/>
              <a:gd name="T8" fmla="*/ 2147483647 w 1088"/>
              <a:gd name="T9" fmla="*/ 0 h 311"/>
              <a:gd name="T10" fmla="*/ 0 60000 65536"/>
              <a:gd name="T11" fmla="*/ 0 60000 65536"/>
              <a:gd name="T12" fmla="*/ 0 60000 65536"/>
              <a:gd name="T13" fmla="*/ 0 60000 65536"/>
              <a:gd name="T14" fmla="*/ 0 60000 65536"/>
              <a:gd name="T15" fmla="*/ 0 w 1088"/>
              <a:gd name="T16" fmla="*/ 0 h 311"/>
              <a:gd name="T17" fmla="*/ 1088 w 1088"/>
              <a:gd name="T18" fmla="*/ 311 h 311"/>
            </a:gdLst>
            <a:ahLst/>
            <a:cxnLst>
              <a:cxn ang="T10">
                <a:pos x="T0" y="T1"/>
              </a:cxn>
              <a:cxn ang="T11">
                <a:pos x="T2" y="T3"/>
              </a:cxn>
              <a:cxn ang="T12">
                <a:pos x="T4" y="T5"/>
              </a:cxn>
              <a:cxn ang="T13">
                <a:pos x="T6" y="T7"/>
              </a:cxn>
              <a:cxn ang="T14">
                <a:pos x="T8" y="T9"/>
              </a:cxn>
            </a:cxnLst>
            <a:rect l="T15" t="T16" r="T17" b="T18"/>
            <a:pathLst>
              <a:path w="1088" h="311">
                <a:moveTo>
                  <a:pt x="39" y="0"/>
                </a:moveTo>
                <a:lnTo>
                  <a:pt x="1088" y="260"/>
                </a:lnTo>
                <a:lnTo>
                  <a:pt x="1055" y="311"/>
                </a:lnTo>
                <a:lnTo>
                  <a:pt x="0" y="34"/>
                </a:lnTo>
                <a:lnTo>
                  <a:pt x="39"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24" name="Freeform 1097"/>
          <p:cNvSpPr>
            <a:spLocks/>
          </p:cNvSpPr>
          <p:nvPr/>
        </p:nvSpPr>
        <p:spPr bwMode="auto">
          <a:xfrm>
            <a:off x="6740525" y="5614988"/>
            <a:ext cx="25400" cy="9525"/>
          </a:xfrm>
          <a:custGeom>
            <a:avLst/>
            <a:gdLst>
              <a:gd name="T0" fmla="*/ 2147483647 w 164"/>
              <a:gd name="T1" fmla="*/ 2147483647 h 72"/>
              <a:gd name="T2" fmla="*/ 2147483647 w 164"/>
              <a:gd name="T3" fmla="*/ 2147483647 h 72"/>
              <a:gd name="T4" fmla="*/ 2147483647 w 164"/>
              <a:gd name="T5" fmla="*/ 0 h 72"/>
              <a:gd name="T6" fmla="*/ 2147483647 w 164"/>
              <a:gd name="T7" fmla="*/ 0 h 72"/>
              <a:gd name="T8" fmla="*/ 2147483647 w 164"/>
              <a:gd name="T9" fmla="*/ 2147483647 h 72"/>
              <a:gd name="T10" fmla="*/ 2147483647 w 164"/>
              <a:gd name="T11" fmla="*/ 2147483647 h 72"/>
              <a:gd name="T12" fmla="*/ 2147483647 w 164"/>
              <a:gd name="T13" fmla="*/ 2147483647 h 72"/>
              <a:gd name="T14" fmla="*/ 2147483647 w 164"/>
              <a:gd name="T15" fmla="*/ 2147483647 h 72"/>
              <a:gd name="T16" fmla="*/ 2147483647 w 164"/>
              <a:gd name="T17" fmla="*/ 2147483647 h 72"/>
              <a:gd name="T18" fmla="*/ 2147483647 w 164"/>
              <a:gd name="T19" fmla="*/ 2147483647 h 72"/>
              <a:gd name="T20" fmla="*/ 2147483647 w 164"/>
              <a:gd name="T21" fmla="*/ 2147483647 h 72"/>
              <a:gd name="T22" fmla="*/ 2147483647 w 164"/>
              <a:gd name="T23" fmla="*/ 2147483647 h 72"/>
              <a:gd name="T24" fmla="*/ 2147483647 w 164"/>
              <a:gd name="T25" fmla="*/ 2147483647 h 72"/>
              <a:gd name="T26" fmla="*/ 2147483647 w 164"/>
              <a:gd name="T27" fmla="*/ 2147483647 h 72"/>
              <a:gd name="T28" fmla="*/ 2147483647 w 164"/>
              <a:gd name="T29" fmla="*/ 2147483647 h 72"/>
              <a:gd name="T30" fmla="*/ 2147483647 w 164"/>
              <a:gd name="T31" fmla="*/ 2147483647 h 72"/>
              <a:gd name="T32" fmla="*/ 2147483647 w 164"/>
              <a:gd name="T33" fmla="*/ 2147483647 h 72"/>
              <a:gd name="T34" fmla="*/ 2147483647 w 164"/>
              <a:gd name="T35" fmla="*/ 2147483647 h 72"/>
              <a:gd name="T36" fmla="*/ 2147483647 w 164"/>
              <a:gd name="T37" fmla="*/ 2147483647 h 72"/>
              <a:gd name="T38" fmla="*/ 2147483647 w 164"/>
              <a:gd name="T39" fmla="*/ 2147483647 h 72"/>
              <a:gd name="T40" fmla="*/ 2147483647 w 164"/>
              <a:gd name="T41" fmla="*/ 2147483647 h 72"/>
              <a:gd name="T42" fmla="*/ 2147483647 w 164"/>
              <a:gd name="T43" fmla="*/ 2147483647 h 72"/>
              <a:gd name="T44" fmla="*/ 2147483647 w 164"/>
              <a:gd name="T45" fmla="*/ 2147483647 h 72"/>
              <a:gd name="T46" fmla="*/ 2147483647 w 164"/>
              <a:gd name="T47" fmla="*/ 2147483647 h 72"/>
              <a:gd name="T48" fmla="*/ 2147483647 w 164"/>
              <a:gd name="T49" fmla="*/ 2147483647 h 72"/>
              <a:gd name="T50" fmla="*/ 2147483647 w 164"/>
              <a:gd name="T51" fmla="*/ 2147483647 h 72"/>
              <a:gd name="T52" fmla="*/ 2147483647 w 164"/>
              <a:gd name="T53" fmla="*/ 2147483647 h 72"/>
              <a:gd name="T54" fmla="*/ 2147483647 w 164"/>
              <a:gd name="T55" fmla="*/ 2147483647 h 72"/>
              <a:gd name="T56" fmla="*/ 2147483647 w 164"/>
              <a:gd name="T57" fmla="*/ 2147483647 h 72"/>
              <a:gd name="T58" fmla="*/ 0 w 164"/>
              <a:gd name="T59" fmla="*/ 2147483647 h 72"/>
              <a:gd name="T60" fmla="*/ 0 w 164"/>
              <a:gd name="T61" fmla="*/ 2147483647 h 72"/>
              <a:gd name="T62" fmla="*/ 2147483647 w 164"/>
              <a:gd name="T63" fmla="*/ 2147483647 h 72"/>
              <a:gd name="T64" fmla="*/ 2147483647 w 164"/>
              <a:gd name="T65" fmla="*/ 2147483647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4"/>
              <a:gd name="T100" fmla="*/ 0 h 72"/>
              <a:gd name="T101" fmla="*/ 164 w 164"/>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4" h="72">
                <a:moveTo>
                  <a:pt x="16" y="1"/>
                </a:moveTo>
                <a:lnTo>
                  <a:pt x="21" y="1"/>
                </a:lnTo>
                <a:lnTo>
                  <a:pt x="35" y="0"/>
                </a:lnTo>
                <a:lnTo>
                  <a:pt x="54" y="0"/>
                </a:lnTo>
                <a:lnTo>
                  <a:pt x="78" y="2"/>
                </a:lnTo>
                <a:lnTo>
                  <a:pt x="104" y="7"/>
                </a:lnTo>
                <a:lnTo>
                  <a:pt x="128" y="17"/>
                </a:lnTo>
                <a:lnTo>
                  <a:pt x="149" y="31"/>
                </a:lnTo>
                <a:lnTo>
                  <a:pt x="164" y="51"/>
                </a:lnTo>
                <a:lnTo>
                  <a:pt x="164" y="52"/>
                </a:lnTo>
                <a:lnTo>
                  <a:pt x="164" y="57"/>
                </a:lnTo>
                <a:lnTo>
                  <a:pt x="163" y="62"/>
                </a:lnTo>
                <a:lnTo>
                  <a:pt x="161" y="67"/>
                </a:lnTo>
                <a:lnTo>
                  <a:pt x="156" y="71"/>
                </a:lnTo>
                <a:lnTo>
                  <a:pt x="149" y="72"/>
                </a:lnTo>
                <a:lnTo>
                  <a:pt x="138" y="71"/>
                </a:lnTo>
                <a:lnTo>
                  <a:pt x="124" y="65"/>
                </a:lnTo>
                <a:lnTo>
                  <a:pt x="124" y="63"/>
                </a:lnTo>
                <a:lnTo>
                  <a:pt x="123" y="59"/>
                </a:lnTo>
                <a:lnTo>
                  <a:pt x="120" y="52"/>
                </a:lnTo>
                <a:lnTo>
                  <a:pt x="113" y="45"/>
                </a:lnTo>
                <a:lnTo>
                  <a:pt x="100" y="38"/>
                </a:lnTo>
                <a:lnTo>
                  <a:pt x="81" y="32"/>
                </a:lnTo>
                <a:lnTo>
                  <a:pt x="55" y="29"/>
                </a:lnTo>
                <a:lnTo>
                  <a:pt x="20" y="29"/>
                </a:lnTo>
                <a:lnTo>
                  <a:pt x="18" y="29"/>
                </a:lnTo>
                <a:lnTo>
                  <a:pt x="14" y="27"/>
                </a:lnTo>
                <a:lnTo>
                  <a:pt x="9" y="25"/>
                </a:lnTo>
                <a:lnTo>
                  <a:pt x="4" y="22"/>
                </a:lnTo>
                <a:lnTo>
                  <a:pt x="0" y="18"/>
                </a:lnTo>
                <a:lnTo>
                  <a:pt x="0" y="14"/>
                </a:lnTo>
                <a:lnTo>
                  <a:pt x="5" y="7"/>
                </a:lnTo>
                <a:lnTo>
                  <a:pt x="16" y="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25" name="Freeform 1098"/>
          <p:cNvSpPr>
            <a:spLocks/>
          </p:cNvSpPr>
          <p:nvPr/>
        </p:nvSpPr>
        <p:spPr bwMode="auto">
          <a:xfrm>
            <a:off x="6745288" y="5546725"/>
            <a:ext cx="23812" cy="14288"/>
          </a:xfrm>
          <a:custGeom>
            <a:avLst/>
            <a:gdLst>
              <a:gd name="T0" fmla="*/ 2147483647 w 146"/>
              <a:gd name="T1" fmla="*/ 0 h 109"/>
              <a:gd name="T2" fmla="*/ 2147483647 w 146"/>
              <a:gd name="T3" fmla="*/ 0 h 109"/>
              <a:gd name="T4" fmla="*/ 2147483647 w 146"/>
              <a:gd name="T5" fmla="*/ 2147483647 h 109"/>
              <a:gd name="T6" fmla="*/ 2147483647 w 146"/>
              <a:gd name="T7" fmla="*/ 2147483647 h 109"/>
              <a:gd name="T8" fmla="*/ 2147483647 w 146"/>
              <a:gd name="T9" fmla="*/ 2147483647 h 109"/>
              <a:gd name="T10" fmla="*/ 2147483647 w 146"/>
              <a:gd name="T11" fmla="*/ 2147483647 h 109"/>
              <a:gd name="T12" fmla="*/ 2147483647 w 146"/>
              <a:gd name="T13" fmla="*/ 2147483647 h 109"/>
              <a:gd name="T14" fmla="*/ 0 w 146"/>
              <a:gd name="T15" fmla="*/ 2147483647 h 109"/>
              <a:gd name="T16" fmla="*/ 2147483647 w 146"/>
              <a:gd name="T17" fmla="*/ 2147483647 h 109"/>
              <a:gd name="T18" fmla="*/ 2147483647 w 146"/>
              <a:gd name="T19" fmla="*/ 2147483647 h 109"/>
              <a:gd name="T20" fmla="*/ 2147483647 w 146"/>
              <a:gd name="T21" fmla="*/ 2147483647 h 109"/>
              <a:gd name="T22" fmla="*/ 2147483647 w 146"/>
              <a:gd name="T23" fmla="*/ 2147483647 h 109"/>
              <a:gd name="T24" fmla="*/ 2147483647 w 146"/>
              <a:gd name="T25" fmla="*/ 2147483647 h 109"/>
              <a:gd name="T26" fmla="*/ 2147483647 w 146"/>
              <a:gd name="T27" fmla="*/ 2147483647 h 109"/>
              <a:gd name="T28" fmla="*/ 2147483647 w 146"/>
              <a:gd name="T29" fmla="*/ 2147483647 h 109"/>
              <a:gd name="T30" fmla="*/ 2147483647 w 146"/>
              <a:gd name="T31" fmla="*/ 2147483647 h 109"/>
              <a:gd name="T32" fmla="*/ 2147483647 w 146"/>
              <a:gd name="T33" fmla="*/ 2147483647 h 109"/>
              <a:gd name="T34" fmla="*/ 2147483647 w 146"/>
              <a:gd name="T35" fmla="*/ 2147483647 h 109"/>
              <a:gd name="T36" fmla="*/ 2147483647 w 146"/>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9"/>
              <a:gd name="T59" fmla="*/ 146 w 14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9">
                <a:moveTo>
                  <a:pt x="45" y="0"/>
                </a:moveTo>
                <a:lnTo>
                  <a:pt x="42" y="0"/>
                </a:lnTo>
                <a:lnTo>
                  <a:pt x="35" y="3"/>
                </a:lnTo>
                <a:lnTo>
                  <a:pt x="26" y="7"/>
                </a:lnTo>
                <a:lnTo>
                  <a:pt x="15" y="14"/>
                </a:lnTo>
                <a:lnTo>
                  <a:pt x="6" y="24"/>
                </a:lnTo>
                <a:lnTo>
                  <a:pt x="1" y="39"/>
                </a:lnTo>
                <a:lnTo>
                  <a:pt x="0" y="59"/>
                </a:lnTo>
                <a:lnTo>
                  <a:pt x="6" y="85"/>
                </a:lnTo>
                <a:lnTo>
                  <a:pt x="85" y="109"/>
                </a:lnTo>
                <a:lnTo>
                  <a:pt x="84" y="104"/>
                </a:lnTo>
                <a:lnTo>
                  <a:pt x="84" y="93"/>
                </a:lnTo>
                <a:lnTo>
                  <a:pt x="84" y="76"/>
                </a:lnTo>
                <a:lnTo>
                  <a:pt x="87" y="58"/>
                </a:lnTo>
                <a:lnTo>
                  <a:pt x="93" y="40"/>
                </a:lnTo>
                <a:lnTo>
                  <a:pt x="104" y="27"/>
                </a:lnTo>
                <a:lnTo>
                  <a:pt x="121" y="20"/>
                </a:lnTo>
                <a:lnTo>
                  <a:pt x="146" y="23"/>
                </a:lnTo>
                <a:lnTo>
                  <a:pt x="45" y="0"/>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26" name="Freeform 1099"/>
          <p:cNvSpPr>
            <a:spLocks/>
          </p:cNvSpPr>
          <p:nvPr/>
        </p:nvSpPr>
        <p:spPr bwMode="auto">
          <a:xfrm>
            <a:off x="6877050" y="5572125"/>
            <a:ext cx="23813" cy="14288"/>
          </a:xfrm>
          <a:custGeom>
            <a:avLst/>
            <a:gdLst>
              <a:gd name="T0" fmla="*/ 2147483647 w 146"/>
              <a:gd name="T1" fmla="*/ 0 h 107"/>
              <a:gd name="T2" fmla="*/ 2147483647 w 146"/>
              <a:gd name="T3" fmla="*/ 0 h 107"/>
              <a:gd name="T4" fmla="*/ 2147483647 w 146"/>
              <a:gd name="T5" fmla="*/ 2147483647 h 107"/>
              <a:gd name="T6" fmla="*/ 2147483647 w 146"/>
              <a:gd name="T7" fmla="*/ 2147483647 h 107"/>
              <a:gd name="T8" fmla="*/ 2147483647 w 146"/>
              <a:gd name="T9" fmla="*/ 2147483647 h 107"/>
              <a:gd name="T10" fmla="*/ 2147483647 w 146"/>
              <a:gd name="T11" fmla="*/ 2147483647 h 107"/>
              <a:gd name="T12" fmla="*/ 0 w 146"/>
              <a:gd name="T13" fmla="*/ 2147483647 h 107"/>
              <a:gd name="T14" fmla="*/ 0 w 146"/>
              <a:gd name="T15" fmla="*/ 2147483647 h 107"/>
              <a:gd name="T16" fmla="*/ 2147483647 w 146"/>
              <a:gd name="T17" fmla="*/ 2147483647 h 107"/>
              <a:gd name="T18" fmla="*/ 2147483647 w 146"/>
              <a:gd name="T19" fmla="*/ 2147483647 h 107"/>
              <a:gd name="T20" fmla="*/ 2147483647 w 146"/>
              <a:gd name="T21" fmla="*/ 2147483647 h 107"/>
              <a:gd name="T22" fmla="*/ 2147483647 w 146"/>
              <a:gd name="T23" fmla="*/ 2147483647 h 107"/>
              <a:gd name="T24" fmla="*/ 2147483647 w 146"/>
              <a:gd name="T25" fmla="*/ 2147483647 h 107"/>
              <a:gd name="T26" fmla="*/ 2147483647 w 146"/>
              <a:gd name="T27" fmla="*/ 2147483647 h 107"/>
              <a:gd name="T28" fmla="*/ 2147483647 w 146"/>
              <a:gd name="T29" fmla="*/ 2147483647 h 107"/>
              <a:gd name="T30" fmla="*/ 2147483647 w 146"/>
              <a:gd name="T31" fmla="*/ 2147483647 h 107"/>
              <a:gd name="T32" fmla="*/ 2147483647 w 146"/>
              <a:gd name="T33" fmla="*/ 2147483647 h 107"/>
              <a:gd name="T34" fmla="*/ 2147483647 w 146"/>
              <a:gd name="T35" fmla="*/ 2147483647 h 107"/>
              <a:gd name="T36" fmla="*/ 2147483647 w 146"/>
              <a:gd name="T37" fmla="*/ 0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7"/>
              <a:gd name="T59" fmla="*/ 146 w 146"/>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7">
                <a:moveTo>
                  <a:pt x="45" y="0"/>
                </a:moveTo>
                <a:lnTo>
                  <a:pt x="42" y="0"/>
                </a:lnTo>
                <a:lnTo>
                  <a:pt x="35" y="2"/>
                </a:lnTo>
                <a:lnTo>
                  <a:pt x="25" y="6"/>
                </a:lnTo>
                <a:lnTo>
                  <a:pt x="15" y="12"/>
                </a:lnTo>
                <a:lnTo>
                  <a:pt x="6" y="23"/>
                </a:lnTo>
                <a:lnTo>
                  <a:pt x="0" y="38"/>
                </a:lnTo>
                <a:lnTo>
                  <a:pt x="0" y="58"/>
                </a:lnTo>
                <a:lnTo>
                  <a:pt x="6" y="85"/>
                </a:lnTo>
                <a:lnTo>
                  <a:pt x="84" y="107"/>
                </a:lnTo>
                <a:lnTo>
                  <a:pt x="83" y="103"/>
                </a:lnTo>
                <a:lnTo>
                  <a:pt x="83" y="91"/>
                </a:lnTo>
                <a:lnTo>
                  <a:pt x="83" y="75"/>
                </a:lnTo>
                <a:lnTo>
                  <a:pt x="86" y="56"/>
                </a:lnTo>
                <a:lnTo>
                  <a:pt x="92" y="40"/>
                </a:lnTo>
                <a:lnTo>
                  <a:pt x="103" y="27"/>
                </a:lnTo>
                <a:lnTo>
                  <a:pt x="121" y="19"/>
                </a:lnTo>
                <a:lnTo>
                  <a:pt x="146" y="23"/>
                </a:lnTo>
                <a:lnTo>
                  <a:pt x="45" y="0"/>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27" name="Freeform 1100"/>
          <p:cNvSpPr>
            <a:spLocks/>
          </p:cNvSpPr>
          <p:nvPr/>
        </p:nvSpPr>
        <p:spPr bwMode="auto">
          <a:xfrm>
            <a:off x="6770688" y="5549900"/>
            <a:ext cx="100012" cy="25400"/>
          </a:xfrm>
          <a:custGeom>
            <a:avLst/>
            <a:gdLst>
              <a:gd name="T0" fmla="*/ 0 w 629"/>
              <a:gd name="T1" fmla="*/ 2147483647 h 182"/>
              <a:gd name="T2" fmla="*/ 2147483647 w 629"/>
              <a:gd name="T3" fmla="*/ 2147483647 h 182"/>
              <a:gd name="T4" fmla="*/ 2147483647 w 629"/>
              <a:gd name="T5" fmla="*/ 2147483647 h 182"/>
              <a:gd name="T6" fmla="*/ 2147483647 w 629"/>
              <a:gd name="T7" fmla="*/ 0 h 182"/>
              <a:gd name="T8" fmla="*/ 0 w 629"/>
              <a:gd name="T9" fmla="*/ 2147483647 h 182"/>
              <a:gd name="T10" fmla="*/ 0 60000 65536"/>
              <a:gd name="T11" fmla="*/ 0 60000 65536"/>
              <a:gd name="T12" fmla="*/ 0 60000 65536"/>
              <a:gd name="T13" fmla="*/ 0 60000 65536"/>
              <a:gd name="T14" fmla="*/ 0 60000 65536"/>
              <a:gd name="T15" fmla="*/ 0 w 629"/>
              <a:gd name="T16" fmla="*/ 0 h 182"/>
              <a:gd name="T17" fmla="*/ 629 w 629"/>
              <a:gd name="T18" fmla="*/ 182 h 182"/>
            </a:gdLst>
            <a:ahLst/>
            <a:cxnLst>
              <a:cxn ang="T10">
                <a:pos x="T0" y="T1"/>
              </a:cxn>
              <a:cxn ang="T11">
                <a:pos x="T2" y="T3"/>
              </a:cxn>
              <a:cxn ang="T12">
                <a:pos x="T4" y="T5"/>
              </a:cxn>
              <a:cxn ang="T13">
                <a:pos x="T6" y="T7"/>
              </a:cxn>
              <a:cxn ang="T14">
                <a:pos x="T8" y="T9"/>
              </a:cxn>
            </a:cxnLst>
            <a:rect l="T15" t="T16" r="T17" b="T18"/>
            <a:pathLst>
              <a:path w="629" h="182">
                <a:moveTo>
                  <a:pt x="0" y="40"/>
                </a:moveTo>
                <a:lnTo>
                  <a:pt x="601" y="182"/>
                </a:lnTo>
                <a:lnTo>
                  <a:pt x="629" y="142"/>
                </a:lnTo>
                <a:lnTo>
                  <a:pt x="29" y="0"/>
                </a:lnTo>
                <a:lnTo>
                  <a:pt x="0" y="4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28" name="Freeform 1101"/>
          <p:cNvSpPr>
            <a:spLocks/>
          </p:cNvSpPr>
          <p:nvPr/>
        </p:nvSpPr>
        <p:spPr bwMode="auto">
          <a:xfrm>
            <a:off x="6770688" y="5561013"/>
            <a:ext cx="95250" cy="22225"/>
          </a:xfrm>
          <a:custGeom>
            <a:avLst/>
            <a:gdLst>
              <a:gd name="T0" fmla="*/ 0 w 606"/>
              <a:gd name="T1" fmla="*/ 2147483647 h 170"/>
              <a:gd name="T2" fmla="*/ 2147483647 w 606"/>
              <a:gd name="T3" fmla="*/ 2147483647 h 170"/>
              <a:gd name="T4" fmla="*/ 2147483647 w 606"/>
              <a:gd name="T5" fmla="*/ 2147483647 h 170"/>
              <a:gd name="T6" fmla="*/ 2147483647 w 606"/>
              <a:gd name="T7" fmla="*/ 0 h 170"/>
              <a:gd name="T8" fmla="*/ 0 w 606"/>
              <a:gd name="T9" fmla="*/ 2147483647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29" name="Freeform 1102"/>
          <p:cNvSpPr>
            <a:spLocks/>
          </p:cNvSpPr>
          <p:nvPr/>
        </p:nvSpPr>
        <p:spPr bwMode="auto">
          <a:xfrm>
            <a:off x="6770688" y="5545138"/>
            <a:ext cx="95250" cy="22225"/>
          </a:xfrm>
          <a:custGeom>
            <a:avLst/>
            <a:gdLst>
              <a:gd name="T0" fmla="*/ 0 w 606"/>
              <a:gd name="T1" fmla="*/ 2147483647 h 170"/>
              <a:gd name="T2" fmla="*/ 2147483647 w 606"/>
              <a:gd name="T3" fmla="*/ 2147483647 h 170"/>
              <a:gd name="T4" fmla="*/ 2147483647 w 606"/>
              <a:gd name="T5" fmla="*/ 2147483647 h 170"/>
              <a:gd name="T6" fmla="*/ 2147483647 w 606"/>
              <a:gd name="T7" fmla="*/ 0 h 170"/>
              <a:gd name="T8" fmla="*/ 0 w 606"/>
              <a:gd name="T9" fmla="*/ 2147483647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grpSp>
        <p:nvGrpSpPr>
          <p:cNvPr id="65730" name="Group 1103"/>
          <p:cNvGrpSpPr>
            <a:grpSpLocks/>
          </p:cNvGrpSpPr>
          <p:nvPr/>
        </p:nvGrpSpPr>
        <p:grpSpPr bwMode="auto">
          <a:xfrm>
            <a:off x="6189663" y="5181600"/>
            <a:ext cx="338137" cy="282575"/>
            <a:chOff x="3899" y="3264"/>
            <a:chExt cx="213" cy="178"/>
          </a:xfrm>
        </p:grpSpPr>
        <p:sp>
          <p:nvSpPr>
            <p:cNvPr id="66010" name="Freeform 1104"/>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11" name="Freeform 1105"/>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12" name="Freeform 1106"/>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13" name="Freeform 1107"/>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14" name="Freeform 1108"/>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15" name="Freeform 1109"/>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16" name="Freeform 1110"/>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17" name="Freeform 1111"/>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18" name="Freeform 1112"/>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19" name="Freeform 1113"/>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20" name="Freeform 1114"/>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21" name="Freeform 1115"/>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22" name="Freeform 1116"/>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23" name="Freeform 1117"/>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24" name="Freeform 1118"/>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25" name="Freeform 1119"/>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26" name="Freeform 1120"/>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27" name="Freeform 1121"/>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28" name="Freeform 1122"/>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29" name="Freeform 1123"/>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30" name="Freeform 1124"/>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31" name="Freeform 1125"/>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32" name="Freeform 1126"/>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33" name="Freeform 1127"/>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34" name="Freeform 1128"/>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35" name="Freeform 1129"/>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36" name="Freeform 1130"/>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37" name="Freeform 1131"/>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38" name="Freeform 1132"/>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39" name="Rectangle 1133"/>
            <p:cNvSpPr>
              <a:spLocks noChangeArrowheads="1"/>
            </p:cNvSpPr>
            <p:nvPr/>
          </p:nvSpPr>
          <p:spPr bwMode="auto">
            <a:xfrm>
              <a:off x="3944" y="3287"/>
              <a:ext cx="3" cy="101"/>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latin typeface="Times New Roman" pitchFamily="18" charset="0"/>
                <a:ea typeface="+mn-ea"/>
                <a:cs typeface="Arial" pitchFamily="34" charset="0"/>
              </a:endParaRPr>
            </a:p>
          </p:txBody>
        </p:sp>
        <p:sp>
          <p:nvSpPr>
            <p:cNvPr id="66040" name="Freeform 1134"/>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41" name="Freeform 1135"/>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42" name="Freeform 1136"/>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43" name="Freeform 1137"/>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44" name="Freeform 1138"/>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45" name="Freeform 1139"/>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46" name="Freeform 1140"/>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47" name="Freeform 1141"/>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48" name="Freeform 1142"/>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grpSp>
      <p:grpSp>
        <p:nvGrpSpPr>
          <p:cNvPr id="65731" name="Group 1143"/>
          <p:cNvGrpSpPr>
            <a:grpSpLocks/>
          </p:cNvGrpSpPr>
          <p:nvPr/>
        </p:nvGrpSpPr>
        <p:grpSpPr bwMode="auto">
          <a:xfrm>
            <a:off x="5843588" y="5184775"/>
            <a:ext cx="338137" cy="282575"/>
            <a:chOff x="3899" y="3264"/>
            <a:chExt cx="213" cy="178"/>
          </a:xfrm>
        </p:grpSpPr>
        <p:sp>
          <p:nvSpPr>
            <p:cNvPr id="65971" name="Freeform 1144"/>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72" name="Freeform 1145"/>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73" name="Freeform 1146"/>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74" name="Freeform 1147"/>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75" name="Freeform 1148"/>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76" name="Freeform 1149"/>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77" name="Freeform 1150"/>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78" name="Freeform 1151"/>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79" name="Freeform 1152"/>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80" name="Freeform 1153"/>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81" name="Freeform 1154"/>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82" name="Freeform 1155"/>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83" name="Freeform 1156"/>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84" name="Freeform 1157"/>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85" name="Freeform 1158"/>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86" name="Freeform 1159"/>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87" name="Freeform 1160"/>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88" name="Freeform 1161"/>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89" name="Freeform 1162"/>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90" name="Freeform 1163"/>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91" name="Freeform 1164"/>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92" name="Freeform 1165"/>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93" name="Freeform 1166"/>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94" name="Freeform 1167"/>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95" name="Freeform 1168"/>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96" name="Freeform 1169"/>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97" name="Freeform 1170"/>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98" name="Freeform 1171"/>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99" name="Freeform 1172"/>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00" name="Rectangle 1173"/>
            <p:cNvSpPr>
              <a:spLocks noChangeArrowheads="1"/>
            </p:cNvSpPr>
            <p:nvPr/>
          </p:nvSpPr>
          <p:spPr bwMode="auto">
            <a:xfrm>
              <a:off x="3944" y="3287"/>
              <a:ext cx="3" cy="101"/>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latin typeface="Times New Roman" pitchFamily="18" charset="0"/>
                <a:ea typeface="+mn-ea"/>
                <a:cs typeface="Arial" pitchFamily="34" charset="0"/>
              </a:endParaRPr>
            </a:p>
          </p:txBody>
        </p:sp>
        <p:sp>
          <p:nvSpPr>
            <p:cNvPr id="66001" name="Freeform 1174"/>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02" name="Freeform 1175"/>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03" name="Freeform 1176"/>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04" name="Freeform 1177"/>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05" name="Freeform 1178"/>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06" name="Freeform 1179"/>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07" name="Freeform 1180"/>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08" name="Freeform 1181"/>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6009" name="Freeform 1182"/>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grpSp>
      <p:grpSp>
        <p:nvGrpSpPr>
          <p:cNvPr id="65732" name="Group 1183"/>
          <p:cNvGrpSpPr>
            <a:grpSpLocks/>
          </p:cNvGrpSpPr>
          <p:nvPr/>
        </p:nvGrpSpPr>
        <p:grpSpPr bwMode="auto">
          <a:xfrm>
            <a:off x="5424488" y="4926013"/>
            <a:ext cx="338137" cy="282575"/>
            <a:chOff x="3899" y="3264"/>
            <a:chExt cx="213" cy="178"/>
          </a:xfrm>
        </p:grpSpPr>
        <p:sp>
          <p:nvSpPr>
            <p:cNvPr id="65932" name="Freeform 1184"/>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33" name="Freeform 1185"/>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34" name="Freeform 1186"/>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35" name="Freeform 1187"/>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36" name="Freeform 1188"/>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37" name="Freeform 1189"/>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38" name="Freeform 1190"/>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39" name="Freeform 1191"/>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40" name="Freeform 1192"/>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41" name="Freeform 1193"/>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42" name="Freeform 1194"/>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43" name="Freeform 1195"/>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44" name="Freeform 1196"/>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45" name="Freeform 1197"/>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46" name="Freeform 1198"/>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47" name="Freeform 1199"/>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48" name="Freeform 1200"/>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49" name="Freeform 1201"/>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50" name="Freeform 1202"/>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51" name="Freeform 1203"/>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52" name="Freeform 1204"/>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53" name="Freeform 1205"/>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54" name="Freeform 1206"/>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55" name="Freeform 1207"/>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56" name="Freeform 1208"/>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57" name="Freeform 1209"/>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58" name="Freeform 1210"/>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59" name="Freeform 1211"/>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60" name="Freeform 1212"/>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61" name="Rectangle 1213"/>
            <p:cNvSpPr>
              <a:spLocks noChangeArrowheads="1"/>
            </p:cNvSpPr>
            <p:nvPr/>
          </p:nvSpPr>
          <p:spPr bwMode="auto">
            <a:xfrm>
              <a:off x="3944" y="3287"/>
              <a:ext cx="3" cy="101"/>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latin typeface="Times New Roman" pitchFamily="18" charset="0"/>
                <a:ea typeface="+mn-ea"/>
                <a:cs typeface="Arial" pitchFamily="34" charset="0"/>
              </a:endParaRPr>
            </a:p>
          </p:txBody>
        </p:sp>
        <p:sp>
          <p:nvSpPr>
            <p:cNvPr id="65962" name="Freeform 1214"/>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63" name="Freeform 1215"/>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64" name="Freeform 1216"/>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65" name="Freeform 1217"/>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66" name="Freeform 1218"/>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67" name="Freeform 1219"/>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68" name="Freeform 1220"/>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69" name="Freeform 1221"/>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70" name="Freeform 1222"/>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grpSp>
      <p:grpSp>
        <p:nvGrpSpPr>
          <p:cNvPr id="65733" name="Group 1223"/>
          <p:cNvGrpSpPr>
            <a:grpSpLocks/>
          </p:cNvGrpSpPr>
          <p:nvPr/>
        </p:nvGrpSpPr>
        <p:grpSpPr bwMode="auto">
          <a:xfrm>
            <a:off x="5588000" y="4610100"/>
            <a:ext cx="338138" cy="282575"/>
            <a:chOff x="3899" y="3264"/>
            <a:chExt cx="213" cy="178"/>
          </a:xfrm>
        </p:grpSpPr>
        <p:sp>
          <p:nvSpPr>
            <p:cNvPr id="65893" name="Freeform 1224"/>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94" name="Freeform 1225"/>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95" name="Freeform 1226"/>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96" name="Freeform 1227"/>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97" name="Freeform 1228"/>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98" name="Freeform 1229"/>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99" name="Freeform 1230"/>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00" name="Freeform 1231"/>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01" name="Freeform 1232"/>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02" name="Freeform 1233"/>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03" name="Freeform 1234"/>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04" name="Freeform 1235"/>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05" name="Freeform 1236"/>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06" name="Freeform 1237"/>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07" name="Freeform 1238"/>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08" name="Freeform 1239"/>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09" name="Freeform 1240"/>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10" name="Freeform 1241"/>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11" name="Freeform 1242"/>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12" name="Freeform 1243"/>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13" name="Freeform 1244"/>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14" name="Freeform 1245"/>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15" name="Freeform 1246"/>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16" name="Freeform 1247"/>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17" name="Freeform 1248"/>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18" name="Freeform 1249"/>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19" name="Freeform 1250"/>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20" name="Freeform 1251"/>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21" name="Freeform 1252"/>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22" name="Rectangle 1253"/>
            <p:cNvSpPr>
              <a:spLocks noChangeArrowheads="1"/>
            </p:cNvSpPr>
            <p:nvPr/>
          </p:nvSpPr>
          <p:spPr bwMode="auto">
            <a:xfrm>
              <a:off x="3944" y="3287"/>
              <a:ext cx="3" cy="101"/>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latin typeface="Times New Roman" pitchFamily="18" charset="0"/>
                <a:ea typeface="+mn-ea"/>
                <a:cs typeface="Arial" pitchFamily="34" charset="0"/>
              </a:endParaRPr>
            </a:p>
          </p:txBody>
        </p:sp>
        <p:sp>
          <p:nvSpPr>
            <p:cNvPr id="65923" name="Freeform 1254"/>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24" name="Freeform 1255"/>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25" name="Freeform 1256"/>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26" name="Freeform 1257"/>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27" name="Freeform 1258"/>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28" name="Freeform 1259"/>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29" name="Freeform 1260"/>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30" name="Freeform 1261"/>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931" name="Freeform 1262"/>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grpSp>
      <p:grpSp>
        <p:nvGrpSpPr>
          <p:cNvPr id="65734" name="Group 1263"/>
          <p:cNvGrpSpPr>
            <a:grpSpLocks/>
          </p:cNvGrpSpPr>
          <p:nvPr/>
        </p:nvGrpSpPr>
        <p:grpSpPr bwMode="auto">
          <a:xfrm>
            <a:off x="5792788" y="3178175"/>
            <a:ext cx="338137" cy="282575"/>
            <a:chOff x="3899" y="3264"/>
            <a:chExt cx="213" cy="178"/>
          </a:xfrm>
        </p:grpSpPr>
        <p:sp>
          <p:nvSpPr>
            <p:cNvPr id="65854" name="Freeform 1264"/>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55" name="Freeform 1265"/>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56" name="Freeform 1266"/>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57" name="Freeform 1267"/>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58" name="Freeform 1268"/>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59" name="Freeform 1269"/>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60" name="Freeform 1270"/>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61" name="Freeform 1271"/>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62" name="Freeform 1272"/>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63" name="Freeform 1273"/>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64" name="Freeform 1274"/>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65" name="Freeform 1275"/>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66" name="Freeform 1276"/>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67" name="Freeform 1277"/>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68" name="Freeform 1278"/>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69" name="Freeform 1279"/>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70" name="Freeform 1280"/>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71" name="Freeform 1281"/>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72" name="Freeform 1282"/>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73" name="Freeform 1283"/>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74" name="Freeform 1284"/>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75" name="Freeform 1285"/>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76" name="Freeform 1286"/>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77" name="Freeform 1287"/>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78" name="Freeform 1288"/>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79" name="Freeform 1289"/>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80" name="Freeform 1290"/>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81" name="Freeform 1291"/>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82" name="Freeform 1292"/>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83" name="Rectangle 1293"/>
            <p:cNvSpPr>
              <a:spLocks noChangeArrowheads="1"/>
            </p:cNvSpPr>
            <p:nvPr/>
          </p:nvSpPr>
          <p:spPr bwMode="auto">
            <a:xfrm>
              <a:off x="3944" y="3287"/>
              <a:ext cx="3" cy="101"/>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latin typeface="Times New Roman" pitchFamily="18" charset="0"/>
                <a:ea typeface="+mn-ea"/>
                <a:cs typeface="Arial" pitchFamily="34" charset="0"/>
              </a:endParaRPr>
            </a:p>
          </p:txBody>
        </p:sp>
        <p:sp>
          <p:nvSpPr>
            <p:cNvPr id="65884" name="Freeform 1294"/>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85" name="Freeform 1295"/>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86" name="Freeform 1296"/>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87" name="Freeform 1297"/>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88" name="Freeform 1298"/>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89" name="Freeform 1299"/>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90" name="Freeform 1300"/>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91" name="Freeform 1301"/>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92" name="Freeform 1302"/>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grpSp>
      <p:sp>
        <p:nvSpPr>
          <p:cNvPr id="65735" name="AutoShape 1304"/>
          <p:cNvSpPr>
            <a:spLocks noChangeAspect="1" noChangeArrowheads="1" noTextEdit="1"/>
          </p:cNvSpPr>
          <p:nvPr/>
        </p:nvSpPr>
        <p:spPr bwMode="auto">
          <a:xfrm>
            <a:off x="5494338" y="3140075"/>
            <a:ext cx="26035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36" name="Freeform 1305"/>
          <p:cNvSpPr>
            <a:spLocks/>
          </p:cNvSpPr>
          <p:nvPr/>
        </p:nvSpPr>
        <p:spPr bwMode="auto">
          <a:xfrm>
            <a:off x="5495925" y="3140075"/>
            <a:ext cx="258763" cy="268288"/>
          </a:xfrm>
          <a:custGeom>
            <a:avLst/>
            <a:gdLst>
              <a:gd name="T0" fmla="*/ 2147483647 w 1894"/>
              <a:gd name="T1" fmla="*/ 0 h 1904"/>
              <a:gd name="T2" fmla="*/ 2147483647 w 1894"/>
              <a:gd name="T3" fmla="*/ 0 h 1904"/>
              <a:gd name="T4" fmla="*/ 2147483647 w 1894"/>
              <a:gd name="T5" fmla="*/ 2147483647 h 1904"/>
              <a:gd name="T6" fmla="*/ 2147483647 w 1894"/>
              <a:gd name="T7" fmla="*/ 2147483647 h 1904"/>
              <a:gd name="T8" fmla="*/ 2147483647 w 1894"/>
              <a:gd name="T9" fmla="*/ 2147483647 h 1904"/>
              <a:gd name="T10" fmla="*/ 2147483647 w 1894"/>
              <a:gd name="T11" fmla="*/ 2147483647 h 1904"/>
              <a:gd name="T12" fmla="*/ 2147483647 w 1894"/>
              <a:gd name="T13" fmla="*/ 2147483647 h 1904"/>
              <a:gd name="T14" fmla="*/ 2147483647 w 1894"/>
              <a:gd name="T15" fmla="*/ 2147483647 h 1904"/>
              <a:gd name="T16" fmla="*/ 2147483647 w 1894"/>
              <a:gd name="T17" fmla="*/ 2147483647 h 1904"/>
              <a:gd name="T18" fmla="*/ 2147483647 w 1894"/>
              <a:gd name="T19" fmla="*/ 2147483647 h 1904"/>
              <a:gd name="T20" fmla="*/ 2147483647 w 1894"/>
              <a:gd name="T21" fmla="*/ 2147483647 h 1904"/>
              <a:gd name="T22" fmla="*/ 2147483647 w 1894"/>
              <a:gd name="T23" fmla="*/ 2147483647 h 1904"/>
              <a:gd name="T24" fmla="*/ 2147483647 w 1894"/>
              <a:gd name="T25" fmla="*/ 2147483647 h 1904"/>
              <a:gd name="T26" fmla="*/ 2147483647 w 1894"/>
              <a:gd name="T27" fmla="*/ 2147483647 h 1904"/>
              <a:gd name="T28" fmla="*/ 2147483647 w 1894"/>
              <a:gd name="T29" fmla="*/ 2147483647 h 1904"/>
              <a:gd name="T30" fmla="*/ 2147483647 w 1894"/>
              <a:gd name="T31" fmla="*/ 2147483647 h 1904"/>
              <a:gd name="T32" fmla="*/ 2147483647 w 1894"/>
              <a:gd name="T33" fmla="*/ 2147483647 h 1904"/>
              <a:gd name="T34" fmla="*/ 2147483647 w 1894"/>
              <a:gd name="T35" fmla="*/ 2147483647 h 1904"/>
              <a:gd name="T36" fmla="*/ 2147483647 w 1894"/>
              <a:gd name="T37" fmla="*/ 2147483647 h 1904"/>
              <a:gd name="T38" fmla="*/ 2147483647 w 1894"/>
              <a:gd name="T39" fmla="*/ 2147483647 h 1904"/>
              <a:gd name="T40" fmla="*/ 2147483647 w 1894"/>
              <a:gd name="T41" fmla="*/ 2147483647 h 1904"/>
              <a:gd name="T42" fmla="*/ 2147483647 w 1894"/>
              <a:gd name="T43" fmla="*/ 2147483647 h 1904"/>
              <a:gd name="T44" fmla="*/ 2147483647 w 1894"/>
              <a:gd name="T45" fmla="*/ 2147483647 h 1904"/>
              <a:gd name="T46" fmla="*/ 2147483647 w 1894"/>
              <a:gd name="T47" fmla="*/ 2147483647 h 1904"/>
              <a:gd name="T48" fmla="*/ 2147483647 w 1894"/>
              <a:gd name="T49" fmla="*/ 2147483647 h 1904"/>
              <a:gd name="T50" fmla="*/ 2147483647 w 1894"/>
              <a:gd name="T51" fmla="*/ 2147483647 h 1904"/>
              <a:gd name="T52" fmla="*/ 2147483647 w 1894"/>
              <a:gd name="T53" fmla="*/ 2147483647 h 1904"/>
              <a:gd name="T54" fmla="*/ 2147483647 w 1894"/>
              <a:gd name="T55" fmla="*/ 2147483647 h 1904"/>
              <a:gd name="T56" fmla="*/ 2147483647 w 1894"/>
              <a:gd name="T57" fmla="*/ 2147483647 h 1904"/>
              <a:gd name="T58" fmla="*/ 2147483647 w 1894"/>
              <a:gd name="T59" fmla="*/ 2147483647 h 1904"/>
              <a:gd name="T60" fmla="*/ 2147483647 w 1894"/>
              <a:gd name="T61" fmla="*/ 2147483647 h 1904"/>
              <a:gd name="T62" fmla="*/ 2147483647 w 1894"/>
              <a:gd name="T63" fmla="*/ 2147483647 h 1904"/>
              <a:gd name="T64" fmla="*/ 2147483647 w 1894"/>
              <a:gd name="T65" fmla="*/ 2147483647 h 1904"/>
              <a:gd name="T66" fmla="*/ 2147483647 w 1894"/>
              <a:gd name="T67" fmla="*/ 2147483647 h 1904"/>
              <a:gd name="T68" fmla="*/ 2147483647 w 1894"/>
              <a:gd name="T69" fmla="*/ 2147483647 h 1904"/>
              <a:gd name="T70" fmla="*/ 2147483647 w 1894"/>
              <a:gd name="T71" fmla="*/ 2147483647 h 1904"/>
              <a:gd name="T72" fmla="*/ 2147483647 w 1894"/>
              <a:gd name="T73" fmla="*/ 2147483647 h 1904"/>
              <a:gd name="T74" fmla="*/ 2147483647 w 1894"/>
              <a:gd name="T75" fmla="*/ 2147483647 h 1904"/>
              <a:gd name="T76" fmla="*/ 2147483647 w 1894"/>
              <a:gd name="T77" fmla="*/ 2147483647 h 1904"/>
              <a:gd name="T78" fmla="*/ 2147483647 w 1894"/>
              <a:gd name="T79" fmla="*/ 2147483647 h 1904"/>
              <a:gd name="T80" fmla="*/ 0 w 1894"/>
              <a:gd name="T81" fmla="*/ 2147483647 h 1904"/>
              <a:gd name="T82" fmla="*/ 2147483647 w 1894"/>
              <a:gd name="T83" fmla="*/ 2147483647 h 1904"/>
              <a:gd name="T84" fmla="*/ 2147483647 w 1894"/>
              <a:gd name="T85" fmla="*/ 2147483647 h 1904"/>
              <a:gd name="T86" fmla="*/ 2147483647 w 1894"/>
              <a:gd name="T87" fmla="*/ 2147483647 h 1904"/>
              <a:gd name="T88" fmla="*/ 2147483647 w 1894"/>
              <a:gd name="T89" fmla="*/ 2147483647 h 1904"/>
              <a:gd name="T90" fmla="*/ 2147483647 w 1894"/>
              <a:gd name="T91" fmla="*/ 2147483647 h 1904"/>
              <a:gd name="T92" fmla="*/ 2147483647 w 1894"/>
              <a:gd name="T93" fmla="*/ 2147483647 h 19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4"/>
              <a:gd name="T142" fmla="*/ 0 h 1904"/>
              <a:gd name="T143" fmla="*/ 1894 w 1894"/>
              <a:gd name="T144" fmla="*/ 1904 h 190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4" h="1904">
                <a:moveTo>
                  <a:pt x="651" y="0"/>
                </a:moveTo>
                <a:lnTo>
                  <a:pt x="653" y="0"/>
                </a:lnTo>
                <a:lnTo>
                  <a:pt x="659" y="0"/>
                </a:lnTo>
                <a:lnTo>
                  <a:pt x="668" y="0"/>
                </a:lnTo>
                <a:lnTo>
                  <a:pt x="682" y="0"/>
                </a:lnTo>
                <a:lnTo>
                  <a:pt x="699" y="1"/>
                </a:lnTo>
                <a:lnTo>
                  <a:pt x="720" y="1"/>
                </a:lnTo>
                <a:lnTo>
                  <a:pt x="742" y="3"/>
                </a:lnTo>
                <a:lnTo>
                  <a:pt x="769" y="4"/>
                </a:lnTo>
                <a:lnTo>
                  <a:pt x="799" y="6"/>
                </a:lnTo>
                <a:lnTo>
                  <a:pt x="831" y="8"/>
                </a:lnTo>
                <a:lnTo>
                  <a:pt x="865" y="10"/>
                </a:lnTo>
                <a:lnTo>
                  <a:pt x="902" y="13"/>
                </a:lnTo>
                <a:lnTo>
                  <a:pt x="941" y="17"/>
                </a:lnTo>
                <a:lnTo>
                  <a:pt x="982" y="21"/>
                </a:lnTo>
                <a:lnTo>
                  <a:pt x="1025" y="26"/>
                </a:lnTo>
                <a:lnTo>
                  <a:pt x="1070" y="32"/>
                </a:lnTo>
                <a:lnTo>
                  <a:pt x="1116" y="38"/>
                </a:lnTo>
                <a:lnTo>
                  <a:pt x="1164" y="46"/>
                </a:lnTo>
                <a:lnTo>
                  <a:pt x="1213" y="55"/>
                </a:lnTo>
                <a:lnTo>
                  <a:pt x="1263" y="63"/>
                </a:lnTo>
                <a:lnTo>
                  <a:pt x="1315" y="73"/>
                </a:lnTo>
                <a:lnTo>
                  <a:pt x="1366" y="85"/>
                </a:lnTo>
                <a:lnTo>
                  <a:pt x="1418" y="97"/>
                </a:lnTo>
                <a:lnTo>
                  <a:pt x="1472" y="111"/>
                </a:lnTo>
                <a:lnTo>
                  <a:pt x="1525" y="125"/>
                </a:lnTo>
                <a:lnTo>
                  <a:pt x="1579" y="141"/>
                </a:lnTo>
                <a:lnTo>
                  <a:pt x="1632" y="159"/>
                </a:lnTo>
                <a:lnTo>
                  <a:pt x="1685" y="177"/>
                </a:lnTo>
                <a:lnTo>
                  <a:pt x="1739" y="197"/>
                </a:lnTo>
                <a:lnTo>
                  <a:pt x="1791" y="218"/>
                </a:lnTo>
                <a:lnTo>
                  <a:pt x="1843" y="241"/>
                </a:lnTo>
                <a:lnTo>
                  <a:pt x="1894" y="266"/>
                </a:lnTo>
                <a:lnTo>
                  <a:pt x="1729" y="1139"/>
                </a:lnTo>
                <a:lnTo>
                  <a:pt x="1733" y="1140"/>
                </a:lnTo>
                <a:lnTo>
                  <a:pt x="1742" y="1146"/>
                </a:lnTo>
                <a:lnTo>
                  <a:pt x="1755" y="1156"/>
                </a:lnTo>
                <a:lnTo>
                  <a:pt x="1768" y="1173"/>
                </a:lnTo>
                <a:lnTo>
                  <a:pt x="1778" y="1199"/>
                </a:lnTo>
                <a:lnTo>
                  <a:pt x="1781" y="1234"/>
                </a:lnTo>
                <a:lnTo>
                  <a:pt x="1777" y="1281"/>
                </a:lnTo>
                <a:lnTo>
                  <a:pt x="1760" y="1341"/>
                </a:lnTo>
                <a:lnTo>
                  <a:pt x="1472" y="1765"/>
                </a:lnTo>
                <a:lnTo>
                  <a:pt x="1432" y="1765"/>
                </a:lnTo>
                <a:lnTo>
                  <a:pt x="1324" y="1904"/>
                </a:lnTo>
                <a:lnTo>
                  <a:pt x="1322" y="1904"/>
                </a:lnTo>
                <a:lnTo>
                  <a:pt x="1315" y="1903"/>
                </a:lnTo>
                <a:lnTo>
                  <a:pt x="1304" y="1902"/>
                </a:lnTo>
                <a:lnTo>
                  <a:pt x="1290" y="1900"/>
                </a:lnTo>
                <a:lnTo>
                  <a:pt x="1270" y="1897"/>
                </a:lnTo>
                <a:lnTo>
                  <a:pt x="1249" y="1894"/>
                </a:lnTo>
                <a:lnTo>
                  <a:pt x="1223" y="1891"/>
                </a:lnTo>
                <a:lnTo>
                  <a:pt x="1194" y="1887"/>
                </a:lnTo>
                <a:lnTo>
                  <a:pt x="1162" y="1881"/>
                </a:lnTo>
                <a:lnTo>
                  <a:pt x="1128" y="1876"/>
                </a:lnTo>
                <a:lnTo>
                  <a:pt x="1091" y="1869"/>
                </a:lnTo>
                <a:lnTo>
                  <a:pt x="1050" y="1862"/>
                </a:lnTo>
                <a:lnTo>
                  <a:pt x="1008" y="1854"/>
                </a:lnTo>
                <a:lnTo>
                  <a:pt x="964" y="1845"/>
                </a:lnTo>
                <a:lnTo>
                  <a:pt x="918" y="1835"/>
                </a:lnTo>
                <a:lnTo>
                  <a:pt x="870" y="1824"/>
                </a:lnTo>
                <a:lnTo>
                  <a:pt x="820" y="1813"/>
                </a:lnTo>
                <a:lnTo>
                  <a:pt x="769" y="1800"/>
                </a:lnTo>
                <a:lnTo>
                  <a:pt x="717" y="1786"/>
                </a:lnTo>
                <a:lnTo>
                  <a:pt x="664" y="1772"/>
                </a:lnTo>
                <a:lnTo>
                  <a:pt x="610" y="1755"/>
                </a:lnTo>
                <a:lnTo>
                  <a:pt x="555" y="1738"/>
                </a:lnTo>
                <a:lnTo>
                  <a:pt x="501" y="1720"/>
                </a:lnTo>
                <a:lnTo>
                  <a:pt x="445" y="1701"/>
                </a:lnTo>
                <a:lnTo>
                  <a:pt x="390" y="1681"/>
                </a:lnTo>
                <a:lnTo>
                  <a:pt x="334" y="1659"/>
                </a:lnTo>
                <a:lnTo>
                  <a:pt x="280" y="1636"/>
                </a:lnTo>
                <a:lnTo>
                  <a:pt x="225" y="1611"/>
                </a:lnTo>
                <a:lnTo>
                  <a:pt x="172" y="1585"/>
                </a:lnTo>
                <a:lnTo>
                  <a:pt x="119" y="1559"/>
                </a:lnTo>
                <a:lnTo>
                  <a:pt x="67" y="1530"/>
                </a:lnTo>
                <a:lnTo>
                  <a:pt x="17" y="1500"/>
                </a:lnTo>
                <a:lnTo>
                  <a:pt x="16" y="1495"/>
                </a:lnTo>
                <a:lnTo>
                  <a:pt x="12" y="1480"/>
                </a:lnTo>
                <a:lnTo>
                  <a:pt x="8" y="1457"/>
                </a:lnTo>
                <a:lnTo>
                  <a:pt x="4" y="1430"/>
                </a:lnTo>
                <a:lnTo>
                  <a:pt x="0" y="1401"/>
                </a:lnTo>
                <a:lnTo>
                  <a:pt x="0" y="1370"/>
                </a:lnTo>
                <a:lnTo>
                  <a:pt x="4" y="1343"/>
                </a:lnTo>
                <a:lnTo>
                  <a:pt x="12" y="1319"/>
                </a:lnTo>
                <a:lnTo>
                  <a:pt x="388" y="965"/>
                </a:lnTo>
                <a:lnTo>
                  <a:pt x="387" y="961"/>
                </a:lnTo>
                <a:lnTo>
                  <a:pt x="386" y="952"/>
                </a:lnTo>
                <a:lnTo>
                  <a:pt x="386" y="936"/>
                </a:lnTo>
                <a:lnTo>
                  <a:pt x="390" y="917"/>
                </a:lnTo>
                <a:lnTo>
                  <a:pt x="397" y="893"/>
                </a:lnTo>
                <a:lnTo>
                  <a:pt x="412" y="868"/>
                </a:lnTo>
                <a:lnTo>
                  <a:pt x="435" y="841"/>
                </a:lnTo>
                <a:lnTo>
                  <a:pt x="468" y="814"/>
                </a:lnTo>
                <a:lnTo>
                  <a:pt x="651" y="0"/>
                </a:lnTo>
                <a:close/>
              </a:path>
            </a:pathLst>
          </a:custGeom>
          <a:solidFill>
            <a:schemeClr val="folHlink"/>
          </a:solidFill>
          <a:ln w="9525">
            <a:solidFill>
              <a:schemeClr val="bg2"/>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737" name="Freeform 1306"/>
          <p:cNvSpPr>
            <a:spLocks/>
          </p:cNvSpPr>
          <p:nvPr/>
        </p:nvSpPr>
        <p:spPr bwMode="auto">
          <a:xfrm>
            <a:off x="5527675" y="3309938"/>
            <a:ext cx="150813" cy="46037"/>
          </a:xfrm>
          <a:custGeom>
            <a:avLst/>
            <a:gdLst>
              <a:gd name="T0" fmla="*/ 2147483647 w 1106"/>
              <a:gd name="T1" fmla="*/ 0 h 331"/>
              <a:gd name="T2" fmla="*/ 2147483647 w 1106"/>
              <a:gd name="T3" fmla="*/ 2147483647 h 331"/>
              <a:gd name="T4" fmla="*/ 2147483647 w 1106"/>
              <a:gd name="T5" fmla="*/ 2147483647 h 331"/>
              <a:gd name="T6" fmla="*/ 0 w 1106"/>
              <a:gd name="T7" fmla="*/ 2147483647 h 331"/>
              <a:gd name="T8" fmla="*/ 2147483647 w 1106"/>
              <a:gd name="T9" fmla="*/ 0 h 331"/>
              <a:gd name="T10" fmla="*/ 0 60000 65536"/>
              <a:gd name="T11" fmla="*/ 0 60000 65536"/>
              <a:gd name="T12" fmla="*/ 0 60000 65536"/>
              <a:gd name="T13" fmla="*/ 0 60000 65536"/>
              <a:gd name="T14" fmla="*/ 0 60000 65536"/>
              <a:gd name="T15" fmla="*/ 0 w 1106"/>
              <a:gd name="T16" fmla="*/ 0 h 331"/>
              <a:gd name="T17" fmla="*/ 1106 w 1106"/>
              <a:gd name="T18" fmla="*/ 331 h 331"/>
            </a:gdLst>
            <a:ahLst/>
            <a:cxnLst>
              <a:cxn ang="T10">
                <a:pos x="T0" y="T1"/>
              </a:cxn>
              <a:cxn ang="T11">
                <a:pos x="T2" y="T3"/>
              </a:cxn>
              <a:cxn ang="T12">
                <a:pos x="T4" y="T5"/>
              </a:cxn>
              <a:cxn ang="T13">
                <a:pos x="T6" y="T7"/>
              </a:cxn>
              <a:cxn ang="T14">
                <a:pos x="T8" y="T9"/>
              </a:cxn>
            </a:cxnLst>
            <a:rect l="T15" t="T16" r="T17" b="T18"/>
            <a:pathLst>
              <a:path w="1106" h="331">
                <a:moveTo>
                  <a:pt x="40" y="0"/>
                </a:moveTo>
                <a:lnTo>
                  <a:pt x="1106" y="277"/>
                </a:lnTo>
                <a:lnTo>
                  <a:pt x="1071" y="331"/>
                </a:lnTo>
                <a:lnTo>
                  <a:pt x="0" y="36"/>
                </a:lnTo>
                <a:lnTo>
                  <a:pt x="4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38" name="Freeform 1307"/>
          <p:cNvSpPr>
            <a:spLocks/>
          </p:cNvSpPr>
          <p:nvPr/>
        </p:nvSpPr>
        <p:spPr bwMode="auto">
          <a:xfrm>
            <a:off x="5502275" y="3330575"/>
            <a:ext cx="176213" cy="71438"/>
          </a:xfrm>
          <a:custGeom>
            <a:avLst/>
            <a:gdLst>
              <a:gd name="T0" fmla="*/ 2147483647 w 1285"/>
              <a:gd name="T1" fmla="*/ 2147483647 h 505"/>
              <a:gd name="T2" fmla="*/ 2147483647 w 1285"/>
              <a:gd name="T3" fmla="*/ 2147483647 h 505"/>
              <a:gd name="T4" fmla="*/ 2147483647 w 1285"/>
              <a:gd name="T5" fmla="*/ 2147483647 h 505"/>
              <a:gd name="T6" fmla="*/ 2147483647 w 1285"/>
              <a:gd name="T7" fmla="*/ 2147483647 h 505"/>
              <a:gd name="T8" fmla="*/ 2147483647 w 1285"/>
              <a:gd name="T9" fmla="*/ 2147483647 h 505"/>
              <a:gd name="T10" fmla="*/ 2147483647 w 1285"/>
              <a:gd name="T11" fmla="*/ 2147483647 h 505"/>
              <a:gd name="T12" fmla="*/ 2147483647 w 1285"/>
              <a:gd name="T13" fmla="*/ 2147483647 h 505"/>
              <a:gd name="T14" fmla="*/ 2147483647 w 1285"/>
              <a:gd name="T15" fmla="*/ 2147483647 h 505"/>
              <a:gd name="T16" fmla="*/ 2147483647 w 1285"/>
              <a:gd name="T17" fmla="*/ 2147483647 h 505"/>
              <a:gd name="T18" fmla="*/ 2147483647 w 1285"/>
              <a:gd name="T19" fmla="*/ 2147483647 h 505"/>
              <a:gd name="T20" fmla="*/ 2147483647 w 1285"/>
              <a:gd name="T21" fmla="*/ 2147483647 h 505"/>
              <a:gd name="T22" fmla="*/ 2147483647 w 1285"/>
              <a:gd name="T23" fmla="*/ 2147483647 h 505"/>
              <a:gd name="T24" fmla="*/ 2147483647 w 1285"/>
              <a:gd name="T25" fmla="*/ 2147483647 h 505"/>
              <a:gd name="T26" fmla="*/ 2147483647 w 1285"/>
              <a:gd name="T27" fmla="*/ 2147483647 h 505"/>
              <a:gd name="T28" fmla="*/ 2147483647 w 1285"/>
              <a:gd name="T29" fmla="*/ 2147483647 h 505"/>
              <a:gd name="T30" fmla="*/ 2147483647 w 1285"/>
              <a:gd name="T31" fmla="*/ 2147483647 h 505"/>
              <a:gd name="T32" fmla="*/ 2147483647 w 1285"/>
              <a:gd name="T33" fmla="*/ 2147483647 h 505"/>
              <a:gd name="T34" fmla="*/ 2147483647 w 1285"/>
              <a:gd name="T35" fmla="*/ 2147483647 h 505"/>
              <a:gd name="T36" fmla="*/ 0 w 1285"/>
              <a:gd name="T37" fmla="*/ 2147483647 h 505"/>
              <a:gd name="T38" fmla="*/ 2147483647 w 1285"/>
              <a:gd name="T39" fmla="*/ 2147483647 h 505"/>
              <a:gd name="T40" fmla="*/ 2147483647 w 1285"/>
              <a:gd name="T41" fmla="*/ 2147483647 h 505"/>
              <a:gd name="T42" fmla="*/ 2147483647 w 1285"/>
              <a:gd name="T43" fmla="*/ 2147483647 h 505"/>
              <a:gd name="T44" fmla="*/ 2147483647 w 1285"/>
              <a:gd name="T45" fmla="*/ 2147483647 h 505"/>
              <a:gd name="T46" fmla="*/ 2147483647 w 1285"/>
              <a:gd name="T47" fmla="*/ 2147483647 h 505"/>
              <a:gd name="T48" fmla="*/ 2147483647 w 1285"/>
              <a:gd name="T49" fmla="*/ 2147483647 h 505"/>
              <a:gd name="T50" fmla="*/ 2147483647 w 1285"/>
              <a:gd name="T51" fmla="*/ 2147483647 h 505"/>
              <a:gd name="T52" fmla="*/ 2147483647 w 1285"/>
              <a:gd name="T53" fmla="*/ 2147483647 h 505"/>
              <a:gd name="T54" fmla="*/ 2147483647 w 1285"/>
              <a:gd name="T55" fmla="*/ 2147483647 h 505"/>
              <a:gd name="T56" fmla="*/ 2147483647 w 1285"/>
              <a:gd name="T57" fmla="*/ 2147483647 h 505"/>
              <a:gd name="T58" fmla="*/ 2147483647 w 1285"/>
              <a:gd name="T59" fmla="*/ 2147483647 h 505"/>
              <a:gd name="T60" fmla="*/ 2147483647 w 1285"/>
              <a:gd name="T61" fmla="*/ 2147483647 h 505"/>
              <a:gd name="T62" fmla="*/ 2147483647 w 1285"/>
              <a:gd name="T63" fmla="*/ 2147483647 h 505"/>
              <a:gd name="T64" fmla="*/ 2147483647 w 1285"/>
              <a:gd name="T65" fmla="*/ 2147483647 h 505"/>
              <a:gd name="T66" fmla="*/ 2147483647 w 1285"/>
              <a:gd name="T67" fmla="*/ 2147483647 h 505"/>
              <a:gd name="T68" fmla="*/ 2147483647 w 1285"/>
              <a:gd name="T69" fmla="*/ 2147483647 h 505"/>
              <a:gd name="T70" fmla="*/ 2147483647 w 1285"/>
              <a:gd name="T71" fmla="*/ 2147483647 h 505"/>
              <a:gd name="T72" fmla="*/ 2147483647 w 1285"/>
              <a:gd name="T73" fmla="*/ 2147483647 h 505"/>
              <a:gd name="T74" fmla="*/ 2147483647 w 1285"/>
              <a:gd name="T75" fmla="*/ 2147483647 h 505"/>
              <a:gd name="T76" fmla="*/ 2147483647 w 1285"/>
              <a:gd name="T77" fmla="*/ 2147483647 h 505"/>
              <a:gd name="T78" fmla="*/ 2147483647 w 1285"/>
              <a:gd name="T79" fmla="*/ 2147483647 h 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85"/>
              <a:gd name="T121" fmla="*/ 0 h 505"/>
              <a:gd name="T122" fmla="*/ 1285 w 1285"/>
              <a:gd name="T123" fmla="*/ 505 h 50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85" h="505">
                <a:moveTo>
                  <a:pt x="1284" y="391"/>
                </a:moveTo>
                <a:lnTo>
                  <a:pt x="1282" y="391"/>
                </a:lnTo>
                <a:lnTo>
                  <a:pt x="1275" y="390"/>
                </a:lnTo>
                <a:lnTo>
                  <a:pt x="1264" y="389"/>
                </a:lnTo>
                <a:lnTo>
                  <a:pt x="1250" y="387"/>
                </a:lnTo>
                <a:lnTo>
                  <a:pt x="1232" y="385"/>
                </a:lnTo>
                <a:lnTo>
                  <a:pt x="1209" y="382"/>
                </a:lnTo>
                <a:lnTo>
                  <a:pt x="1183" y="378"/>
                </a:lnTo>
                <a:lnTo>
                  <a:pt x="1155" y="374"/>
                </a:lnTo>
                <a:lnTo>
                  <a:pt x="1124" y="369"/>
                </a:lnTo>
                <a:lnTo>
                  <a:pt x="1089" y="362"/>
                </a:lnTo>
                <a:lnTo>
                  <a:pt x="1052" y="355"/>
                </a:lnTo>
                <a:lnTo>
                  <a:pt x="1013" y="349"/>
                </a:lnTo>
                <a:lnTo>
                  <a:pt x="971" y="340"/>
                </a:lnTo>
                <a:lnTo>
                  <a:pt x="926" y="332"/>
                </a:lnTo>
                <a:lnTo>
                  <a:pt x="881" y="322"/>
                </a:lnTo>
                <a:lnTo>
                  <a:pt x="834" y="311"/>
                </a:lnTo>
                <a:lnTo>
                  <a:pt x="785" y="299"/>
                </a:lnTo>
                <a:lnTo>
                  <a:pt x="735" y="287"/>
                </a:lnTo>
                <a:lnTo>
                  <a:pt x="684" y="273"/>
                </a:lnTo>
                <a:lnTo>
                  <a:pt x="632" y="259"/>
                </a:lnTo>
                <a:lnTo>
                  <a:pt x="579" y="244"/>
                </a:lnTo>
                <a:lnTo>
                  <a:pt x="526" y="228"/>
                </a:lnTo>
                <a:lnTo>
                  <a:pt x="472" y="209"/>
                </a:lnTo>
                <a:lnTo>
                  <a:pt x="419" y="191"/>
                </a:lnTo>
                <a:lnTo>
                  <a:pt x="364" y="171"/>
                </a:lnTo>
                <a:lnTo>
                  <a:pt x="311" y="150"/>
                </a:lnTo>
                <a:lnTo>
                  <a:pt x="259" y="128"/>
                </a:lnTo>
                <a:lnTo>
                  <a:pt x="206" y="105"/>
                </a:lnTo>
                <a:lnTo>
                  <a:pt x="155" y="81"/>
                </a:lnTo>
                <a:lnTo>
                  <a:pt x="104" y="55"/>
                </a:lnTo>
                <a:lnTo>
                  <a:pt x="55" y="28"/>
                </a:lnTo>
                <a:lnTo>
                  <a:pt x="7" y="0"/>
                </a:lnTo>
                <a:lnTo>
                  <a:pt x="6" y="4"/>
                </a:lnTo>
                <a:lnTo>
                  <a:pt x="4" y="15"/>
                </a:lnTo>
                <a:lnTo>
                  <a:pt x="2" y="32"/>
                </a:lnTo>
                <a:lnTo>
                  <a:pt x="0" y="53"/>
                </a:lnTo>
                <a:lnTo>
                  <a:pt x="0" y="76"/>
                </a:lnTo>
                <a:lnTo>
                  <a:pt x="2" y="98"/>
                </a:lnTo>
                <a:lnTo>
                  <a:pt x="8" y="120"/>
                </a:lnTo>
                <a:lnTo>
                  <a:pt x="18" y="137"/>
                </a:lnTo>
                <a:lnTo>
                  <a:pt x="19" y="139"/>
                </a:lnTo>
                <a:lnTo>
                  <a:pt x="22" y="141"/>
                </a:lnTo>
                <a:lnTo>
                  <a:pt x="28" y="144"/>
                </a:lnTo>
                <a:lnTo>
                  <a:pt x="37" y="148"/>
                </a:lnTo>
                <a:lnTo>
                  <a:pt x="47" y="155"/>
                </a:lnTo>
                <a:lnTo>
                  <a:pt x="59" y="162"/>
                </a:lnTo>
                <a:lnTo>
                  <a:pt x="75" y="170"/>
                </a:lnTo>
                <a:lnTo>
                  <a:pt x="92" y="180"/>
                </a:lnTo>
                <a:lnTo>
                  <a:pt x="112" y="190"/>
                </a:lnTo>
                <a:lnTo>
                  <a:pt x="134" y="200"/>
                </a:lnTo>
                <a:lnTo>
                  <a:pt x="159" y="212"/>
                </a:lnTo>
                <a:lnTo>
                  <a:pt x="186" y="225"/>
                </a:lnTo>
                <a:lnTo>
                  <a:pt x="215" y="238"/>
                </a:lnTo>
                <a:lnTo>
                  <a:pt x="247" y="252"/>
                </a:lnTo>
                <a:lnTo>
                  <a:pt x="281" y="267"/>
                </a:lnTo>
                <a:lnTo>
                  <a:pt x="318" y="281"/>
                </a:lnTo>
                <a:lnTo>
                  <a:pt x="358" y="296"/>
                </a:lnTo>
                <a:lnTo>
                  <a:pt x="399" y="311"/>
                </a:lnTo>
                <a:lnTo>
                  <a:pt x="443" y="326"/>
                </a:lnTo>
                <a:lnTo>
                  <a:pt x="491" y="341"/>
                </a:lnTo>
                <a:lnTo>
                  <a:pt x="540" y="357"/>
                </a:lnTo>
                <a:lnTo>
                  <a:pt x="592" y="372"/>
                </a:lnTo>
                <a:lnTo>
                  <a:pt x="647" y="387"/>
                </a:lnTo>
                <a:lnTo>
                  <a:pt x="703" y="402"/>
                </a:lnTo>
                <a:lnTo>
                  <a:pt x="764" y="416"/>
                </a:lnTo>
                <a:lnTo>
                  <a:pt x="826" y="431"/>
                </a:lnTo>
                <a:lnTo>
                  <a:pt x="890" y="444"/>
                </a:lnTo>
                <a:lnTo>
                  <a:pt x="958" y="459"/>
                </a:lnTo>
                <a:lnTo>
                  <a:pt x="1028" y="472"/>
                </a:lnTo>
                <a:lnTo>
                  <a:pt x="1101" y="483"/>
                </a:lnTo>
                <a:lnTo>
                  <a:pt x="1177" y="494"/>
                </a:lnTo>
                <a:lnTo>
                  <a:pt x="1255" y="505"/>
                </a:lnTo>
                <a:lnTo>
                  <a:pt x="1256" y="503"/>
                </a:lnTo>
                <a:lnTo>
                  <a:pt x="1260" y="497"/>
                </a:lnTo>
                <a:lnTo>
                  <a:pt x="1265" y="487"/>
                </a:lnTo>
                <a:lnTo>
                  <a:pt x="1272" y="473"/>
                </a:lnTo>
                <a:lnTo>
                  <a:pt x="1278" y="456"/>
                </a:lnTo>
                <a:lnTo>
                  <a:pt x="1282" y="437"/>
                </a:lnTo>
                <a:lnTo>
                  <a:pt x="1285" y="415"/>
                </a:lnTo>
                <a:lnTo>
                  <a:pt x="1284" y="39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39" name="AutoShape 1308"/>
          <p:cNvSpPr>
            <a:spLocks noChangeAspect="1" noChangeArrowheads="1" noTextEdit="1"/>
          </p:cNvSpPr>
          <p:nvPr/>
        </p:nvSpPr>
        <p:spPr bwMode="auto">
          <a:xfrm>
            <a:off x="5449888" y="3044825"/>
            <a:ext cx="284162"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40" name="Freeform 1309"/>
          <p:cNvSpPr>
            <a:spLocks/>
          </p:cNvSpPr>
          <p:nvPr/>
        </p:nvSpPr>
        <p:spPr bwMode="auto">
          <a:xfrm>
            <a:off x="5508625" y="3065463"/>
            <a:ext cx="41275" cy="52387"/>
          </a:xfrm>
          <a:custGeom>
            <a:avLst/>
            <a:gdLst>
              <a:gd name="T0" fmla="*/ 2147483647 w 179"/>
              <a:gd name="T1" fmla="*/ 2147483647 h 216"/>
              <a:gd name="T2" fmla="*/ 2147483647 w 179"/>
              <a:gd name="T3" fmla="*/ 2147483647 h 216"/>
              <a:gd name="T4" fmla="*/ 2147483647 w 179"/>
              <a:gd name="T5" fmla="*/ 2147483647 h 216"/>
              <a:gd name="T6" fmla="*/ 2147483647 w 179"/>
              <a:gd name="T7" fmla="*/ 2147483647 h 216"/>
              <a:gd name="T8" fmla="*/ 2147483647 w 179"/>
              <a:gd name="T9" fmla="*/ 2147483647 h 216"/>
              <a:gd name="T10" fmla="*/ 2147483647 w 179"/>
              <a:gd name="T11" fmla="*/ 2147483647 h 216"/>
              <a:gd name="T12" fmla="*/ 2147483647 w 179"/>
              <a:gd name="T13" fmla="*/ 2147483647 h 216"/>
              <a:gd name="T14" fmla="*/ 2147483647 w 179"/>
              <a:gd name="T15" fmla="*/ 2147483647 h 216"/>
              <a:gd name="T16" fmla="*/ 0 w 179"/>
              <a:gd name="T17" fmla="*/ 2147483647 h 216"/>
              <a:gd name="T18" fmla="*/ 2147483647 w 179"/>
              <a:gd name="T19" fmla="*/ 2147483647 h 216"/>
              <a:gd name="T20" fmla="*/ 2147483647 w 179"/>
              <a:gd name="T21" fmla="*/ 2147483647 h 216"/>
              <a:gd name="T22" fmla="*/ 2147483647 w 179"/>
              <a:gd name="T23" fmla="*/ 2147483647 h 216"/>
              <a:gd name="T24" fmla="*/ 2147483647 w 179"/>
              <a:gd name="T25" fmla="*/ 2147483647 h 216"/>
              <a:gd name="T26" fmla="*/ 2147483647 w 179"/>
              <a:gd name="T27" fmla="*/ 2147483647 h 216"/>
              <a:gd name="T28" fmla="*/ 2147483647 w 179"/>
              <a:gd name="T29" fmla="*/ 2147483647 h 216"/>
              <a:gd name="T30" fmla="*/ 2147483647 w 179"/>
              <a:gd name="T31" fmla="*/ 2147483647 h 216"/>
              <a:gd name="T32" fmla="*/ 2147483647 w 179"/>
              <a:gd name="T33" fmla="*/ 2147483647 h 216"/>
              <a:gd name="T34" fmla="*/ 2147483647 w 179"/>
              <a:gd name="T35" fmla="*/ 2147483647 h 216"/>
              <a:gd name="T36" fmla="*/ 2147483647 w 179"/>
              <a:gd name="T37" fmla="*/ 2147483647 h 216"/>
              <a:gd name="T38" fmla="*/ 2147483647 w 179"/>
              <a:gd name="T39" fmla="*/ 2147483647 h 216"/>
              <a:gd name="T40" fmla="*/ 2147483647 w 179"/>
              <a:gd name="T41" fmla="*/ 2147483647 h 216"/>
              <a:gd name="T42" fmla="*/ 2147483647 w 179"/>
              <a:gd name="T43" fmla="*/ 2147483647 h 216"/>
              <a:gd name="T44" fmla="*/ 2147483647 w 179"/>
              <a:gd name="T45" fmla="*/ 2147483647 h 216"/>
              <a:gd name="T46" fmla="*/ 2147483647 w 179"/>
              <a:gd name="T47" fmla="*/ 2147483647 h 216"/>
              <a:gd name="T48" fmla="*/ 2147483647 w 179"/>
              <a:gd name="T49" fmla="*/ 2147483647 h 216"/>
              <a:gd name="T50" fmla="*/ 2147483647 w 179"/>
              <a:gd name="T51" fmla="*/ 2147483647 h 216"/>
              <a:gd name="T52" fmla="*/ 2147483647 w 179"/>
              <a:gd name="T53" fmla="*/ 2147483647 h 216"/>
              <a:gd name="T54" fmla="*/ 2147483647 w 179"/>
              <a:gd name="T55" fmla="*/ 2147483647 h 216"/>
              <a:gd name="T56" fmla="*/ 2147483647 w 179"/>
              <a:gd name="T57" fmla="*/ 2147483647 h 216"/>
              <a:gd name="T58" fmla="*/ 2147483647 w 179"/>
              <a:gd name="T59" fmla="*/ 2147483647 h 216"/>
              <a:gd name="T60" fmla="*/ 2147483647 w 179"/>
              <a:gd name="T61" fmla="*/ 2147483647 h 216"/>
              <a:gd name="T62" fmla="*/ 2147483647 w 179"/>
              <a:gd name="T63" fmla="*/ 2147483647 h 216"/>
              <a:gd name="T64" fmla="*/ 2147483647 w 179"/>
              <a:gd name="T65" fmla="*/ 2147483647 h 216"/>
              <a:gd name="T66" fmla="*/ 2147483647 w 179"/>
              <a:gd name="T67" fmla="*/ 2147483647 h 216"/>
              <a:gd name="T68" fmla="*/ 2147483647 w 179"/>
              <a:gd name="T69" fmla="*/ 2147483647 h 216"/>
              <a:gd name="T70" fmla="*/ 2147483647 w 179"/>
              <a:gd name="T71" fmla="*/ 2147483647 h 216"/>
              <a:gd name="T72" fmla="*/ 2147483647 w 179"/>
              <a:gd name="T73" fmla="*/ 2147483647 h 216"/>
              <a:gd name="T74" fmla="*/ 2147483647 w 179"/>
              <a:gd name="T75" fmla="*/ 2147483647 h 216"/>
              <a:gd name="T76" fmla="*/ 2147483647 w 179"/>
              <a:gd name="T77" fmla="*/ 2147483647 h 216"/>
              <a:gd name="T78" fmla="*/ 2147483647 w 179"/>
              <a:gd name="T79" fmla="*/ 2147483647 h 216"/>
              <a:gd name="T80" fmla="*/ 2147483647 w 179"/>
              <a:gd name="T81" fmla="*/ 2147483647 h 216"/>
              <a:gd name="T82" fmla="*/ 2147483647 w 179"/>
              <a:gd name="T83" fmla="*/ 2147483647 h 216"/>
              <a:gd name="T84" fmla="*/ 2147483647 w 179"/>
              <a:gd name="T85" fmla="*/ 0 h 216"/>
              <a:gd name="T86" fmla="*/ 2147483647 w 179"/>
              <a:gd name="T87" fmla="*/ 2147483647 h 216"/>
              <a:gd name="T88" fmla="*/ 2147483647 w 179"/>
              <a:gd name="T89" fmla="*/ 2147483647 h 216"/>
              <a:gd name="T90" fmla="*/ 2147483647 w 179"/>
              <a:gd name="T91" fmla="*/ 2147483647 h 216"/>
              <a:gd name="T92" fmla="*/ 2147483647 w 179"/>
              <a:gd name="T93" fmla="*/ 2147483647 h 216"/>
              <a:gd name="T94" fmla="*/ 2147483647 w 179"/>
              <a:gd name="T95" fmla="*/ 2147483647 h 216"/>
              <a:gd name="T96" fmla="*/ 2147483647 w 179"/>
              <a:gd name="T97" fmla="*/ 2147483647 h 2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9"/>
              <a:gd name="T148" fmla="*/ 0 h 216"/>
              <a:gd name="T149" fmla="*/ 179 w 179"/>
              <a:gd name="T150" fmla="*/ 216 h 2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9" h="216">
                <a:moveTo>
                  <a:pt x="63" y="28"/>
                </a:moveTo>
                <a:lnTo>
                  <a:pt x="49" y="37"/>
                </a:lnTo>
                <a:lnTo>
                  <a:pt x="38" y="47"/>
                </a:lnTo>
                <a:lnTo>
                  <a:pt x="27" y="59"/>
                </a:lnTo>
                <a:lnTo>
                  <a:pt x="18" y="72"/>
                </a:lnTo>
                <a:lnTo>
                  <a:pt x="10" y="86"/>
                </a:lnTo>
                <a:lnTo>
                  <a:pt x="5" y="101"/>
                </a:lnTo>
                <a:lnTo>
                  <a:pt x="2" y="117"/>
                </a:lnTo>
                <a:lnTo>
                  <a:pt x="0" y="133"/>
                </a:lnTo>
                <a:lnTo>
                  <a:pt x="2" y="155"/>
                </a:lnTo>
                <a:lnTo>
                  <a:pt x="10" y="173"/>
                </a:lnTo>
                <a:lnTo>
                  <a:pt x="23" y="190"/>
                </a:lnTo>
                <a:lnTo>
                  <a:pt x="40" y="201"/>
                </a:lnTo>
                <a:lnTo>
                  <a:pt x="59" y="211"/>
                </a:lnTo>
                <a:lnTo>
                  <a:pt x="79" y="215"/>
                </a:lnTo>
                <a:lnTo>
                  <a:pt x="100" y="216"/>
                </a:lnTo>
                <a:lnTo>
                  <a:pt x="120" y="213"/>
                </a:lnTo>
                <a:lnTo>
                  <a:pt x="124" y="213"/>
                </a:lnTo>
                <a:lnTo>
                  <a:pt x="128" y="211"/>
                </a:lnTo>
                <a:lnTo>
                  <a:pt x="131" y="208"/>
                </a:lnTo>
                <a:lnTo>
                  <a:pt x="132" y="203"/>
                </a:lnTo>
                <a:lnTo>
                  <a:pt x="130" y="198"/>
                </a:lnTo>
                <a:lnTo>
                  <a:pt x="126" y="194"/>
                </a:lnTo>
                <a:lnTo>
                  <a:pt x="121" y="190"/>
                </a:lnTo>
                <a:lnTo>
                  <a:pt x="116" y="187"/>
                </a:lnTo>
                <a:lnTo>
                  <a:pt x="105" y="184"/>
                </a:lnTo>
                <a:lnTo>
                  <a:pt x="95" y="182"/>
                </a:lnTo>
                <a:lnTo>
                  <a:pt x="84" y="180"/>
                </a:lnTo>
                <a:lnTo>
                  <a:pt x="75" y="178"/>
                </a:lnTo>
                <a:lnTo>
                  <a:pt x="65" y="175"/>
                </a:lnTo>
                <a:lnTo>
                  <a:pt x="56" y="170"/>
                </a:lnTo>
                <a:lnTo>
                  <a:pt x="47" y="165"/>
                </a:lnTo>
                <a:lnTo>
                  <a:pt x="39" y="156"/>
                </a:lnTo>
                <a:lnTo>
                  <a:pt x="36" y="120"/>
                </a:lnTo>
                <a:lnTo>
                  <a:pt x="44" y="90"/>
                </a:lnTo>
                <a:lnTo>
                  <a:pt x="61" y="67"/>
                </a:lnTo>
                <a:lnTo>
                  <a:pt x="84" y="47"/>
                </a:lnTo>
                <a:lnTo>
                  <a:pt x="109" y="32"/>
                </a:lnTo>
                <a:lnTo>
                  <a:pt x="136" y="21"/>
                </a:lnTo>
                <a:lnTo>
                  <a:pt x="160" y="12"/>
                </a:lnTo>
                <a:lnTo>
                  <a:pt x="179" y="5"/>
                </a:lnTo>
                <a:lnTo>
                  <a:pt x="167" y="1"/>
                </a:lnTo>
                <a:lnTo>
                  <a:pt x="154" y="0"/>
                </a:lnTo>
                <a:lnTo>
                  <a:pt x="140" y="2"/>
                </a:lnTo>
                <a:lnTo>
                  <a:pt x="124" y="5"/>
                </a:lnTo>
                <a:lnTo>
                  <a:pt x="108" y="10"/>
                </a:lnTo>
                <a:lnTo>
                  <a:pt x="92" y="15"/>
                </a:lnTo>
                <a:lnTo>
                  <a:pt x="77" y="22"/>
                </a:lnTo>
                <a:lnTo>
                  <a:pt x="63" y="28"/>
                </a:lnTo>
                <a:close/>
              </a:path>
            </a:pathLst>
          </a:custGeom>
          <a:solidFill>
            <a:srgbClr val="C9E8FF"/>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741" name="Freeform 1310"/>
          <p:cNvSpPr>
            <a:spLocks/>
          </p:cNvSpPr>
          <p:nvPr/>
        </p:nvSpPr>
        <p:spPr bwMode="auto">
          <a:xfrm>
            <a:off x="5576888" y="3063875"/>
            <a:ext cx="25400" cy="39688"/>
          </a:xfrm>
          <a:custGeom>
            <a:avLst/>
            <a:gdLst>
              <a:gd name="T0" fmla="*/ 2147483647 w 114"/>
              <a:gd name="T1" fmla="*/ 2147483647 h 168"/>
              <a:gd name="T2" fmla="*/ 2147483647 w 114"/>
              <a:gd name="T3" fmla="*/ 2147483647 h 168"/>
              <a:gd name="T4" fmla="*/ 2147483647 w 114"/>
              <a:gd name="T5" fmla="*/ 2147483647 h 168"/>
              <a:gd name="T6" fmla="*/ 2147483647 w 114"/>
              <a:gd name="T7" fmla="*/ 2147483647 h 168"/>
              <a:gd name="T8" fmla="*/ 2147483647 w 114"/>
              <a:gd name="T9" fmla="*/ 2147483647 h 168"/>
              <a:gd name="T10" fmla="*/ 2147483647 w 114"/>
              <a:gd name="T11" fmla="*/ 2147483647 h 168"/>
              <a:gd name="T12" fmla="*/ 2147483647 w 114"/>
              <a:gd name="T13" fmla="*/ 2147483647 h 168"/>
              <a:gd name="T14" fmla="*/ 2147483647 w 114"/>
              <a:gd name="T15" fmla="*/ 2147483647 h 168"/>
              <a:gd name="T16" fmla="*/ 2147483647 w 114"/>
              <a:gd name="T17" fmla="*/ 2147483647 h 168"/>
              <a:gd name="T18" fmla="*/ 2147483647 w 114"/>
              <a:gd name="T19" fmla="*/ 2147483647 h 168"/>
              <a:gd name="T20" fmla="*/ 2147483647 w 114"/>
              <a:gd name="T21" fmla="*/ 2147483647 h 168"/>
              <a:gd name="T22" fmla="*/ 2147483647 w 114"/>
              <a:gd name="T23" fmla="*/ 2147483647 h 168"/>
              <a:gd name="T24" fmla="*/ 2147483647 w 114"/>
              <a:gd name="T25" fmla="*/ 2147483647 h 168"/>
              <a:gd name="T26" fmla="*/ 2147483647 w 114"/>
              <a:gd name="T27" fmla="*/ 2147483647 h 168"/>
              <a:gd name="T28" fmla="*/ 2147483647 w 114"/>
              <a:gd name="T29" fmla="*/ 2147483647 h 168"/>
              <a:gd name="T30" fmla="*/ 2147483647 w 114"/>
              <a:gd name="T31" fmla="*/ 2147483647 h 168"/>
              <a:gd name="T32" fmla="*/ 2147483647 w 114"/>
              <a:gd name="T33" fmla="*/ 2147483647 h 168"/>
              <a:gd name="T34" fmla="*/ 2147483647 w 114"/>
              <a:gd name="T35" fmla="*/ 2147483647 h 168"/>
              <a:gd name="T36" fmla="*/ 2147483647 w 114"/>
              <a:gd name="T37" fmla="*/ 2147483647 h 168"/>
              <a:gd name="T38" fmla="*/ 2147483647 w 114"/>
              <a:gd name="T39" fmla="*/ 2147483647 h 168"/>
              <a:gd name="T40" fmla="*/ 2147483647 w 114"/>
              <a:gd name="T41" fmla="*/ 2147483647 h 168"/>
              <a:gd name="T42" fmla="*/ 2147483647 w 114"/>
              <a:gd name="T43" fmla="*/ 2147483647 h 168"/>
              <a:gd name="T44" fmla="*/ 2147483647 w 114"/>
              <a:gd name="T45" fmla="*/ 2147483647 h 168"/>
              <a:gd name="T46" fmla="*/ 2147483647 w 114"/>
              <a:gd name="T47" fmla="*/ 2147483647 h 168"/>
              <a:gd name="T48" fmla="*/ 2147483647 w 114"/>
              <a:gd name="T49" fmla="*/ 2147483647 h 168"/>
              <a:gd name="T50" fmla="*/ 2147483647 w 114"/>
              <a:gd name="T51" fmla="*/ 2147483647 h 168"/>
              <a:gd name="T52" fmla="*/ 2147483647 w 114"/>
              <a:gd name="T53" fmla="*/ 2147483647 h 168"/>
              <a:gd name="T54" fmla="*/ 2147483647 w 114"/>
              <a:gd name="T55" fmla="*/ 2147483647 h 168"/>
              <a:gd name="T56" fmla="*/ 2147483647 w 114"/>
              <a:gd name="T57" fmla="*/ 2147483647 h 168"/>
              <a:gd name="T58" fmla="*/ 2147483647 w 114"/>
              <a:gd name="T59" fmla="*/ 2147483647 h 168"/>
              <a:gd name="T60" fmla="*/ 2147483647 w 114"/>
              <a:gd name="T61" fmla="*/ 0 h 168"/>
              <a:gd name="T62" fmla="*/ 2147483647 w 114"/>
              <a:gd name="T63" fmla="*/ 0 h 168"/>
              <a:gd name="T64" fmla="*/ 0 w 114"/>
              <a:gd name="T65" fmla="*/ 2147483647 h 168"/>
              <a:gd name="T66" fmla="*/ 2147483647 w 114"/>
              <a:gd name="T67" fmla="*/ 2147483647 h 168"/>
              <a:gd name="T68" fmla="*/ 2147483647 w 114"/>
              <a:gd name="T69" fmla="*/ 2147483647 h 168"/>
              <a:gd name="T70" fmla="*/ 2147483647 w 114"/>
              <a:gd name="T71" fmla="*/ 2147483647 h 168"/>
              <a:gd name="T72" fmla="*/ 2147483647 w 114"/>
              <a:gd name="T73" fmla="*/ 2147483647 h 168"/>
              <a:gd name="T74" fmla="*/ 2147483647 w 114"/>
              <a:gd name="T75" fmla="*/ 2147483647 h 168"/>
              <a:gd name="T76" fmla="*/ 2147483647 w 114"/>
              <a:gd name="T77" fmla="*/ 2147483647 h 168"/>
              <a:gd name="T78" fmla="*/ 2147483647 w 114"/>
              <a:gd name="T79" fmla="*/ 2147483647 h 168"/>
              <a:gd name="T80" fmla="*/ 2147483647 w 114"/>
              <a:gd name="T81" fmla="*/ 2147483647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168"/>
              <a:gd name="T125" fmla="*/ 114 w 114"/>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168">
                <a:moveTo>
                  <a:pt x="96" y="55"/>
                </a:moveTo>
                <a:lnTo>
                  <a:pt x="101" y="72"/>
                </a:lnTo>
                <a:lnTo>
                  <a:pt x="100" y="88"/>
                </a:lnTo>
                <a:lnTo>
                  <a:pt x="92" y="101"/>
                </a:lnTo>
                <a:lnTo>
                  <a:pt x="82" y="112"/>
                </a:lnTo>
                <a:lnTo>
                  <a:pt x="69" y="123"/>
                </a:lnTo>
                <a:lnTo>
                  <a:pt x="54" y="134"/>
                </a:lnTo>
                <a:lnTo>
                  <a:pt x="40" y="143"/>
                </a:lnTo>
                <a:lnTo>
                  <a:pt x="27" y="153"/>
                </a:lnTo>
                <a:lnTo>
                  <a:pt x="25" y="156"/>
                </a:lnTo>
                <a:lnTo>
                  <a:pt x="24" y="158"/>
                </a:lnTo>
                <a:lnTo>
                  <a:pt x="24" y="162"/>
                </a:lnTo>
                <a:lnTo>
                  <a:pt x="25" y="165"/>
                </a:lnTo>
                <a:lnTo>
                  <a:pt x="28" y="167"/>
                </a:lnTo>
                <a:lnTo>
                  <a:pt x="31" y="168"/>
                </a:lnTo>
                <a:lnTo>
                  <a:pt x="33" y="168"/>
                </a:lnTo>
                <a:lnTo>
                  <a:pt x="37" y="167"/>
                </a:lnTo>
                <a:lnTo>
                  <a:pt x="53" y="157"/>
                </a:lnTo>
                <a:lnTo>
                  <a:pt x="69" y="147"/>
                </a:lnTo>
                <a:lnTo>
                  <a:pt x="84" y="135"/>
                </a:lnTo>
                <a:lnTo>
                  <a:pt x="97" y="121"/>
                </a:lnTo>
                <a:lnTo>
                  <a:pt x="107" y="106"/>
                </a:lnTo>
                <a:lnTo>
                  <a:pt x="113" y="89"/>
                </a:lnTo>
                <a:lnTo>
                  <a:pt x="114" y="71"/>
                </a:lnTo>
                <a:lnTo>
                  <a:pt x="110" y="51"/>
                </a:lnTo>
                <a:lnTo>
                  <a:pt x="101" y="36"/>
                </a:lnTo>
                <a:lnTo>
                  <a:pt x="87" y="24"/>
                </a:lnTo>
                <a:lnTo>
                  <a:pt x="70" y="14"/>
                </a:lnTo>
                <a:lnTo>
                  <a:pt x="51" y="7"/>
                </a:lnTo>
                <a:lnTo>
                  <a:pt x="32" y="2"/>
                </a:lnTo>
                <a:lnTo>
                  <a:pt x="17" y="0"/>
                </a:lnTo>
                <a:lnTo>
                  <a:pt x="5" y="0"/>
                </a:lnTo>
                <a:lnTo>
                  <a:pt x="0" y="3"/>
                </a:lnTo>
                <a:lnTo>
                  <a:pt x="12" y="9"/>
                </a:lnTo>
                <a:lnTo>
                  <a:pt x="26" y="13"/>
                </a:lnTo>
                <a:lnTo>
                  <a:pt x="41" y="17"/>
                </a:lnTo>
                <a:lnTo>
                  <a:pt x="54" y="22"/>
                </a:lnTo>
                <a:lnTo>
                  <a:pt x="68" y="27"/>
                </a:lnTo>
                <a:lnTo>
                  <a:pt x="80" y="34"/>
                </a:lnTo>
                <a:lnTo>
                  <a:pt x="89" y="43"/>
                </a:lnTo>
                <a:lnTo>
                  <a:pt x="96" y="55"/>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42" name="Freeform 1311"/>
          <p:cNvSpPr>
            <a:spLocks/>
          </p:cNvSpPr>
          <p:nvPr/>
        </p:nvSpPr>
        <p:spPr bwMode="auto">
          <a:xfrm>
            <a:off x="5483225" y="3054350"/>
            <a:ext cx="66675" cy="85725"/>
          </a:xfrm>
          <a:custGeom>
            <a:avLst/>
            <a:gdLst>
              <a:gd name="T0" fmla="*/ 2147483647 w 289"/>
              <a:gd name="T1" fmla="*/ 2147483647 h 351"/>
              <a:gd name="T2" fmla="*/ 2147483647 w 289"/>
              <a:gd name="T3" fmla="*/ 2147483647 h 351"/>
              <a:gd name="T4" fmla="*/ 2147483647 w 289"/>
              <a:gd name="T5" fmla="*/ 2147483647 h 351"/>
              <a:gd name="T6" fmla="*/ 0 w 289"/>
              <a:gd name="T7" fmla="*/ 2147483647 h 351"/>
              <a:gd name="T8" fmla="*/ 2147483647 w 289"/>
              <a:gd name="T9" fmla="*/ 2147483647 h 351"/>
              <a:gd name="T10" fmla="*/ 2147483647 w 289"/>
              <a:gd name="T11" fmla="*/ 2147483647 h 351"/>
              <a:gd name="T12" fmla="*/ 2147483647 w 289"/>
              <a:gd name="T13" fmla="*/ 2147483647 h 351"/>
              <a:gd name="T14" fmla="*/ 2147483647 w 289"/>
              <a:gd name="T15" fmla="*/ 2147483647 h 351"/>
              <a:gd name="T16" fmla="*/ 2147483647 w 289"/>
              <a:gd name="T17" fmla="*/ 2147483647 h 351"/>
              <a:gd name="T18" fmla="*/ 2147483647 w 289"/>
              <a:gd name="T19" fmla="*/ 2147483647 h 351"/>
              <a:gd name="T20" fmla="*/ 2147483647 w 289"/>
              <a:gd name="T21" fmla="*/ 2147483647 h 351"/>
              <a:gd name="T22" fmla="*/ 2147483647 w 289"/>
              <a:gd name="T23" fmla="*/ 2147483647 h 351"/>
              <a:gd name="T24" fmla="*/ 2147483647 w 289"/>
              <a:gd name="T25" fmla="*/ 2147483647 h 351"/>
              <a:gd name="T26" fmla="*/ 2147483647 w 289"/>
              <a:gd name="T27" fmla="*/ 2147483647 h 351"/>
              <a:gd name="T28" fmla="*/ 2147483647 w 289"/>
              <a:gd name="T29" fmla="*/ 2147483647 h 351"/>
              <a:gd name="T30" fmla="*/ 2147483647 w 289"/>
              <a:gd name="T31" fmla="*/ 2147483647 h 351"/>
              <a:gd name="T32" fmla="*/ 2147483647 w 289"/>
              <a:gd name="T33" fmla="*/ 2147483647 h 351"/>
              <a:gd name="T34" fmla="*/ 2147483647 w 289"/>
              <a:gd name="T35" fmla="*/ 2147483647 h 351"/>
              <a:gd name="T36" fmla="*/ 2147483647 w 289"/>
              <a:gd name="T37" fmla="*/ 2147483647 h 351"/>
              <a:gd name="T38" fmla="*/ 2147483647 w 289"/>
              <a:gd name="T39" fmla="*/ 2147483647 h 351"/>
              <a:gd name="T40" fmla="*/ 2147483647 w 289"/>
              <a:gd name="T41" fmla="*/ 2147483647 h 351"/>
              <a:gd name="T42" fmla="*/ 2147483647 w 289"/>
              <a:gd name="T43" fmla="*/ 2147483647 h 351"/>
              <a:gd name="T44" fmla="*/ 2147483647 w 289"/>
              <a:gd name="T45" fmla="*/ 2147483647 h 351"/>
              <a:gd name="T46" fmla="*/ 2147483647 w 289"/>
              <a:gd name="T47" fmla="*/ 2147483647 h 351"/>
              <a:gd name="T48" fmla="*/ 2147483647 w 289"/>
              <a:gd name="T49" fmla="*/ 2147483647 h 351"/>
              <a:gd name="T50" fmla="*/ 2147483647 w 289"/>
              <a:gd name="T51" fmla="*/ 2147483647 h 351"/>
              <a:gd name="T52" fmla="*/ 2147483647 w 289"/>
              <a:gd name="T53" fmla="*/ 2147483647 h 351"/>
              <a:gd name="T54" fmla="*/ 2147483647 w 289"/>
              <a:gd name="T55" fmla="*/ 2147483647 h 351"/>
              <a:gd name="T56" fmla="*/ 2147483647 w 289"/>
              <a:gd name="T57" fmla="*/ 2147483647 h 351"/>
              <a:gd name="T58" fmla="*/ 2147483647 w 289"/>
              <a:gd name="T59" fmla="*/ 2147483647 h 351"/>
              <a:gd name="T60" fmla="*/ 2147483647 w 289"/>
              <a:gd name="T61" fmla="*/ 2147483647 h 351"/>
              <a:gd name="T62" fmla="*/ 2147483647 w 289"/>
              <a:gd name="T63" fmla="*/ 2147483647 h 351"/>
              <a:gd name="T64" fmla="*/ 2147483647 w 289"/>
              <a:gd name="T65" fmla="*/ 2147483647 h 351"/>
              <a:gd name="T66" fmla="*/ 2147483647 w 289"/>
              <a:gd name="T67" fmla="*/ 2147483647 h 351"/>
              <a:gd name="T68" fmla="*/ 2147483647 w 289"/>
              <a:gd name="T69" fmla="*/ 2147483647 h 351"/>
              <a:gd name="T70" fmla="*/ 2147483647 w 289"/>
              <a:gd name="T71" fmla="*/ 2147483647 h 351"/>
              <a:gd name="T72" fmla="*/ 2147483647 w 289"/>
              <a:gd name="T73" fmla="*/ 2147483647 h 351"/>
              <a:gd name="T74" fmla="*/ 2147483647 w 289"/>
              <a:gd name="T75" fmla="*/ 2147483647 h 351"/>
              <a:gd name="T76" fmla="*/ 2147483647 w 289"/>
              <a:gd name="T77" fmla="*/ 2147483647 h 351"/>
              <a:gd name="T78" fmla="*/ 2147483647 w 289"/>
              <a:gd name="T79" fmla="*/ 2147483647 h 351"/>
              <a:gd name="T80" fmla="*/ 2147483647 w 289"/>
              <a:gd name="T81" fmla="*/ 0 h 351"/>
              <a:gd name="T82" fmla="*/ 2147483647 w 289"/>
              <a:gd name="T83" fmla="*/ 2147483647 h 351"/>
              <a:gd name="T84" fmla="*/ 2147483647 w 289"/>
              <a:gd name="T85" fmla="*/ 2147483647 h 351"/>
              <a:gd name="T86" fmla="*/ 2147483647 w 289"/>
              <a:gd name="T87" fmla="*/ 2147483647 h 3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1"/>
              <a:gd name="T134" fmla="*/ 289 w 289"/>
              <a:gd name="T135" fmla="*/ 351 h 3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1">
                <a:moveTo>
                  <a:pt x="112" y="46"/>
                </a:moveTo>
                <a:lnTo>
                  <a:pt x="90" y="65"/>
                </a:lnTo>
                <a:lnTo>
                  <a:pt x="68" y="84"/>
                </a:lnTo>
                <a:lnTo>
                  <a:pt x="48" y="106"/>
                </a:lnTo>
                <a:lnTo>
                  <a:pt x="30" y="130"/>
                </a:lnTo>
                <a:lnTo>
                  <a:pt x="15" y="155"/>
                </a:lnTo>
                <a:lnTo>
                  <a:pt x="5" y="181"/>
                </a:lnTo>
                <a:lnTo>
                  <a:pt x="0" y="210"/>
                </a:lnTo>
                <a:lnTo>
                  <a:pt x="1" y="240"/>
                </a:lnTo>
                <a:lnTo>
                  <a:pt x="3" y="248"/>
                </a:lnTo>
                <a:lnTo>
                  <a:pt x="5" y="256"/>
                </a:lnTo>
                <a:lnTo>
                  <a:pt x="8" y="262"/>
                </a:lnTo>
                <a:lnTo>
                  <a:pt x="12" y="270"/>
                </a:lnTo>
                <a:lnTo>
                  <a:pt x="17" y="276"/>
                </a:lnTo>
                <a:lnTo>
                  <a:pt x="24" y="283"/>
                </a:lnTo>
                <a:lnTo>
                  <a:pt x="29" y="288"/>
                </a:lnTo>
                <a:lnTo>
                  <a:pt x="36" y="292"/>
                </a:lnTo>
                <a:lnTo>
                  <a:pt x="50" y="301"/>
                </a:lnTo>
                <a:lnTo>
                  <a:pt x="64" y="308"/>
                </a:lnTo>
                <a:lnTo>
                  <a:pt x="77" y="315"/>
                </a:lnTo>
                <a:lnTo>
                  <a:pt x="92" y="320"/>
                </a:lnTo>
                <a:lnTo>
                  <a:pt x="107" y="326"/>
                </a:lnTo>
                <a:lnTo>
                  <a:pt x="121" y="330"/>
                </a:lnTo>
                <a:lnTo>
                  <a:pt x="136" y="334"/>
                </a:lnTo>
                <a:lnTo>
                  <a:pt x="151" y="337"/>
                </a:lnTo>
                <a:lnTo>
                  <a:pt x="167" y="341"/>
                </a:lnTo>
                <a:lnTo>
                  <a:pt x="181" y="343"/>
                </a:lnTo>
                <a:lnTo>
                  <a:pt x="197" y="345"/>
                </a:lnTo>
                <a:lnTo>
                  <a:pt x="213" y="347"/>
                </a:lnTo>
                <a:lnTo>
                  <a:pt x="228" y="348"/>
                </a:lnTo>
                <a:lnTo>
                  <a:pt x="243" y="349"/>
                </a:lnTo>
                <a:lnTo>
                  <a:pt x="259" y="350"/>
                </a:lnTo>
                <a:lnTo>
                  <a:pt x="274" y="351"/>
                </a:lnTo>
                <a:lnTo>
                  <a:pt x="279" y="351"/>
                </a:lnTo>
                <a:lnTo>
                  <a:pt x="283" y="349"/>
                </a:lnTo>
                <a:lnTo>
                  <a:pt x="286" y="345"/>
                </a:lnTo>
                <a:lnTo>
                  <a:pt x="289" y="341"/>
                </a:lnTo>
                <a:lnTo>
                  <a:pt x="289" y="335"/>
                </a:lnTo>
                <a:lnTo>
                  <a:pt x="286" y="331"/>
                </a:lnTo>
                <a:lnTo>
                  <a:pt x="282" y="328"/>
                </a:lnTo>
                <a:lnTo>
                  <a:pt x="277" y="326"/>
                </a:lnTo>
                <a:lnTo>
                  <a:pt x="263" y="322"/>
                </a:lnTo>
                <a:lnTo>
                  <a:pt x="250" y="320"/>
                </a:lnTo>
                <a:lnTo>
                  <a:pt x="236" y="317"/>
                </a:lnTo>
                <a:lnTo>
                  <a:pt x="221" y="315"/>
                </a:lnTo>
                <a:lnTo>
                  <a:pt x="208" y="313"/>
                </a:lnTo>
                <a:lnTo>
                  <a:pt x="194" y="311"/>
                </a:lnTo>
                <a:lnTo>
                  <a:pt x="179" y="308"/>
                </a:lnTo>
                <a:lnTo>
                  <a:pt x="166" y="305"/>
                </a:lnTo>
                <a:lnTo>
                  <a:pt x="152" y="303"/>
                </a:lnTo>
                <a:lnTo>
                  <a:pt x="138" y="300"/>
                </a:lnTo>
                <a:lnTo>
                  <a:pt x="125" y="296"/>
                </a:lnTo>
                <a:lnTo>
                  <a:pt x="111" y="292"/>
                </a:lnTo>
                <a:lnTo>
                  <a:pt x="98" y="287"/>
                </a:lnTo>
                <a:lnTo>
                  <a:pt x="85" y="282"/>
                </a:lnTo>
                <a:lnTo>
                  <a:pt x="72" y="276"/>
                </a:lnTo>
                <a:lnTo>
                  <a:pt x="59" y="269"/>
                </a:lnTo>
                <a:lnTo>
                  <a:pt x="49" y="261"/>
                </a:lnTo>
                <a:lnTo>
                  <a:pt x="41" y="252"/>
                </a:lnTo>
                <a:lnTo>
                  <a:pt x="34" y="241"/>
                </a:lnTo>
                <a:lnTo>
                  <a:pt x="31" y="228"/>
                </a:lnTo>
                <a:lnTo>
                  <a:pt x="30" y="215"/>
                </a:lnTo>
                <a:lnTo>
                  <a:pt x="31" y="201"/>
                </a:lnTo>
                <a:lnTo>
                  <a:pt x="34" y="186"/>
                </a:lnTo>
                <a:lnTo>
                  <a:pt x="38" y="174"/>
                </a:lnTo>
                <a:lnTo>
                  <a:pt x="46" y="158"/>
                </a:lnTo>
                <a:lnTo>
                  <a:pt x="54" y="142"/>
                </a:lnTo>
                <a:lnTo>
                  <a:pt x="64" y="128"/>
                </a:lnTo>
                <a:lnTo>
                  <a:pt x="74" y="115"/>
                </a:lnTo>
                <a:lnTo>
                  <a:pt x="85" y="102"/>
                </a:lnTo>
                <a:lnTo>
                  <a:pt x="96" y="89"/>
                </a:lnTo>
                <a:lnTo>
                  <a:pt x="110" y="77"/>
                </a:lnTo>
                <a:lnTo>
                  <a:pt x="124" y="64"/>
                </a:lnTo>
                <a:lnTo>
                  <a:pt x="137" y="53"/>
                </a:lnTo>
                <a:lnTo>
                  <a:pt x="155" y="43"/>
                </a:lnTo>
                <a:lnTo>
                  <a:pt x="175" y="35"/>
                </a:lnTo>
                <a:lnTo>
                  <a:pt x="195" y="26"/>
                </a:lnTo>
                <a:lnTo>
                  <a:pt x="213" y="19"/>
                </a:lnTo>
                <a:lnTo>
                  <a:pt x="228" y="12"/>
                </a:lnTo>
                <a:lnTo>
                  <a:pt x="237" y="6"/>
                </a:lnTo>
                <a:lnTo>
                  <a:pt x="240" y="2"/>
                </a:lnTo>
                <a:lnTo>
                  <a:pt x="230" y="0"/>
                </a:lnTo>
                <a:lnTo>
                  <a:pt x="215" y="1"/>
                </a:lnTo>
                <a:lnTo>
                  <a:pt x="198" y="4"/>
                </a:lnTo>
                <a:lnTo>
                  <a:pt x="180" y="9"/>
                </a:lnTo>
                <a:lnTo>
                  <a:pt x="161" y="17"/>
                </a:lnTo>
                <a:lnTo>
                  <a:pt x="144" y="25"/>
                </a:lnTo>
                <a:lnTo>
                  <a:pt x="127" y="35"/>
                </a:lnTo>
                <a:lnTo>
                  <a:pt x="112" y="4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43" name="Freeform 1312"/>
          <p:cNvSpPr>
            <a:spLocks/>
          </p:cNvSpPr>
          <p:nvPr/>
        </p:nvSpPr>
        <p:spPr bwMode="auto">
          <a:xfrm>
            <a:off x="5573713" y="3051175"/>
            <a:ext cx="57150" cy="57150"/>
          </a:xfrm>
          <a:custGeom>
            <a:avLst/>
            <a:gdLst>
              <a:gd name="T0" fmla="*/ 2147483647 w 254"/>
              <a:gd name="T1" fmla="*/ 2147483647 h 234"/>
              <a:gd name="T2" fmla="*/ 2147483647 w 254"/>
              <a:gd name="T3" fmla="*/ 2147483647 h 234"/>
              <a:gd name="T4" fmla="*/ 2147483647 w 254"/>
              <a:gd name="T5" fmla="*/ 2147483647 h 234"/>
              <a:gd name="T6" fmla="*/ 2147483647 w 254"/>
              <a:gd name="T7" fmla="*/ 2147483647 h 234"/>
              <a:gd name="T8" fmla="*/ 2147483647 w 254"/>
              <a:gd name="T9" fmla="*/ 2147483647 h 234"/>
              <a:gd name="T10" fmla="*/ 2147483647 w 254"/>
              <a:gd name="T11" fmla="*/ 2147483647 h 234"/>
              <a:gd name="T12" fmla="*/ 2147483647 w 254"/>
              <a:gd name="T13" fmla="*/ 2147483647 h 234"/>
              <a:gd name="T14" fmla="*/ 2147483647 w 254"/>
              <a:gd name="T15" fmla="*/ 2147483647 h 234"/>
              <a:gd name="T16" fmla="*/ 2147483647 w 254"/>
              <a:gd name="T17" fmla="*/ 2147483647 h 234"/>
              <a:gd name="T18" fmla="*/ 2147483647 w 254"/>
              <a:gd name="T19" fmla="*/ 2147483647 h 234"/>
              <a:gd name="T20" fmla="*/ 2147483647 w 254"/>
              <a:gd name="T21" fmla="*/ 2147483647 h 234"/>
              <a:gd name="T22" fmla="*/ 2147483647 w 254"/>
              <a:gd name="T23" fmla="*/ 2147483647 h 234"/>
              <a:gd name="T24" fmla="*/ 2147483647 w 254"/>
              <a:gd name="T25" fmla="*/ 2147483647 h 234"/>
              <a:gd name="T26" fmla="*/ 2147483647 w 254"/>
              <a:gd name="T27" fmla="*/ 2147483647 h 234"/>
              <a:gd name="T28" fmla="*/ 2147483647 w 254"/>
              <a:gd name="T29" fmla="*/ 2147483647 h 234"/>
              <a:gd name="T30" fmla="*/ 2147483647 w 254"/>
              <a:gd name="T31" fmla="*/ 2147483647 h 234"/>
              <a:gd name="T32" fmla="*/ 2147483647 w 254"/>
              <a:gd name="T33" fmla="*/ 2147483647 h 234"/>
              <a:gd name="T34" fmla="*/ 2147483647 w 254"/>
              <a:gd name="T35" fmla="*/ 2147483647 h 234"/>
              <a:gd name="T36" fmla="*/ 2147483647 w 254"/>
              <a:gd name="T37" fmla="*/ 2147483647 h 234"/>
              <a:gd name="T38" fmla="*/ 2147483647 w 254"/>
              <a:gd name="T39" fmla="*/ 2147483647 h 234"/>
              <a:gd name="T40" fmla="*/ 2147483647 w 254"/>
              <a:gd name="T41" fmla="*/ 2147483647 h 234"/>
              <a:gd name="T42" fmla="*/ 2147483647 w 254"/>
              <a:gd name="T43" fmla="*/ 2147483647 h 234"/>
              <a:gd name="T44" fmla="*/ 2147483647 w 254"/>
              <a:gd name="T45" fmla="*/ 2147483647 h 234"/>
              <a:gd name="T46" fmla="*/ 2147483647 w 254"/>
              <a:gd name="T47" fmla="*/ 2147483647 h 234"/>
              <a:gd name="T48" fmla="*/ 2147483647 w 254"/>
              <a:gd name="T49" fmla="*/ 2147483647 h 234"/>
              <a:gd name="T50" fmla="*/ 2147483647 w 254"/>
              <a:gd name="T51" fmla="*/ 2147483647 h 234"/>
              <a:gd name="T52" fmla="*/ 2147483647 w 254"/>
              <a:gd name="T53" fmla="*/ 2147483647 h 234"/>
              <a:gd name="T54" fmla="*/ 2147483647 w 254"/>
              <a:gd name="T55" fmla="*/ 2147483647 h 234"/>
              <a:gd name="T56" fmla="*/ 2147483647 w 254"/>
              <a:gd name="T57" fmla="*/ 2147483647 h 234"/>
              <a:gd name="T58" fmla="*/ 2147483647 w 254"/>
              <a:gd name="T59" fmla="*/ 2147483647 h 234"/>
              <a:gd name="T60" fmla="*/ 2147483647 w 254"/>
              <a:gd name="T61" fmla="*/ 2147483647 h 234"/>
              <a:gd name="T62" fmla="*/ 2147483647 w 254"/>
              <a:gd name="T63" fmla="*/ 2147483647 h 234"/>
              <a:gd name="T64" fmla="*/ 2147483647 w 254"/>
              <a:gd name="T65" fmla="*/ 2147483647 h 234"/>
              <a:gd name="T66" fmla="*/ 2147483647 w 254"/>
              <a:gd name="T67" fmla="*/ 2147483647 h 234"/>
              <a:gd name="T68" fmla="*/ 2147483647 w 254"/>
              <a:gd name="T69" fmla="*/ 2147483647 h 234"/>
              <a:gd name="T70" fmla="*/ 2147483647 w 254"/>
              <a:gd name="T71" fmla="*/ 2147483647 h 234"/>
              <a:gd name="T72" fmla="*/ 2147483647 w 254"/>
              <a:gd name="T73" fmla="*/ 2147483647 h 234"/>
              <a:gd name="T74" fmla="*/ 2147483647 w 254"/>
              <a:gd name="T75" fmla="*/ 2147483647 h 234"/>
              <a:gd name="T76" fmla="*/ 2147483647 w 254"/>
              <a:gd name="T77" fmla="*/ 2147483647 h 234"/>
              <a:gd name="T78" fmla="*/ 2147483647 w 254"/>
              <a:gd name="T79" fmla="*/ 0 h 234"/>
              <a:gd name="T80" fmla="*/ 2147483647 w 254"/>
              <a:gd name="T81" fmla="*/ 0 h 234"/>
              <a:gd name="T82" fmla="*/ 2147483647 w 254"/>
              <a:gd name="T83" fmla="*/ 0 h 234"/>
              <a:gd name="T84" fmla="*/ 2147483647 w 254"/>
              <a:gd name="T85" fmla="*/ 0 h 234"/>
              <a:gd name="T86" fmla="*/ 2147483647 w 254"/>
              <a:gd name="T87" fmla="*/ 2147483647 h 234"/>
              <a:gd name="T88" fmla="*/ 0 w 254"/>
              <a:gd name="T89" fmla="*/ 2147483647 h 234"/>
              <a:gd name="T90" fmla="*/ 2147483647 w 254"/>
              <a:gd name="T91" fmla="*/ 2147483647 h 234"/>
              <a:gd name="T92" fmla="*/ 2147483647 w 254"/>
              <a:gd name="T93" fmla="*/ 2147483647 h 234"/>
              <a:gd name="T94" fmla="*/ 2147483647 w 254"/>
              <a:gd name="T95" fmla="*/ 2147483647 h 234"/>
              <a:gd name="T96" fmla="*/ 2147483647 w 254"/>
              <a:gd name="T97" fmla="*/ 2147483647 h 234"/>
              <a:gd name="T98" fmla="*/ 2147483647 w 254"/>
              <a:gd name="T99" fmla="*/ 2147483647 h 234"/>
              <a:gd name="T100" fmla="*/ 2147483647 w 254"/>
              <a:gd name="T101" fmla="*/ 2147483647 h 234"/>
              <a:gd name="T102" fmla="*/ 2147483647 w 254"/>
              <a:gd name="T103" fmla="*/ 2147483647 h 234"/>
              <a:gd name="T104" fmla="*/ 2147483647 w 254"/>
              <a:gd name="T105" fmla="*/ 2147483647 h 234"/>
              <a:gd name="T106" fmla="*/ 2147483647 w 254"/>
              <a:gd name="T107" fmla="*/ 2147483647 h 234"/>
              <a:gd name="T108" fmla="*/ 2147483647 w 254"/>
              <a:gd name="T109" fmla="*/ 2147483647 h 234"/>
              <a:gd name="T110" fmla="*/ 2147483647 w 254"/>
              <a:gd name="T111" fmla="*/ 2147483647 h 234"/>
              <a:gd name="T112" fmla="*/ 2147483647 w 254"/>
              <a:gd name="T113" fmla="*/ 2147483647 h 234"/>
              <a:gd name="T114" fmla="*/ 2147483647 w 254"/>
              <a:gd name="T115" fmla="*/ 2147483647 h 234"/>
              <a:gd name="T116" fmla="*/ 2147483647 w 254"/>
              <a:gd name="T117" fmla="*/ 2147483647 h 234"/>
              <a:gd name="T118" fmla="*/ 2147483647 w 254"/>
              <a:gd name="T119" fmla="*/ 2147483647 h 234"/>
              <a:gd name="T120" fmla="*/ 2147483647 w 254"/>
              <a:gd name="T121" fmla="*/ 2147483647 h 2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4"/>
              <a:gd name="T184" fmla="*/ 0 h 234"/>
              <a:gd name="T185" fmla="*/ 254 w 254"/>
              <a:gd name="T186" fmla="*/ 234 h 2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4" h="234">
                <a:moveTo>
                  <a:pt x="210" y="71"/>
                </a:moveTo>
                <a:lnTo>
                  <a:pt x="222" y="84"/>
                </a:lnTo>
                <a:lnTo>
                  <a:pt x="229" y="99"/>
                </a:lnTo>
                <a:lnTo>
                  <a:pt x="232" y="115"/>
                </a:lnTo>
                <a:lnTo>
                  <a:pt x="232" y="132"/>
                </a:lnTo>
                <a:lnTo>
                  <a:pt x="230" y="146"/>
                </a:lnTo>
                <a:lnTo>
                  <a:pt x="226" y="158"/>
                </a:lnTo>
                <a:lnTo>
                  <a:pt x="219" y="170"/>
                </a:lnTo>
                <a:lnTo>
                  <a:pt x="211" y="179"/>
                </a:lnTo>
                <a:lnTo>
                  <a:pt x="202" y="190"/>
                </a:lnTo>
                <a:lnTo>
                  <a:pt x="193" y="199"/>
                </a:lnTo>
                <a:lnTo>
                  <a:pt x="183" y="208"/>
                </a:lnTo>
                <a:lnTo>
                  <a:pt x="174" y="218"/>
                </a:lnTo>
                <a:lnTo>
                  <a:pt x="172" y="221"/>
                </a:lnTo>
                <a:lnTo>
                  <a:pt x="172" y="224"/>
                </a:lnTo>
                <a:lnTo>
                  <a:pt x="172" y="227"/>
                </a:lnTo>
                <a:lnTo>
                  <a:pt x="174" y="231"/>
                </a:lnTo>
                <a:lnTo>
                  <a:pt x="177" y="233"/>
                </a:lnTo>
                <a:lnTo>
                  <a:pt x="181" y="234"/>
                </a:lnTo>
                <a:lnTo>
                  <a:pt x="184" y="233"/>
                </a:lnTo>
                <a:lnTo>
                  <a:pt x="187" y="231"/>
                </a:lnTo>
                <a:lnTo>
                  <a:pt x="208" y="217"/>
                </a:lnTo>
                <a:lnTo>
                  <a:pt x="226" y="199"/>
                </a:lnTo>
                <a:lnTo>
                  <a:pt x="240" y="178"/>
                </a:lnTo>
                <a:lnTo>
                  <a:pt x="249" y="155"/>
                </a:lnTo>
                <a:lnTo>
                  <a:pt x="254" y="131"/>
                </a:lnTo>
                <a:lnTo>
                  <a:pt x="251" y="107"/>
                </a:lnTo>
                <a:lnTo>
                  <a:pt x="243" y="84"/>
                </a:lnTo>
                <a:lnTo>
                  <a:pt x="226" y="64"/>
                </a:lnTo>
                <a:lnTo>
                  <a:pt x="214" y="53"/>
                </a:lnTo>
                <a:lnTo>
                  <a:pt x="199" y="45"/>
                </a:lnTo>
                <a:lnTo>
                  <a:pt x="183" y="36"/>
                </a:lnTo>
                <a:lnTo>
                  <a:pt x="165" y="29"/>
                </a:lnTo>
                <a:lnTo>
                  <a:pt x="147" y="21"/>
                </a:lnTo>
                <a:lnTo>
                  <a:pt x="129" y="16"/>
                </a:lnTo>
                <a:lnTo>
                  <a:pt x="111" y="12"/>
                </a:lnTo>
                <a:lnTo>
                  <a:pt x="93" y="7"/>
                </a:lnTo>
                <a:lnTo>
                  <a:pt x="75" y="4"/>
                </a:lnTo>
                <a:lnTo>
                  <a:pt x="59" y="2"/>
                </a:lnTo>
                <a:lnTo>
                  <a:pt x="43" y="0"/>
                </a:lnTo>
                <a:lnTo>
                  <a:pt x="31" y="0"/>
                </a:lnTo>
                <a:lnTo>
                  <a:pt x="19" y="0"/>
                </a:lnTo>
                <a:lnTo>
                  <a:pt x="10" y="0"/>
                </a:lnTo>
                <a:lnTo>
                  <a:pt x="3" y="2"/>
                </a:lnTo>
                <a:lnTo>
                  <a:pt x="0" y="4"/>
                </a:lnTo>
                <a:lnTo>
                  <a:pt x="11" y="6"/>
                </a:lnTo>
                <a:lnTo>
                  <a:pt x="21" y="7"/>
                </a:lnTo>
                <a:lnTo>
                  <a:pt x="34" y="9"/>
                </a:lnTo>
                <a:lnTo>
                  <a:pt x="46" y="12"/>
                </a:lnTo>
                <a:lnTo>
                  <a:pt x="59" y="15"/>
                </a:lnTo>
                <a:lnTo>
                  <a:pt x="74" y="17"/>
                </a:lnTo>
                <a:lnTo>
                  <a:pt x="87" y="20"/>
                </a:lnTo>
                <a:lnTo>
                  <a:pt x="102" y="23"/>
                </a:lnTo>
                <a:lnTo>
                  <a:pt x="116" y="28"/>
                </a:lnTo>
                <a:lnTo>
                  <a:pt x="131" y="32"/>
                </a:lnTo>
                <a:lnTo>
                  <a:pt x="145" y="36"/>
                </a:lnTo>
                <a:lnTo>
                  <a:pt x="159" y="42"/>
                </a:lnTo>
                <a:lnTo>
                  <a:pt x="173" y="48"/>
                </a:lnTo>
                <a:lnTo>
                  <a:pt x="186" y="55"/>
                </a:lnTo>
                <a:lnTo>
                  <a:pt x="199" y="63"/>
                </a:lnTo>
                <a:lnTo>
                  <a:pt x="210" y="71"/>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44" name="Freeform 1313"/>
          <p:cNvSpPr>
            <a:spLocks/>
          </p:cNvSpPr>
          <p:nvPr/>
        </p:nvSpPr>
        <p:spPr bwMode="auto">
          <a:xfrm>
            <a:off x="5461000" y="3078163"/>
            <a:ext cx="22225" cy="52387"/>
          </a:xfrm>
          <a:custGeom>
            <a:avLst/>
            <a:gdLst>
              <a:gd name="T0" fmla="*/ 0 w 103"/>
              <a:gd name="T1" fmla="*/ 2147483647 h 221"/>
              <a:gd name="T2" fmla="*/ 0 w 103"/>
              <a:gd name="T3" fmla="*/ 2147483647 h 221"/>
              <a:gd name="T4" fmla="*/ 2147483647 w 103"/>
              <a:gd name="T5" fmla="*/ 2147483647 h 221"/>
              <a:gd name="T6" fmla="*/ 2147483647 w 103"/>
              <a:gd name="T7" fmla="*/ 2147483647 h 221"/>
              <a:gd name="T8" fmla="*/ 2147483647 w 103"/>
              <a:gd name="T9" fmla="*/ 2147483647 h 221"/>
              <a:gd name="T10" fmla="*/ 2147483647 w 103"/>
              <a:gd name="T11" fmla="*/ 2147483647 h 221"/>
              <a:gd name="T12" fmla="*/ 2147483647 w 103"/>
              <a:gd name="T13" fmla="*/ 2147483647 h 221"/>
              <a:gd name="T14" fmla="*/ 2147483647 w 103"/>
              <a:gd name="T15" fmla="*/ 2147483647 h 221"/>
              <a:gd name="T16" fmla="*/ 2147483647 w 103"/>
              <a:gd name="T17" fmla="*/ 2147483647 h 221"/>
              <a:gd name="T18" fmla="*/ 2147483647 w 103"/>
              <a:gd name="T19" fmla="*/ 2147483647 h 221"/>
              <a:gd name="T20" fmla="*/ 2147483647 w 103"/>
              <a:gd name="T21" fmla="*/ 2147483647 h 221"/>
              <a:gd name="T22" fmla="*/ 2147483647 w 103"/>
              <a:gd name="T23" fmla="*/ 2147483647 h 221"/>
              <a:gd name="T24" fmla="*/ 2147483647 w 103"/>
              <a:gd name="T25" fmla="*/ 2147483647 h 221"/>
              <a:gd name="T26" fmla="*/ 2147483647 w 103"/>
              <a:gd name="T27" fmla="*/ 2147483647 h 221"/>
              <a:gd name="T28" fmla="*/ 2147483647 w 103"/>
              <a:gd name="T29" fmla="*/ 2147483647 h 221"/>
              <a:gd name="T30" fmla="*/ 2147483647 w 103"/>
              <a:gd name="T31" fmla="*/ 2147483647 h 221"/>
              <a:gd name="T32" fmla="*/ 2147483647 w 103"/>
              <a:gd name="T33" fmla="*/ 2147483647 h 221"/>
              <a:gd name="T34" fmla="*/ 2147483647 w 103"/>
              <a:gd name="T35" fmla="*/ 2147483647 h 221"/>
              <a:gd name="T36" fmla="*/ 2147483647 w 103"/>
              <a:gd name="T37" fmla="*/ 2147483647 h 221"/>
              <a:gd name="T38" fmla="*/ 2147483647 w 103"/>
              <a:gd name="T39" fmla="*/ 2147483647 h 221"/>
              <a:gd name="T40" fmla="*/ 2147483647 w 103"/>
              <a:gd name="T41" fmla="*/ 2147483647 h 221"/>
              <a:gd name="T42" fmla="*/ 2147483647 w 103"/>
              <a:gd name="T43" fmla="*/ 2147483647 h 221"/>
              <a:gd name="T44" fmla="*/ 2147483647 w 103"/>
              <a:gd name="T45" fmla="*/ 2147483647 h 221"/>
              <a:gd name="T46" fmla="*/ 2147483647 w 103"/>
              <a:gd name="T47" fmla="*/ 2147483647 h 221"/>
              <a:gd name="T48" fmla="*/ 2147483647 w 103"/>
              <a:gd name="T49" fmla="*/ 2147483647 h 221"/>
              <a:gd name="T50" fmla="*/ 2147483647 w 103"/>
              <a:gd name="T51" fmla="*/ 2147483647 h 221"/>
              <a:gd name="T52" fmla="*/ 2147483647 w 103"/>
              <a:gd name="T53" fmla="*/ 2147483647 h 221"/>
              <a:gd name="T54" fmla="*/ 2147483647 w 103"/>
              <a:gd name="T55" fmla="*/ 2147483647 h 221"/>
              <a:gd name="T56" fmla="*/ 2147483647 w 103"/>
              <a:gd name="T57" fmla="*/ 2147483647 h 221"/>
              <a:gd name="T58" fmla="*/ 2147483647 w 103"/>
              <a:gd name="T59" fmla="*/ 2147483647 h 221"/>
              <a:gd name="T60" fmla="*/ 2147483647 w 103"/>
              <a:gd name="T61" fmla="*/ 2147483647 h 221"/>
              <a:gd name="T62" fmla="*/ 2147483647 w 103"/>
              <a:gd name="T63" fmla="*/ 2147483647 h 221"/>
              <a:gd name="T64" fmla="*/ 2147483647 w 103"/>
              <a:gd name="T65" fmla="*/ 2147483647 h 221"/>
              <a:gd name="T66" fmla="*/ 2147483647 w 103"/>
              <a:gd name="T67" fmla="*/ 0 h 221"/>
              <a:gd name="T68" fmla="*/ 2147483647 w 103"/>
              <a:gd name="T69" fmla="*/ 2147483647 h 221"/>
              <a:gd name="T70" fmla="*/ 2147483647 w 103"/>
              <a:gd name="T71" fmla="*/ 2147483647 h 221"/>
              <a:gd name="T72" fmla="*/ 2147483647 w 103"/>
              <a:gd name="T73" fmla="*/ 2147483647 h 221"/>
              <a:gd name="T74" fmla="*/ 2147483647 w 103"/>
              <a:gd name="T75" fmla="*/ 2147483647 h 221"/>
              <a:gd name="T76" fmla="*/ 2147483647 w 103"/>
              <a:gd name="T77" fmla="*/ 2147483647 h 221"/>
              <a:gd name="T78" fmla="*/ 2147483647 w 103"/>
              <a:gd name="T79" fmla="*/ 2147483647 h 221"/>
              <a:gd name="T80" fmla="*/ 0 w 103"/>
              <a:gd name="T81" fmla="*/ 2147483647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1"/>
              <a:gd name="T125" fmla="*/ 103 w 103"/>
              <a:gd name="T126" fmla="*/ 221 h 2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1">
                <a:moveTo>
                  <a:pt x="0" y="121"/>
                </a:moveTo>
                <a:lnTo>
                  <a:pt x="0" y="139"/>
                </a:lnTo>
                <a:lnTo>
                  <a:pt x="4" y="156"/>
                </a:lnTo>
                <a:lnTo>
                  <a:pt x="12" y="172"/>
                </a:lnTo>
                <a:lnTo>
                  <a:pt x="22" y="186"/>
                </a:lnTo>
                <a:lnTo>
                  <a:pt x="35" y="197"/>
                </a:lnTo>
                <a:lnTo>
                  <a:pt x="50" y="208"/>
                </a:lnTo>
                <a:lnTo>
                  <a:pt x="66" y="216"/>
                </a:lnTo>
                <a:lnTo>
                  <a:pt x="83" y="220"/>
                </a:lnTo>
                <a:lnTo>
                  <a:pt x="89" y="221"/>
                </a:lnTo>
                <a:lnTo>
                  <a:pt x="94" y="219"/>
                </a:lnTo>
                <a:lnTo>
                  <a:pt x="98" y="216"/>
                </a:lnTo>
                <a:lnTo>
                  <a:pt x="100" y="211"/>
                </a:lnTo>
                <a:lnTo>
                  <a:pt x="100" y="206"/>
                </a:lnTo>
                <a:lnTo>
                  <a:pt x="99" y="201"/>
                </a:lnTo>
                <a:lnTo>
                  <a:pt x="96" y="196"/>
                </a:lnTo>
                <a:lnTo>
                  <a:pt x="91" y="194"/>
                </a:lnTo>
                <a:lnTo>
                  <a:pt x="74" y="188"/>
                </a:lnTo>
                <a:lnTo>
                  <a:pt x="58" y="179"/>
                </a:lnTo>
                <a:lnTo>
                  <a:pt x="45" y="168"/>
                </a:lnTo>
                <a:lnTo>
                  <a:pt x="36" y="155"/>
                </a:lnTo>
                <a:lnTo>
                  <a:pt x="30" y="139"/>
                </a:lnTo>
                <a:lnTo>
                  <a:pt x="27" y="122"/>
                </a:lnTo>
                <a:lnTo>
                  <a:pt x="27" y="103"/>
                </a:lnTo>
                <a:lnTo>
                  <a:pt x="32" y="84"/>
                </a:lnTo>
                <a:lnTo>
                  <a:pt x="38" y="70"/>
                </a:lnTo>
                <a:lnTo>
                  <a:pt x="46" y="57"/>
                </a:lnTo>
                <a:lnTo>
                  <a:pt x="56" y="46"/>
                </a:lnTo>
                <a:lnTo>
                  <a:pt x="66" y="35"/>
                </a:lnTo>
                <a:lnTo>
                  <a:pt x="76" y="25"/>
                </a:lnTo>
                <a:lnTo>
                  <a:pt x="86" y="17"/>
                </a:lnTo>
                <a:lnTo>
                  <a:pt x="96" y="8"/>
                </a:lnTo>
                <a:lnTo>
                  <a:pt x="103" y="1"/>
                </a:lnTo>
                <a:lnTo>
                  <a:pt x="96" y="0"/>
                </a:lnTo>
                <a:lnTo>
                  <a:pt x="84" y="5"/>
                </a:lnTo>
                <a:lnTo>
                  <a:pt x="69" y="17"/>
                </a:lnTo>
                <a:lnTo>
                  <a:pt x="51" y="33"/>
                </a:lnTo>
                <a:lnTo>
                  <a:pt x="34" y="53"/>
                </a:lnTo>
                <a:lnTo>
                  <a:pt x="18" y="75"/>
                </a:lnTo>
                <a:lnTo>
                  <a:pt x="7" y="98"/>
                </a:lnTo>
                <a:lnTo>
                  <a:pt x="0" y="121"/>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45" name="Freeform 1314"/>
          <p:cNvSpPr>
            <a:spLocks/>
          </p:cNvSpPr>
          <p:nvPr/>
        </p:nvSpPr>
        <p:spPr bwMode="auto">
          <a:xfrm>
            <a:off x="5619750" y="3048000"/>
            <a:ext cx="49213" cy="69850"/>
          </a:xfrm>
          <a:custGeom>
            <a:avLst/>
            <a:gdLst>
              <a:gd name="T0" fmla="*/ 2147483647 w 221"/>
              <a:gd name="T1" fmla="*/ 2147483647 h 288"/>
              <a:gd name="T2" fmla="*/ 2147483647 w 221"/>
              <a:gd name="T3" fmla="*/ 2147483647 h 288"/>
              <a:gd name="T4" fmla="*/ 2147483647 w 221"/>
              <a:gd name="T5" fmla="*/ 2147483647 h 288"/>
              <a:gd name="T6" fmla="*/ 2147483647 w 221"/>
              <a:gd name="T7" fmla="*/ 2147483647 h 288"/>
              <a:gd name="T8" fmla="*/ 2147483647 w 221"/>
              <a:gd name="T9" fmla="*/ 2147483647 h 288"/>
              <a:gd name="T10" fmla="*/ 2147483647 w 221"/>
              <a:gd name="T11" fmla="*/ 2147483647 h 288"/>
              <a:gd name="T12" fmla="*/ 2147483647 w 221"/>
              <a:gd name="T13" fmla="*/ 2147483647 h 288"/>
              <a:gd name="T14" fmla="*/ 2147483647 w 221"/>
              <a:gd name="T15" fmla="*/ 2147483647 h 288"/>
              <a:gd name="T16" fmla="*/ 2147483647 w 221"/>
              <a:gd name="T17" fmla="*/ 2147483647 h 288"/>
              <a:gd name="T18" fmla="*/ 2147483647 w 221"/>
              <a:gd name="T19" fmla="*/ 2147483647 h 288"/>
              <a:gd name="T20" fmla="*/ 2147483647 w 221"/>
              <a:gd name="T21" fmla="*/ 2147483647 h 288"/>
              <a:gd name="T22" fmla="*/ 2147483647 w 221"/>
              <a:gd name="T23" fmla="*/ 2147483647 h 288"/>
              <a:gd name="T24" fmla="*/ 2147483647 w 221"/>
              <a:gd name="T25" fmla="*/ 2147483647 h 288"/>
              <a:gd name="T26" fmla="*/ 2147483647 w 221"/>
              <a:gd name="T27" fmla="*/ 2147483647 h 288"/>
              <a:gd name="T28" fmla="*/ 2147483647 w 221"/>
              <a:gd name="T29" fmla="*/ 2147483647 h 288"/>
              <a:gd name="T30" fmla="*/ 2147483647 w 221"/>
              <a:gd name="T31" fmla="*/ 2147483647 h 288"/>
              <a:gd name="T32" fmla="*/ 2147483647 w 221"/>
              <a:gd name="T33" fmla="*/ 2147483647 h 288"/>
              <a:gd name="T34" fmla="*/ 2147483647 w 221"/>
              <a:gd name="T35" fmla="*/ 2147483647 h 288"/>
              <a:gd name="T36" fmla="*/ 2147483647 w 221"/>
              <a:gd name="T37" fmla="*/ 2147483647 h 288"/>
              <a:gd name="T38" fmla="*/ 2147483647 w 221"/>
              <a:gd name="T39" fmla="*/ 2147483647 h 288"/>
              <a:gd name="T40" fmla="*/ 2147483647 w 221"/>
              <a:gd name="T41" fmla="*/ 2147483647 h 288"/>
              <a:gd name="T42" fmla="*/ 2147483647 w 221"/>
              <a:gd name="T43" fmla="*/ 2147483647 h 288"/>
              <a:gd name="T44" fmla="*/ 2147483647 w 221"/>
              <a:gd name="T45" fmla="*/ 2147483647 h 288"/>
              <a:gd name="T46" fmla="*/ 2147483647 w 221"/>
              <a:gd name="T47" fmla="*/ 2147483647 h 288"/>
              <a:gd name="T48" fmla="*/ 2147483647 w 221"/>
              <a:gd name="T49" fmla="*/ 2147483647 h 288"/>
              <a:gd name="T50" fmla="*/ 2147483647 w 221"/>
              <a:gd name="T51" fmla="*/ 2147483647 h 288"/>
              <a:gd name="T52" fmla="*/ 2147483647 w 221"/>
              <a:gd name="T53" fmla="*/ 2147483647 h 288"/>
              <a:gd name="T54" fmla="*/ 2147483647 w 221"/>
              <a:gd name="T55" fmla="*/ 2147483647 h 288"/>
              <a:gd name="T56" fmla="*/ 2147483647 w 221"/>
              <a:gd name="T57" fmla="*/ 2147483647 h 288"/>
              <a:gd name="T58" fmla="*/ 2147483647 w 221"/>
              <a:gd name="T59" fmla="*/ 2147483647 h 288"/>
              <a:gd name="T60" fmla="*/ 2147483647 w 221"/>
              <a:gd name="T61" fmla="*/ 2147483647 h 288"/>
              <a:gd name="T62" fmla="*/ 2147483647 w 221"/>
              <a:gd name="T63" fmla="*/ 2147483647 h 288"/>
              <a:gd name="T64" fmla="*/ 2147483647 w 221"/>
              <a:gd name="T65" fmla="*/ 2147483647 h 288"/>
              <a:gd name="T66" fmla="*/ 2147483647 w 221"/>
              <a:gd name="T67" fmla="*/ 2147483647 h 288"/>
              <a:gd name="T68" fmla="*/ 2147483647 w 221"/>
              <a:gd name="T69" fmla="*/ 2147483647 h 288"/>
              <a:gd name="T70" fmla="*/ 2147483647 w 221"/>
              <a:gd name="T71" fmla="*/ 2147483647 h 288"/>
              <a:gd name="T72" fmla="*/ 2147483647 w 221"/>
              <a:gd name="T73" fmla="*/ 2147483647 h 288"/>
              <a:gd name="T74" fmla="*/ 2147483647 w 221"/>
              <a:gd name="T75" fmla="*/ 2147483647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1"/>
              <a:gd name="T115" fmla="*/ 0 h 288"/>
              <a:gd name="T116" fmla="*/ 221 w 221"/>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1" h="288">
                <a:moveTo>
                  <a:pt x="179" y="108"/>
                </a:moveTo>
                <a:lnTo>
                  <a:pt x="186" y="115"/>
                </a:lnTo>
                <a:lnTo>
                  <a:pt x="193" y="124"/>
                </a:lnTo>
                <a:lnTo>
                  <a:pt x="197" y="133"/>
                </a:lnTo>
                <a:lnTo>
                  <a:pt x="201" y="143"/>
                </a:lnTo>
                <a:lnTo>
                  <a:pt x="202" y="153"/>
                </a:lnTo>
                <a:lnTo>
                  <a:pt x="202" y="163"/>
                </a:lnTo>
                <a:lnTo>
                  <a:pt x="199" y="174"/>
                </a:lnTo>
                <a:lnTo>
                  <a:pt x="195" y="184"/>
                </a:lnTo>
                <a:lnTo>
                  <a:pt x="187" y="194"/>
                </a:lnTo>
                <a:lnTo>
                  <a:pt x="179" y="204"/>
                </a:lnTo>
                <a:lnTo>
                  <a:pt x="170" y="212"/>
                </a:lnTo>
                <a:lnTo>
                  <a:pt x="159" y="221"/>
                </a:lnTo>
                <a:lnTo>
                  <a:pt x="150" y="229"/>
                </a:lnTo>
                <a:lnTo>
                  <a:pt x="139" y="237"/>
                </a:lnTo>
                <a:lnTo>
                  <a:pt x="129" y="246"/>
                </a:lnTo>
                <a:lnTo>
                  <a:pt x="119" y="255"/>
                </a:lnTo>
                <a:lnTo>
                  <a:pt x="116" y="258"/>
                </a:lnTo>
                <a:lnTo>
                  <a:pt x="114" y="263"/>
                </a:lnTo>
                <a:lnTo>
                  <a:pt x="112" y="267"/>
                </a:lnTo>
                <a:lnTo>
                  <a:pt x="110" y="271"/>
                </a:lnTo>
                <a:lnTo>
                  <a:pt x="109" y="276"/>
                </a:lnTo>
                <a:lnTo>
                  <a:pt x="109" y="280"/>
                </a:lnTo>
                <a:lnTo>
                  <a:pt x="110" y="284"/>
                </a:lnTo>
                <a:lnTo>
                  <a:pt x="113" y="287"/>
                </a:lnTo>
                <a:lnTo>
                  <a:pt x="117" y="288"/>
                </a:lnTo>
                <a:lnTo>
                  <a:pt x="121" y="288"/>
                </a:lnTo>
                <a:lnTo>
                  <a:pt x="125" y="287"/>
                </a:lnTo>
                <a:lnTo>
                  <a:pt x="129" y="284"/>
                </a:lnTo>
                <a:lnTo>
                  <a:pt x="139" y="272"/>
                </a:lnTo>
                <a:lnTo>
                  <a:pt x="151" y="261"/>
                </a:lnTo>
                <a:lnTo>
                  <a:pt x="162" y="250"/>
                </a:lnTo>
                <a:lnTo>
                  <a:pt x="175" y="239"/>
                </a:lnTo>
                <a:lnTo>
                  <a:pt x="186" y="229"/>
                </a:lnTo>
                <a:lnTo>
                  <a:pt x="197" y="217"/>
                </a:lnTo>
                <a:lnTo>
                  <a:pt x="207" y="204"/>
                </a:lnTo>
                <a:lnTo>
                  <a:pt x="215" y="190"/>
                </a:lnTo>
                <a:lnTo>
                  <a:pt x="220" y="174"/>
                </a:lnTo>
                <a:lnTo>
                  <a:pt x="221" y="158"/>
                </a:lnTo>
                <a:lnTo>
                  <a:pt x="218" y="142"/>
                </a:lnTo>
                <a:lnTo>
                  <a:pt x="213" y="127"/>
                </a:lnTo>
                <a:lnTo>
                  <a:pt x="204" y="112"/>
                </a:lnTo>
                <a:lnTo>
                  <a:pt x="194" y="99"/>
                </a:lnTo>
                <a:lnTo>
                  <a:pt x="181" y="87"/>
                </a:lnTo>
                <a:lnTo>
                  <a:pt x="169" y="77"/>
                </a:lnTo>
                <a:lnTo>
                  <a:pt x="159" y="69"/>
                </a:lnTo>
                <a:lnTo>
                  <a:pt x="149" y="63"/>
                </a:lnTo>
                <a:lnTo>
                  <a:pt x="137" y="55"/>
                </a:lnTo>
                <a:lnTo>
                  <a:pt x="125" y="48"/>
                </a:lnTo>
                <a:lnTo>
                  <a:pt x="114" y="40"/>
                </a:lnTo>
                <a:lnTo>
                  <a:pt x="101" y="33"/>
                </a:lnTo>
                <a:lnTo>
                  <a:pt x="89" y="27"/>
                </a:lnTo>
                <a:lnTo>
                  <a:pt x="77" y="20"/>
                </a:lnTo>
                <a:lnTo>
                  <a:pt x="66" y="15"/>
                </a:lnTo>
                <a:lnTo>
                  <a:pt x="54" y="9"/>
                </a:lnTo>
                <a:lnTo>
                  <a:pt x="42" y="6"/>
                </a:lnTo>
                <a:lnTo>
                  <a:pt x="32" y="3"/>
                </a:lnTo>
                <a:lnTo>
                  <a:pt x="22" y="1"/>
                </a:lnTo>
                <a:lnTo>
                  <a:pt x="14" y="0"/>
                </a:lnTo>
                <a:lnTo>
                  <a:pt x="7" y="1"/>
                </a:lnTo>
                <a:lnTo>
                  <a:pt x="0" y="3"/>
                </a:lnTo>
                <a:lnTo>
                  <a:pt x="8" y="5"/>
                </a:lnTo>
                <a:lnTo>
                  <a:pt x="16" y="8"/>
                </a:lnTo>
                <a:lnTo>
                  <a:pt x="26" y="13"/>
                </a:lnTo>
                <a:lnTo>
                  <a:pt x="35" y="17"/>
                </a:lnTo>
                <a:lnTo>
                  <a:pt x="47" y="22"/>
                </a:lnTo>
                <a:lnTo>
                  <a:pt x="58" y="28"/>
                </a:lnTo>
                <a:lnTo>
                  <a:pt x="71" y="34"/>
                </a:lnTo>
                <a:lnTo>
                  <a:pt x="83" y="40"/>
                </a:lnTo>
                <a:lnTo>
                  <a:pt x="96" y="48"/>
                </a:lnTo>
                <a:lnTo>
                  <a:pt x="109" y="55"/>
                </a:lnTo>
                <a:lnTo>
                  <a:pt x="121" y="64"/>
                </a:lnTo>
                <a:lnTo>
                  <a:pt x="134" y="72"/>
                </a:lnTo>
                <a:lnTo>
                  <a:pt x="146" y="81"/>
                </a:lnTo>
                <a:lnTo>
                  <a:pt x="158" y="90"/>
                </a:lnTo>
                <a:lnTo>
                  <a:pt x="169" y="98"/>
                </a:lnTo>
                <a:lnTo>
                  <a:pt x="179" y="10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46" name="Freeform 1315"/>
          <p:cNvSpPr>
            <a:spLocks/>
          </p:cNvSpPr>
          <p:nvPr/>
        </p:nvSpPr>
        <p:spPr bwMode="auto">
          <a:xfrm>
            <a:off x="5567363" y="3128963"/>
            <a:ext cx="15875" cy="42862"/>
          </a:xfrm>
          <a:custGeom>
            <a:avLst/>
            <a:gdLst>
              <a:gd name="T0" fmla="*/ 2147483647 w 74"/>
              <a:gd name="T1" fmla="*/ 2147483647 h 174"/>
              <a:gd name="T2" fmla="*/ 2147483647 w 74"/>
              <a:gd name="T3" fmla="*/ 2147483647 h 174"/>
              <a:gd name="T4" fmla="*/ 2147483647 w 74"/>
              <a:gd name="T5" fmla="*/ 2147483647 h 174"/>
              <a:gd name="T6" fmla="*/ 2147483647 w 74"/>
              <a:gd name="T7" fmla="*/ 2147483647 h 174"/>
              <a:gd name="T8" fmla="*/ 2147483647 w 74"/>
              <a:gd name="T9" fmla="*/ 0 h 174"/>
              <a:gd name="T10" fmla="*/ 2147483647 w 74"/>
              <a:gd name="T11" fmla="*/ 2147483647 h 174"/>
              <a:gd name="T12" fmla="*/ 2147483647 w 74"/>
              <a:gd name="T13" fmla="*/ 2147483647 h 174"/>
              <a:gd name="T14" fmla="*/ 0 w 74"/>
              <a:gd name="T15" fmla="*/ 2147483647 h 174"/>
              <a:gd name="T16" fmla="*/ 0 w 74"/>
              <a:gd name="T17" fmla="*/ 2147483647 h 174"/>
              <a:gd name="T18" fmla="*/ 2147483647 w 74"/>
              <a:gd name="T19" fmla="*/ 2147483647 h 174"/>
              <a:gd name="T20" fmla="*/ 2147483647 w 74"/>
              <a:gd name="T21" fmla="*/ 2147483647 h 174"/>
              <a:gd name="T22" fmla="*/ 2147483647 w 74"/>
              <a:gd name="T23" fmla="*/ 2147483647 h 174"/>
              <a:gd name="T24" fmla="*/ 2147483647 w 74"/>
              <a:gd name="T25" fmla="*/ 2147483647 h 174"/>
              <a:gd name="T26" fmla="*/ 2147483647 w 74"/>
              <a:gd name="T27" fmla="*/ 2147483647 h 174"/>
              <a:gd name="T28" fmla="*/ 2147483647 w 74"/>
              <a:gd name="T29" fmla="*/ 2147483647 h 174"/>
              <a:gd name="T30" fmla="*/ 2147483647 w 74"/>
              <a:gd name="T31" fmla="*/ 2147483647 h 174"/>
              <a:gd name="T32" fmla="*/ 2147483647 w 74"/>
              <a:gd name="T33" fmla="*/ 2147483647 h 174"/>
              <a:gd name="T34" fmla="*/ 2147483647 w 74"/>
              <a:gd name="T35" fmla="*/ 2147483647 h 174"/>
              <a:gd name="T36" fmla="*/ 2147483647 w 74"/>
              <a:gd name="T37" fmla="*/ 2147483647 h 174"/>
              <a:gd name="T38" fmla="*/ 2147483647 w 74"/>
              <a:gd name="T39" fmla="*/ 2147483647 h 174"/>
              <a:gd name="T40" fmla="*/ 2147483647 w 74"/>
              <a:gd name="T41" fmla="*/ 2147483647 h 174"/>
              <a:gd name="T42" fmla="*/ 2147483647 w 74"/>
              <a:gd name="T43" fmla="*/ 2147483647 h 174"/>
              <a:gd name="T44" fmla="*/ 2147483647 w 74"/>
              <a:gd name="T45" fmla="*/ 2147483647 h 174"/>
              <a:gd name="T46" fmla="*/ 2147483647 w 74"/>
              <a:gd name="T47" fmla="*/ 2147483647 h 174"/>
              <a:gd name="T48" fmla="*/ 2147483647 w 74"/>
              <a:gd name="T49" fmla="*/ 2147483647 h 1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174"/>
              <a:gd name="T77" fmla="*/ 74 w 74"/>
              <a:gd name="T78" fmla="*/ 174 h 1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174">
                <a:moveTo>
                  <a:pt x="28" y="12"/>
                </a:moveTo>
                <a:lnTo>
                  <a:pt x="26" y="7"/>
                </a:lnTo>
                <a:lnTo>
                  <a:pt x="23" y="3"/>
                </a:lnTo>
                <a:lnTo>
                  <a:pt x="17" y="1"/>
                </a:lnTo>
                <a:lnTo>
                  <a:pt x="12" y="0"/>
                </a:lnTo>
                <a:lnTo>
                  <a:pt x="7" y="2"/>
                </a:lnTo>
                <a:lnTo>
                  <a:pt x="3" y="5"/>
                </a:lnTo>
                <a:lnTo>
                  <a:pt x="0" y="10"/>
                </a:lnTo>
                <a:lnTo>
                  <a:pt x="0" y="16"/>
                </a:lnTo>
                <a:lnTo>
                  <a:pt x="5" y="39"/>
                </a:lnTo>
                <a:lnTo>
                  <a:pt x="13" y="66"/>
                </a:lnTo>
                <a:lnTo>
                  <a:pt x="24" y="92"/>
                </a:lnTo>
                <a:lnTo>
                  <a:pt x="36" y="118"/>
                </a:lnTo>
                <a:lnTo>
                  <a:pt x="49" y="141"/>
                </a:lnTo>
                <a:lnTo>
                  <a:pt x="61" y="159"/>
                </a:lnTo>
                <a:lnTo>
                  <a:pt x="69" y="171"/>
                </a:lnTo>
                <a:lnTo>
                  <a:pt x="74" y="174"/>
                </a:lnTo>
                <a:lnTo>
                  <a:pt x="72" y="162"/>
                </a:lnTo>
                <a:lnTo>
                  <a:pt x="67" y="147"/>
                </a:lnTo>
                <a:lnTo>
                  <a:pt x="61" y="128"/>
                </a:lnTo>
                <a:lnTo>
                  <a:pt x="53" y="105"/>
                </a:lnTo>
                <a:lnTo>
                  <a:pt x="46" y="82"/>
                </a:lnTo>
                <a:lnTo>
                  <a:pt x="38" y="58"/>
                </a:lnTo>
                <a:lnTo>
                  <a:pt x="32" y="35"/>
                </a:lnTo>
                <a:lnTo>
                  <a:pt x="2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47" name="Freeform 1316"/>
          <p:cNvSpPr>
            <a:spLocks/>
          </p:cNvSpPr>
          <p:nvPr/>
        </p:nvSpPr>
        <p:spPr bwMode="auto">
          <a:xfrm>
            <a:off x="5559425" y="3106738"/>
            <a:ext cx="9525" cy="20637"/>
          </a:xfrm>
          <a:custGeom>
            <a:avLst/>
            <a:gdLst>
              <a:gd name="T0" fmla="*/ 2147483647 w 39"/>
              <a:gd name="T1" fmla="*/ 2147483647 h 87"/>
              <a:gd name="T2" fmla="*/ 2147483647 w 39"/>
              <a:gd name="T3" fmla="*/ 2147483647 h 87"/>
              <a:gd name="T4" fmla="*/ 2147483647 w 39"/>
              <a:gd name="T5" fmla="*/ 2147483647 h 87"/>
              <a:gd name="T6" fmla="*/ 2147483647 w 39"/>
              <a:gd name="T7" fmla="*/ 0 h 87"/>
              <a:gd name="T8" fmla="*/ 2147483647 w 39"/>
              <a:gd name="T9" fmla="*/ 0 h 87"/>
              <a:gd name="T10" fmla="*/ 2147483647 w 39"/>
              <a:gd name="T11" fmla="*/ 2147483647 h 87"/>
              <a:gd name="T12" fmla="*/ 2147483647 w 39"/>
              <a:gd name="T13" fmla="*/ 2147483647 h 87"/>
              <a:gd name="T14" fmla="*/ 0 w 39"/>
              <a:gd name="T15" fmla="*/ 2147483647 h 87"/>
              <a:gd name="T16" fmla="*/ 0 w 39"/>
              <a:gd name="T17" fmla="*/ 2147483647 h 87"/>
              <a:gd name="T18" fmla="*/ 0 w 39"/>
              <a:gd name="T19" fmla="*/ 2147483647 h 87"/>
              <a:gd name="T20" fmla="*/ 2147483647 w 39"/>
              <a:gd name="T21" fmla="*/ 2147483647 h 87"/>
              <a:gd name="T22" fmla="*/ 2147483647 w 39"/>
              <a:gd name="T23" fmla="*/ 2147483647 h 87"/>
              <a:gd name="T24" fmla="*/ 2147483647 w 39"/>
              <a:gd name="T25" fmla="*/ 2147483647 h 87"/>
              <a:gd name="T26" fmla="*/ 2147483647 w 39"/>
              <a:gd name="T27" fmla="*/ 2147483647 h 87"/>
              <a:gd name="T28" fmla="*/ 2147483647 w 39"/>
              <a:gd name="T29" fmla="*/ 2147483647 h 87"/>
              <a:gd name="T30" fmla="*/ 2147483647 w 39"/>
              <a:gd name="T31" fmla="*/ 2147483647 h 87"/>
              <a:gd name="T32" fmla="*/ 2147483647 w 39"/>
              <a:gd name="T33" fmla="*/ 2147483647 h 87"/>
              <a:gd name="T34" fmla="*/ 2147483647 w 39"/>
              <a:gd name="T35" fmla="*/ 2147483647 h 87"/>
              <a:gd name="T36" fmla="*/ 2147483647 w 39"/>
              <a:gd name="T37" fmla="*/ 2147483647 h 87"/>
              <a:gd name="T38" fmla="*/ 2147483647 w 39"/>
              <a:gd name="T39" fmla="*/ 2147483647 h 87"/>
              <a:gd name="T40" fmla="*/ 2147483647 w 39"/>
              <a:gd name="T41" fmla="*/ 2147483647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87"/>
              <a:gd name="T65" fmla="*/ 39 w 39"/>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87">
                <a:moveTo>
                  <a:pt x="20" y="9"/>
                </a:moveTo>
                <a:lnTo>
                  <a:pt x="19" y="5"/>
                </a:lnTo>
                <a:lnTo>
                  <a:pt x="16" y="2"/>
                </a:lnTo>
                <a:lnTo>
                  <a:pt x="13" y="0"/>
                </a:lnTo>
                <a:lnTo>
                  <a:pt x="8" y="0"/>
                </a:lnTo>
                <a:lnTo>
                  <a:pt x="5" y="1"/>
                </a:lnTo>
                <a:lnTo>
                  <a:pt x="2" y="3"/>
                </a:lnTo>
                <a:lnTo>
                  <a:pt x="0" y="6"/>
                </a:lnTo>
                <a:lnTo>
                  <a:pt x="0" y="10"/>
                </a:lnTo>
                <a:lnTo>
                  <a:pt x="0" y="22"/>
                </a:lnTo>
                <a:lnTo>
                  <a:pt x="3" y="35"/>
                </a:lnTo>
                <a:lnTo>
                  <a:pt x="7" y="48"/>
                </a:lnTo>
                <a:lnTo>
                  <a:pt x="13" y="60"/>
                </a:lnTo>
                <a:lnTo>
                  <a:pt x="19" y="72"/>
                </a:lnTo>
                <a:lnTo>
                  <a:pt x="25" y="81"/>
                </a:lnTo>
                <a:lnTo>
                  <a:pt x="33" y="86"/>
                </a:lnTo>
                <a:lnTo>
                  <a:pt x="38" y="87"/>
                </a:lnTo>
                <a:lnTo>
                  <a:pt x="39" y="70"/>
                </a:lnTo>
                <a:lnTo>
                  <a:pt x="34" y="50"/>
                </a:lnTo>
                <a:lnTo>
                  <a:pt x="27" y="29"/>
                </a:lnTo>
                <a:lnTo>
                  <a:pt x="2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48" name="Freeform 1317"/>
          <p:cNvSpPr>
            <a:spLocks/>
          </p:cNvSpPr>
          <p:nvPr/>
        </p:nvSpPr>
        <p:spPr bwMode="auto">
          <a:xfrm>
            <a:off x="5553075" y="3092450"/>
            <a:ext cx="6350" cy="11113"/>
          </a:xfrm>
          <a:custGeom>
            <a:avLst/>
            <a:gdLst>
              <a:gd name="T0" fmla="*/ 2147483647 w 34"/>
              <a:gd name="T1" fmla="*/ 2147483647 h 51"/>
              <a:gd name="T2" fmla="*/ 2147483647 w 34"/>
              <a:gd name="T3" fmla="*/ 2147483647 h 51"/>
              <a:gd name="T4" fmla="*/ 2147483647 w 34"/>
              <a:gd name="T5" fmla="*/ 2147483647 h 51"/>
              <a:gd name="T6" fmla="*/ 2147483647 w 34"/>
              <a:gd name="T7" fmla="*/ 2147483647 h 51"/>
              <a:gd name="T8" fmla="*/ 2147483647 w 34"/>
              <a:gd name="T9" fmla="*/ 2147483647 h 51"/>
              <a:gd name="T10" fmla="*/ 2147483647 w 34"/>
              <a:gd name="T11" fmla="*/ 2147483647 h 51"/>
              <a:gd name="T12" fmla="*/ 2147483647 w 34"/>
              <a:gd name="T13" fmla="*/ 2147483647 h 51"/>
              <a:gd name="T14" fmla="*/ 2147483647 w 34"/>
              <a:gd name="T15" fmla="*/ 0 h 51"/>
              <a:gd name="T16" fmla="*/ 2147483647 w 34"/>
              <a:gd name="T17" fmla="*/ 0 h 51"/>
              <a:gd name="T18" fmla="*/ 2147483647 w 34"/>
              <a:gd name="T19" fmla="*/ 2147483647 h 51"/>
              <a:gd name="T20" fmla="*/ 2147483647 w 34"/>
              <a:gd name="T21" fmla="*/ 2147483647 h 51"/>
              <a:gd name="T22" fmla="*/ 0 w 34"/>
              <a:gd name="T23" fmla="*/ 2147483647 h 51"/>
              <a:gd name="T24" fmla="*/ 0 w 34"/>
              <a:gd name="T25" fmla="*/ 2147483647 h 51"/>
              <a:gd name="T26" fmla="*/ 2147483647 w 34"/>
              <a:gd name="T27" fmla="*/ 2147483647 h 51"/>
              <a:gd name="T28" fmla="*/ 2147483647 w 34"/>
              <a:gd name="T29" fmla="*/ 2147483647 h 51"/>
              <a:gd name="T30" fmla="*/ 2147483647 w 34"/>
              <a:gd name="T31" fmla="*/ 2147483647 h 51"/>
              <a:gd name="T32" fmla="*/ 2147483647 w 34"/>
              <a:gd name="T33" fmla="*/ 2147483647 h 51"/>
              <a:gd name="T34" fmla="*/ 2147483647 w 34"/>
              <a:gd name="T35" fmla="*/ 2147483647 h 51"/>
              <a:gd name="T36" fmla="*/ 2147483647 w 34"/>
              <a:gd name="T37" fmla="*/ 2147483647 h 51"/>
              <a:gd name="T38" fmla="*/ 2147483647 w 34"/>
              <a:gd name="T39" fmla="*/ 2147483647 h 51"/>
              <a:gd name="T40" fmla="*/ 2147483647 w 34"/>
              <a:gd name="T41" fmla="*/ 2147483647 h 51"/>
              <a:gd name="T42" fmla="*/ 2147483647 w 34"/>
              <a:gd name="T43" fmla="*/ 2147483647 h 51"/>
              <a:gd name="T44" fmla="*/ 2147483647 w 34"/>
              <a:gd name="T45" fmla="*/ 2147483647 h 51"/>
              <a:gd name="T46" fmla="*/ 2147483647 w 34"/>
              <a:gd name="T47" fmla="*/ 2147483647 h 51"/>
              <a:gd name="T48" fmla="*/ 2147483647 w 34"/>
              <a:gd name="T49" fmla="*/ 2147483647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51"/>
              <a:gd name="T77" fmla="*/ 34 w 34"/>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51">
                <a:moveTo>
                  <a:pt x="18" y="7"/>
                </a:moveTo>
                <a:lnTo>
                  <a:pt x="18" y="8"/>
                </a:lnTo>
                <a:lnTo>
                  <a:pt x="17" y="5"/>
                </a:lnTo>
                <a:lnTo>
                  <a:pt x="14" y="1"/>
                </a:lnTo>
                <a:lnTo>
                  <a:pt x="11" y="0"/>
                </a:lnTo>
                <a:lnTo>
                  <a:pt x="7" y="0"/>
                </a:lnTo>
                <a:lnTo>
                  <a:pt x="4" y="1"/>
                </a:lnTo>
                <a:lnTo>
                  <a:pt x="1" y="5"/>
                </a:lnTo>
                <a:lnTo>
                  <a:pt x="0" y="8"/>
                </a:lnTo>
                <a:lnTo>
                  <a:pt x="0" y="11"/>
                </a:lnTo>
                <a:lnTo>
                  <a:pt x="1" y="16"/>
                </a:lnTo>
                <a:lnTo>
                  <a:pt x="4" y="23"/>
                </a:lnTo>
                <a:lnTo>
                  <a:pt x="8" y="30"/>
                </a:lnTo>
                <a:lnTo>
                  <a:pt x="13" y="37"/>
                </a:lnTo>
                <a:lnTo>
                  <a:pt x="18" y="43"/>
                </a:lnTo>
                <a:lnTo>
                  <a:pt x="25" y="47"/>
                </a:lnTo>
                <a:lnTo>
                  <a:pt x="30" y="51"/>
                </a:lnTo>
                <a:lnTo>
                  <a:pt x="34" y="51"/>
                </a:lnTo>
                <a:lnTo>
                  <a:pt x="33" y="40"/>
                </a:lnTo>
                <a:lnTo>
                  <a:pt x="29" y="27"/>
                </a:lnTo>
                <a:lnTo>
                  <a:pt x="23" y="15"/>
                </a:lnTo>
                <a:lnTo>
                  <a:pt x="18"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49" name="Freeform 1318"/>
          <p:cNvSpPr>
            <a:spLocks/>
          </p:cNvSpPr>
          <p:nvPr/>
        </p:nvSpPr>
        <p:spPr bwMode="auto">
          <a:xfrm>
            <a:off x="5545138" y="3081338"/>
            <a:ext cx="11112" cy="7937"/>
          </a:xfrm>
          <a:custGeom>
            <a:avLst/>
            <a:gdLst>
              <a:gd name="T0" fmla="*/ 2147483647 w 46"/>
              <a:gd name="T1" fmla="*/ 2147483647 h 33"/>
              <a:gd name="T2" fmla="*/ 2147483647 w 46"/>
              <a:gd name="T3" fmla="*/ 2147483647 h 33"/>
              <a:gd name="T4" fmla="*/ 2147483647 w 46"/>
              <a:gd name="T5" fmla="*/ 2147483647 h 33"/>
              <a:gd name="T6" fmla="*/ 2147483647 w 46"/>
              <a:gd name="T7" fmla="*/ 2147483647 h 33"/>
              <a:gd name="T8" fmla="*/ 2147483647 w 46"/>
              <a:gd name="T9" fmla="*/ 2147483647 h 33"/>
              <a:gd name="T10" fmla="*/ 2147483647 w 46"/>
              <a:gd name="T11" fmla="*/ 2147483647 h 33"/>
              <a:gd name="T12" fmla="*/ 2147483647 w 46"/>
              <a:gd name="T13" fmla="*/ 2147483647 h 33"/>
              <a:gd name="T14" fmla="*/ 2147483647 w 46"/>
              <a:gd name="T15" fmla="*/ 0 h 33"/>
              <a:gd name="T16" fmla="*/ 2147483647 w 46"/>
              <a:gd name="T17" fmla="*/ 0 h 33"/>
              <a:gd name="T18" fmla="*/ 2147483647 w 46"/>
              <a:gd name="T19" fmla="*/ 0 h 33"/>
              <a:gd name="T20" fmla="*/ 2147483647 w 46"/>
              <a:gd name="T21" fmla="*/ 2147483647 h 33"/>
              <a:gd name="T22" fmla="*/ 2147483647 w 46"/>
              <a:gd name="T23" fmla="*/ 2147483647 h 33"/>
              <a:gd name="T24" fmla="*/ 2147483647 w 46"/>
              <a:gd name="T25" fmla="*/ 2147483647 h 33"/>
              <a:gd name="T26" fmla="*/ 2147483647 w 46"/>
              <a:gd name="T27" fmla="*/ 2147483647 h 33"/>
              <a:gd name="T28" fmla="*/ 2147483647 w 46"/>
              <a:gd name="T29" fmla="*/ 2147483647 h 33"/>
              <a:gd name="T30" fmla="*/ 0 w 46"/>
              <a:gd name="T31" fmla="*/ 2147483647 h 33"/>
              <a:gd name="T32" fmla="*/ 0 w 46"/>
              <a:gd name="T33" fmla="*/ 2147483647 h 33"/>
              <a:gd name="T34" fmla="*/ 2147483647 w 46"/>
              <a:gd name="T35" fmla="*/ 2147483647 h 33"/>
              <a:gd name="T36" fmla="*/ 2147483647 w 46"/>
              <a:gd name="T37" fmla="*/ 2147483647 h 33"/>
              <a:gd name="T38" fmla="*/ 2147483647 w 46"/>
              <a:gd name="T39" fmla="*/ 2147483647 h 33"/>
              <a:gd name="T40" fmla="*/ 2147483647 w 46"/>
              <a:gd name="T41" fmla="*/ 2147483647 h 33"/>
              <a:gd name="T42" fmla="*/ 2147483647 w 46"/>
              <a:gd name="T43" fmla="*/ 2147483647 h 33"/>
              <a:gd name="T44" fmla="*/ 2147483647 w 46"/>
              <a:gd name="T45" fmla="*/ 2147483647 h 33"/>
              <a:gd name="T46" fmla="*/ 2147483647 w 46"/>
              <a:gd name="T47" fmla="*/ 2147483647 h 33"/>
              <a:gd name="T48" fmla="*/ 2147483647 w 46"/>
              <a:gd name="T49" fmla="*/ 2147483647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33"/>
              <a:gd name="T77" fmla="*/ 46 w 46"/>
              <a:gd name="T78" fmla="*/ 33 h 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33">
                <a:moveTo>
                  <a:pt x="37" y="24"/>
                </a:moveTo>
                <a:lnTo>
                  <a:pt x="41" y="22"/>
                </a:lnTo>
                <a:lnTo>
                  <a:pt x="45" y="19"/>
                </a:lnTo>
                <a:lnTo>
                  <a:pt x="46" y="15"/>
                </a:lnTo>
                <a:lnTo>
                  <a:pt x="46" y="10"/>
                </a:lnTo>
                <a:lnTo>
                  <a:pt x="44" y="5"/>
                </a:lnTo>
                <a:lnTo>
                  <a:pt x="41" y="2"/>
                </a:lnTo>
                <a:lnTo>
                  <a:pt x="37" y="0"/>
                </a:lnTo>
                <a:lnTo>
                  <a:pt x="32" y="0"/>
                </a:lnTo>
                <a:lnTo>
                  <a:pt x="29" y="0"/>
                </a:lnTo>
                <a:lnTo>
                  <a:pt x="25" y="1"/>
                </a:lnTo>
                <a:lnTo>
                  <a:pt x="19" y="3"/>
                </a:lnTo>
                <a:lnTo>
                  <a:pt x="12" y="7"/>
                </a:lnTo>
                <a:lnTo>
                  <a:pt x="5" y="14"/>
                </a:lnTo>
                <a:lnTo>
                  <a:pt x="2" y="20"/>
                </a:lnTo>
                <a:lnTo>
                  <a:pt x="0" y="26"/>
                </a:lnTo>
                <a:lnTo>
                  <a:pt x="0" y="29"/>
                </a:lnTo>
                <a:lnTo>
                  <a:pt x="3" y="31"/>
                </a:lnTo>
                <a:lnTo>
                  <a:pt x="7" y="33"/>
                </a:lnTo>
                <a:lnTo>
                  <a:pt x="12" y="33"/>
                </a:lnTo>
                <a:lnTo>
                  <a:pt x="16" y="33"/>
                </a:lnTo>
                <a:lnTo>
                  <a:pt x="21" y="31"/>
                </a:lnTo>
                <a:lnTo>
                  <a:pt x="26" y="30"/>
                </a:lnTo>
                <a:lnTo>
                  <a:pt x="32" y="28"/>
                </a:lnTo>
                <a:lnTo>
                  <a:pt x="37"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50" name="Freeform 1319"/>
          <p:cNvSpPr>
            <a:spLocks/>
          </p:cNvSpPr>
          <p:nvPr/>
        </p:nvSpPr>
        <p:spPr bwMode="auto">
          <a:xfrm>
            <a:off x="5497513" y="3068638"/>
            <a:ext cx="41275" cy="52387"/>
          </a:xfrm>
          <a:custGeom>
            <a:avLst/>
            <a:gdLst>
              <a:gd name="T0" fmla="*/ 2147483647 w 177"/>
              <a:gd name="T1" fmla="*/ 2147483647 h 219"/>
              <a:gd name="T2" fmla="*/ 2147483647 w 177"/>
              <a:gd name="T3" fmla="*/ 2147483647 h 219"/>
              <a:gd name="T4" fmla="*/ 2147483647 w 177"/>
              <a:gd name="T5" fmla="*/ 2147483647 h 219"/>
              <a:gd name="T6" fmla="*/ 2147483647 w 177"/>
              <a:gd name="T7" fmla="*/ 2147483647 h 219"/>
              <a:gd name="T8" fmla="*/ 2147483647 w 177"/>
              <a:gd name="T9" fmla="*/ 2147483647 h 219"/>
              <a:gd name="T10" fmla="*/ 2147483647 w 177"/>
              <a:gd name="T11" fmla="*/ 2147483647 h 219"/>
              <a:gd name="T12" fmla="*/ 2147483647 w 177"/>
              <a:gd name="T13" fmla="*/ 2147483647 h 219"/>
              <a:gd name="T14" fmla="*/ 2147483647 w 177"/>
              <a:gd name="T15" fmla="*/ 2147483647 h 219"/>
              <a:gd name="T16" fmla="*/ 0 w 177"/>
              <a:gd name="T17" fmla="*/ 2147483647 h 219"/>
              <a:gd name="T18" fmla="*/ 2147483647 w 177"/>
              <a:gd name="T19" fmla="*/ 2147483647 h 219"/>
              <a:gd name="T20" fmla="*/ 2147483647 w 177"/>
              <a:gd name="T21" fmla="*/ 2147483647 h 219"/>
              <a:gd name="T22" fmla="*/ 2147483647 w 177"/>
              <a:gd name="T23" fmla="*/ 2147483647 h 219"/>
              <a:gd name="T24" fmla="*/ 2147483647 w 177"/>
              <a:gd name="T25" fmla="*/ 2147483647 h 219"/>
              <a:gd name="T26" fmla="*/ 2147483647 w 177"/>
              <a:gd name="T27" fmla="*/ 2147483647 h 219"/>
              <a:gd name="T28" fmla="*/ 2147483647 w 177"/>
              <a:gd name="T29" fmla="*/ 2147483647 h 219"/>
              <a:gd name="T30" fmla="*/ 2147483647 w 177"/>
              <a:gd name="T31" fmla="*/ 2147483647 h 219"/>
              <a:gd name="T32" fmla="*/ 2147483647 w 177"/>
              <a:gd name="T33" fmla="*/ 2147483647 h 219"/>
              <a:gd name="T34" fmla="*/ 2147483647 w 177"/>
              <a:gd name="T35" fmla="*/ 2147483647 h 219"/>
              <a:gd name="T36" fmla="*/ 2147483647 w 177"/>
              <a:gd name="T37" fmla="*/ 2147483647 h 219"/>
              <a:gd name="T38" fmla="*/ 2147483647 w 177"/>
              <a:gd name="T39" fmla="*/ 2147483647 h 219"/>
              <a:gd name="T40" fmla="*/ 2147483647 w 177"/>
              <a:gd name="T41" fmla="*/ 2147483647 h 219"/>
              <a:gd name="T42" fmla="*/ 2147483647 w 177"/>
              <a:gd name="T43" fmla="*/ 2147483647 h 219"/>
              <a:gd name="T44" fmla="*/ 2147483647 w 177"/>
              <a:gd name="T45" fmla="*/ 2147483647 h 219"/>
              <a:gd name="T46" fmla="*/ 2147483647 w 177"/>
              <a:gd name="T47" fmla="*/ 2147483647 h 219"/>
              <a:gd name="T48" fmla="*/ 2147483647 w 177"/>
              <a:gd name="T49" fmla="*/ 2147483647 h 219"/>
              <a:gd name="T50" fmla="*/ 2147483647 w 177"/>
              <a:gd name="T51" fmla="*/ 2147483647 h 219"/>
              <a:gd name="T52" fmla="*/ 2147483647 w 177"/>
              <a:gd name="T53" fmla="*/ 2147483647 h 219"/>
              <a:gd name="T54" fmla="*/ 2147483647 w 177"/>
              <a:gd name="T55" fmla="*/ 2147483647 h 219"/>
              <a:gd name="T56" fmla="*/ 2147483647 w 177"/>
              <a:gd name="T57" fmla="*/ 2147483647 h 219"/>
              <a:gd name="T58" fmla="*/ 2147483647 w 177"/>
              <a:gd name="T59" fmla="*/ 2147483647 h 219"/>
              <a:gd name="T60" fmla="*/ 2147483647 w 177"/>
              <a:gd name="T61" fmla="*/ 2147483647 h 219"/>
              <a:gd name="T62" fmla="*/ 2147483647 w 177"/>
              <a:gd name="T63" fmla="*/ 2147483647 h 219"/>
              <a:gd name="T64" fmla="*/ 2147483647 w 177"/>
              <a:gd name="T65" fmla="*/ 2147483647 h 219"/>
              <a:gd name="T66" fmla="*/ 2147483647 w 177"/>
              <a:gd name="T67" fmla="*/ 2147483647 h 219"/>
              <a:gd name="T68" fmla="*/ 2147483647 w 177"/>
              <a:gd name="T69" fmla="*/ 2147483647 h 219"/>
              <a:gd name="T70" fmla="*/ 2147483647 w 177"/>
              <a:gd name="T71" fmla="*/ 2147483647 h 219"/>
              <a:gd name="T72" fmla="*/ 2147483647 w 177"/>
              <a:gd name="T73" fmla="*/ 2147483647 h 219"/>
              <a:gd name="T74" fmla="*/ 2147483647 w 177"/>
              <a:gd name="T75" fmla="*/ 2147483647 h 219"/>
              <a:gd name="T76" fmla="*/ 2147483647 w 177"/>
              <a:gd name="T77" fmla="*/ 2147483647 h 219"/>
              <a:gd name="T78" fmla="*/ 2147483647 w 177"/>
              <a:gd name="T79" fmla="*/ 2147483647 h 219"/>
              <a:gd name="T80" fmla="*/ 2147483647 w 177"/>
              <a:gd name="T81" fmla="*/ 2147483647 h 219"/>
              <a:gd name="T82" fmla="*/ 2147483647 w 177"/>
              <a:gd name="T83" fmla="*/ 2147483647 h 219"/>
              <a:gd name="T84" fmla="*/ 2147483647 w 177"/>
              <a:gd name="T85" fmla="*/ 2147483647 h 219"/>
              <a:gd name="T86" fmla="*/ 2147483647 w 177"/>
              <a:gd name="T87" fmla="*/ 2147483647 h 219"/>
              <a:gd name="T88" fmla="*/ 2147483647 w 177"/>
              <a:gd name="T89" fmla="*/ 2147483647 h 219"/>
              <a:gd name="T90" fmla="*/ 2147483647 w 177"/>
              <a:gd name="T91" fmla="*/ 2147483647 h 219"/>
              <a:gd name="T92" fmla="*/ 2147483647 w 177"/>
              <a:gd name="T93" fmla="*/ 2147483647 h 219"/>
              <a:gd name="T94" fmla="*/ 2147483647 w 177"/>
              <a:gd name="T95" fmla="*/ 2147483647 h 219"/>
              <a:gd name="T96" fmla="*/ 2147483647 w 177"/>
              <a:gd name="T97" fmla="*/ 2147483647 h 219"/>
              <a:gd name="T98" fmla="*/ 2147483647 w 177"/>
              <a:gd name="T99" fmla="*/ 2147483647 h 219"/>
              <a:gd name="T100" fmla="*/ 2147483647 w 177"/>
              <a:gd name="T101" fmla="*/ 2147483647 h 219"/>
              <a:gd name="T102" fmla="*/ 2147483647 w 177"/>
              <a:gd name="T103" fmla="*/ 2147483647 h 219"/>
              <a:gd name="T104" fmla="*/ 2147483647 w 177"/>
              <a:gd name="T105" fmla="*/ 2147483647 h 219"/>
              <a:gd name="T106" fmla="*/ 2147483647 w 177"/>
              <a:gd name="T107" fmla="*/ 2147483647 h 219"/>
              <a:gd name="T108" fmla="*/ 2147483647 w 177"/>
              <a:gd name="T109" fmla="*/ 0 h 219"/>
              <a:gd name="T110" fmla="*/ 2147483647 w 177"/>
              <a:gd name="T111" fmla="*/ 2147483647 h 219"/>
              <a:gd name="T112" fmla="*/ 2147483647 w 177"/>
              <a:gd name="T113" fmla="*/ 2147483647 h 219"/>
              <a:gd name="T114" fmla="*/ 2147483647 w 177"/>
              <a:gd name="T115" fmla="*/ 2147483647 h 219"/>
              <a:gd name="T116" fmla="*/ 2147483647 w 177"/>
              <a:gd name="T117" fmla="*/ 2147483647 h 219"/>
              <a:gd name="T118" fmla="*/ 2147483647 w 177"/>
              <a:gd name="T119" fmla="*/ 2147483647 h 219"/>
              <a:gd name="T120" fmla="*/ 2147483647 w 177"/>
              <a:gd name="T121" fmla="*/ 2147483647 h 2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
              <a:gd name="T184" fmla="*/ 0 h 219"/>
              <a:gd name="T185" fmla="*/ 177 w 177"/>
              <a:gd name="T186" fmla="*/ 219 h 2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 h="219">
                <a:moveTo>
                  <a:pt x="65" y="33"/>
                </a:moveTo>
                <a:lnTo>
                  <a:pt x="52" y="43"/>
                </a:lnTo>
                <a:lnTo>
                  <a:pt x="41" y="54"/>
                </a:lnTo>
                <a:lnTo>
                  <a:pt x="29" y="66"/>
                </a:lnTo>
                <a:lnTo>
                  <a:pt x="20" y="79"/>
                </a:lnTo>
                <a:lnTo>
                  <a:pt x="12" y="93"/>
                </a:lnTo>
                <a:lnTo>
                  <a:pt x="6" y="107"/>
                </a:lnTo>
                <a:lnTo>
                  <a:pt x="2" y="121"/>
                </a:lnTo>
                <a:lnTo>
                  <a:pt x="0" y="136"/>
                </a:lnTo>
                <a:lnTo>
                  <a:pt x="2" y="158"/>
                </a:lnTo>
                <a:lnTo>
                  <a:pt x="10" y="177"/>
                </a:lnTo>
                <a:lnTo>
                  <a:pt x="23" y="193"/>
                </a:lnTo>
                <a:lnTo>
                  <a:pt x="38" y="204"/>
                </a:lnTo>
                <a:lnTo>
                  <a:pt x="57" y="213"/>
                </a:lnTo>
                <a:lnTo>
                  <a:pt x="78" y="218"/>
                </a:lnTo>
                <a:lnTo>
                  <a:pt x="98" y="219"/>
                </a:lnTo>
                <a:lnTo>
                  <a:pt x="118" y="216"/>
                </a:lnTo>
                <a:lnTo>
                  <a:pt x="123" y="216"/>
                </a:lnTo>
                <a:lnTo>
                  <a:pt x="127" y="214"/>
                </a:lnTo>
                <a:lnTo>
                  <a:pt x="130" y="210"/>
                </a:lnTo>
                <a:lnTo>
                  <a:pt x="131" y="205"/>
                </a:lnTo>
                <a:lnTo>
                  <a:pt x="130" y="203"/>
                </a:lnTo>
                <a:lnTo>
                  <a:pt x="127" y="203"/>
                </a:lnTo>
                <a:lnTo>
                  <a:pt x="123" y="202"/>
                </a:lnTo>
                <a:lnTo>
                  <a:pt x="117" y="202"/>
                </a:lnTo>
                <a:lnTo>
                  <a:pt x="111" y="202"/>
                </a:lnTo>
                <a:lnTo>
                  <a:pt x="106" y="202"/>
                </a:lnTo>
                <a:lnTo>
                  <a:pt x="100" y="202"/>
                </a:lnTo>
                <a:lnTo>
                  <a:pt x="97" y="202"/>
                </a:lnTo>
                <a:lnTo>
                  <a:pt x="87" y="201"/>
                </a:lnTo>
                <a:lnTo>
                  <a:pt x="77" y="200"/>
                </a:lnTo>
                <a:lnTo>
                  <a:pt x="67" y="199"/>
                </a:lnTo>
                <a:lnTo>
                  <a:pt x="56" y="196"/>
                </a:lnTo>
                <a:lnTo>
                  <a:pt x="46" y="193"/>
                </a:lnTo>
                <a:lnTo>
                  <a:pt x="35" y="185"/>
                </a:lnTo>
                <a:lnTo>
                  <a:pt x="26" y="175"/>
                </a:lnTo>
                <a:lnTo>
                  <a:pt x="15" y="162"/>
                </a:lnTo>
                <a:lnTo>
                  <a:pt x="13" y="146"/>
                </a:lnTo>
                <a:lnTo>
                  <a:pt x="14" y="131"/>
                </a:lnTo>
                <a:lnTo>
                  <a:pt x="19" y="116"/>
                </a:lnTo>
                <a:lnTo>
                  <a:pt x="25" y="102"/>
                </a:lnTo>
                <a:lnTo>
                  <a:pt x="34" y="89"/>
                </a:lnTo>
                <a:lnTo>
                  <a:pt x="45" y="76"/>
                </a:lnTo>
                <a:lnTo>
                  <a:pt x="56" y="65"/>
                </a:lnTo>
                <a:lnTo>
                  <a:pt x="70" y="55"/>
                </a:lnTo>
                <a:lnTo>
                  <a:pt x="84" y="45"/>
                </a:lnTo>
                <a:lnTo>
                  <a:pt x="98" y="37"/>
                </a:lnTo>
                <a:lnTo>
                  <a:pt x="113" y="29"/>
                </a:lnTo>
                <a:lnTo>
                  <a:pt x="127" y="23"/>
                </a:lnTo>
                <a:lnTo>
                  <a:pt x="141" y="17"/>
                </a:lnTo>
                <a:lnTo>
                  <a:pt x="154" y="12"/>
                </a:lnTo>
                <a:lnTo>
                  <a:pt x="167" y="9"/>
                </a:lnTo>
                <a:lnTo>
                  <a:pt x="177" y="7"/>
                </a:lnTo>
                <a:lnTo>
                  <a:pt x="170" y="2"/>
                </a:lnTo>
                <a:lnTo>
                  <a:pt x="158" y="0"/>
                </a:lnTo>
                <a:lnTo>
                  <a:pt x="145" y="2"/>
                </a:lnTo>
                <a:lnTo>
                  <a:pt x="129" y="6"/>
                </a:lnTo>
                <a:lnTo>
                  <a:pt x="111" y="11"/>
                </a:lnTo>
                <a:lnTo>
                  <a:pt x="94" y="17"/>
                </a:lnTo>
                <a:lnTo>
                  <a:pt x="78" y="26"/>
                </a:lnTo>
                <a:lnTo>
                  <a:pt x="65"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51" name="Freeform 1320"/>
          <p:cNvSpPr>
            <a:spLocks/>
          </p:cNvSpPr>
          <p:nvPr/>
        </p:nvSpPr>
        <p:spPr bwMode="auto">
          <a:xfrm>
            <a:off x="5565775" y="3067050"/>
            <a:ext cx="25400" cy="41275"/>
          </a:xfrm>
          <a:custGeom>
            <a:avLst/>
            <a:gdLst>
              <a:gd name="T0" fmla="*/ 2147483647 w 115"/>
              <a:gd name="T1" fmla="*/ 2147483647 h 170"/>
              <a:gd name="T2" fmla="*/ 2147483647 w 115"/>
              <a:gd name="T3" fmla="*/ 2147483647 h 170"/>
              <a:gd name="T4" fmla="*/ 2147483647 w 115"/>
              <a:gd name="T5" fmla="*/ 2147483647 h 170"/>
              <a:gd name="T6" fmla="*/ 2147483647 w 115"/>
              <a:gd name="T7" fmla="*/ 2147483647 h 170"/>
              <a:gd name="T8" fmla="*/ 2147483647 w 115"/>
              <a:gd name="T9" fmla="*/ 2147483647 h 170"/>
              <a:gd name="T10" fmla="*/ 2147483647 w 115"/>
              <a:gd name="T11" fmla="*/ 2147483647 h 170"/>
              <a:gd name="T12" fmla="*/ 2147483647 w 115"/>
              <a:gd name="T13" fmla="*/ 2147483647 h 170"/>
              <a:gd name="T14" fmla="*/ 2147483647 w 115"/>
              <a:gd name="T15" fmla="*/ 2147483647 h 170"/>
              <a:gd name="T16" fmla="*/ 2147483647 w 115"/>
              <a:gd name="T17" fmla="*/ 2147483647 h 170"/>
              <a:gd name="T18" fmla="*/ 2147483647 w 115"/>
              <a:gd name="T19" fmla="*/ 2147483647 h 170"/>
              <a:gd name="T20" fmla="*/ 2147483647 w 115"/>
              <a:gd name="T21" fmla="*/ 2147483647 h 170"/>
              <a:gd name="T22" fmla="*/ 2147483647 w 115"/>
              <a:gd name="T23" fmla="*/ 2147483647 h 170"/>
              <a:gd name="T24" fmla="*/ 2147483647 w 115"/>
              <a:gd name="T25" fmla="*/ 2147483647 h 170"/>
              <a:gd name="T26" fmla="*/ 2147483647 w 115"/>
              <a:gd name="T27" fmla="*/ 2147483647 h 170"/>
              <a:gd name="T28" fmla="*/ 2147483647 w 115"/>
              <a:gd name="T29" fmla="*/ 2147483647 h 170"/>
              <a:gd name="T30" fmla="*/ 2147483647 w 115"/>
              <a:gd name="T31" fmla="*/ 2147483647 h 170"/>
              <a:gd name="T32" fmla="*/ 2147483647 w 115"/>
              <a:gd name="T33" fmla="*/ 2147483647 h 170"/>
              <a:gd name="T34" fmla="*/ 2147483647 w 115"/>
              <a:gd name="T35" fmla="*/ 2147483647 h 170"/>
              <a:gd name="T36" fmla="*/ 2147483647 w 115"/>
              <a:gd name="T37" fmla="*/ 2147483647 h 170"/>
              <a:gd name="T38" fmla="*/ 2147483647 w 115"/>
              <a:gd name="T39" fmla="*/ 2147483647 h 170"/>
              <a:gd name="T40" fmla="*/ 2147483647 w 115"/>
              <a:gd name="T41" fmla="*/ 2147483647 h 170"/>
              <a:gd name="T42" fmla="*/ 2147483647 w 115"/>
              <a:gd name="T43" fmla="*/ 2147483647 h 170"/>
              <a:gd name="T44" fmla="*/ 2147483647 w 115"/>
              <a:gd name="T45" fmla="*/ 2147483647 h 170"/>
              <a:gd name="T46" fmla="*/ 2147483647 w 115"/>
              <a:gd name="T47" fmla="*/ 2147483647 h 170"/>
              <a:gd name="T48" fmla="*/ 2147483647 w 115"/>
              <a:gd name="T49" fmla="*/ 2147483647 h 170"/>
              <a:gd name="T50" fmla="*/ 2147483647 w 115"/>
              <a:gd name="T51" fmla="*/ 2147483647 h 170"/>
              <a:gd name="T52" fmla="*/ 2147483647 w 115"/>
              <a:gd name="T53" fmla="*/ 2147483647 h 170"/>
              <a:gd name="T54" fmla="*/ 2147483647 w 115"/>
              <a:gd name="T55" fmla="*/ 2147483647 h 170"/>
              <a:gd name="T56" fmla="*/ 2147483647 w 115"/>
              <a:gd name="T57" fmla="*/ 2147483647 h 170"/>
              <a:gd name="T58" fmla="*/ 2147483647 w 115"/>
              <a:gd name="T59" fmla="*/ 2147483647 h 170"/>
              <a:gd name="T60" fmla="*/ 2147483647 w 115"/>
              <a:gd name="T61" fmla="*/ 0 h 170"/>
              <a:gd name="T62" fmla="*/ 2147483647 w 115"/>
              <a:gd name="T63" fmla="*/ 2147483647 h 170"/>
              <a:gd name="T64" fmla="*/ 0 w 115"/>
              <a:gd name="T65" fmla="*/ 2147483647 h 170"/>
              <a:gd name="T66" fmla="*/ 2147483647 w 115"/>
              <a:gd name="T67" fmla="*/ 2147483647 h 170"/>
              <a:gd name="T68" fmla="*/ 2147483647 w 115"/>
              <a:gd name="T69" fmla="*/ 2147483647 h 170"/>
              <a:gd name="T70" fmla="*/ 2147483647 w 115"/>
              <a:gd name="T71" fmla="*/ 2147483647 h 170"/>
              <a:gd name="T72" fmla="*/ 2147483647 w 115"/>
              <a:gd name="T73" fmla="*/ 2147483647 h 170"/>
              <a:gd name="T74" fmla="*/ 2147483647 w 115"/>
              <a:gd name="T75" fmla="*/ 2147483647 h 170"/>
              <a:gd name="T76" fmla="*/ 2147483647 w 115"/>
              <a:gd name="T77" fmla="*/ 2147483647 h 170"/>
              <a:gd name="T78" fmla="*/ 2147483647 w 115"/>
              <a:gd name="T79" fmla="*/ 2147483647 h 170"/>
              <a:gd name="T80" fmla="*/ 2147483647 w 115"/>
              <a:gd name="T81" fmla="*/ 2147483647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170"/>
              <a:gd name="T125" fmla="*/ 115 w 115"/>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170">
                <a:moveTo>
                  <a:pt x="97" y="57"/>
                </a:moveTo>
                <a:lnTo>
                  <a:pt x="100" y="75"/>
                </a:lnTo>
                <a:lnTo>
                  <a:pt x="98" y="90"/>
                </a:lnTo>
                <a:lnTo>
                  <a:pt x="91" y="103"/>
                </a:lnTo>
                <a:lnTo>
                  <a:pt x="80" y="114"/>
                </a:lnTo>
                <a:lnTo>
                  <a:pt x="68" y="125"/>
                </a:lnTo>
                <a:lnTo>
                  <a:pt x="54" y="135"/>
                </a:lnTo>
                <a:lnTo>
                  <a:pt x="39" y="145"/>
                </a:lnTo>
                <a:lnTo>
                  <a:pt x="27" y="155"/>
                </a:lnTo>
                <a:lnTo>
                  <a:pt x="25" y="158"/>
                </a:lnTo>
                <a:lnTo>
                  <a:pt x="23" y="160"/>
                </a:lnTo>
                <a:lnTo>
                  <a:pt x="23" y="164"/>
                </a:lnTo>
                <a:lnTo>
                  <a:pt x="26" y="167"/>
                </a:lnTo>
                <a:lnTo>
                  <a:pt x="28" y="169"/>
                </a:lnTo>
                <a:lnTo>
                  <a:pt x="31" y="170"/>
                </a:lnTo>
                <a:lnTo>
                  <a:pt x="34" y="170"/>
                </a:lnTo>
                <a:lnTo>
                  <a:pt x="37" y="169"/>
                </a:lnTo>
                <a:lnTo>
                  <a:pt x="53" y="159"/>
                </a:lnTo>
                <a:lnTo>
                  <a:pt x="69" y="149"/>
                </a:lnTo>
                <a:lnTo>
                  <a:pt x="83" y="137"/>
                </a:lnTo>
                <a:lnTo>
                  <a:pt x="97" y="123"/>
                </a:lnTo>
                <a:lnTo>
                  <a:pt x="106" y="108"/>
                </a:lnTo>
                <a:lnTo>
                  <a:pt x="113" y="91"/>
                </a:lnTo>
                <a:lnTo>
                  <a:pt x="115" y="73"/>
                </a:lnTo>
                <a:lnTo>
                  <a:pt x="111" y="53"/>
                </a:lnTo>
                <a:lnTo>
                  <a:pt x="101" y="39"/>
                </a:lnTo>
                <a:lnTo>
                  <a:pt x="89" y="26"/>
                </a:lnTo>
                <a:lnTo>
                  <a:pt x="72" y="15"/>
                </a:lnTo>
                <a:lnTo>
                  <a:pt x="55" y="8"/>
                </a:lnTo>
                <a:lnTo>
                  <a:pt x="37" y="2"/>
                </a:lnTo>
                <a:lnTo>
                  <a:pt x="21" y="0"/>
                </a:lnTo>
                <a:lnTo>
                  <a:pt x="9" y="1"/>
                </a:lnTo>
                <a:lnTo>
                  <a:pt x="0" y="5"/>
                </a:lnTo>
                <a:lnTo>
                  <a:pt x="15" y="10"/>
                </a:lnTo>
                <a:lnTo>
                  <a:pt x="30" y="13"/>
                </a:lnTo>
                <a:lnTo>
                  <a:pt x="43" y="16"/>
                </a:lnTo>
                <a:lnTo>
                  <a:pt x="57" y="20"/>
                </a:lnTo>
                <a:lnTo>
                  <a:pt x="70" y="26"/>
                </a:lnTo>
                <a:lnTo>
                  <a:pt x="81" y="33"/>
                </a:lnTo>
                <a:lnTo>
                  <a:pt x="91" y="43"/>
                </a:lnTo>
                <a:lnTo>
                  <a:pt x="97" y="57"/>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752" name="Freeform 1321"/>
          <p:cNvSpPr>
            <a:spLocks/>
          </p:cNvSpPr>
          <p:nvPr/>
        </p:nvSpPr>
        <p:spPr bwMode="auto">
          <a:xfrm>
            <a:off x="5473700" y="3059113"/>
            <a:ext cx="63500" cy="84137"/>
          </a:xfrm>
          <a:custGeom>
            <a:avLst/>
            <a:gdLst>
              <a:gd name="T0" fmla="*/ 2147483647 w 289"/>
              <a:gd name="T1" fmla="*/ 2147483647 h 352"/>
              <a:gd name="T2" fmla="*/ 2147483647 w 289"/>
              <a:gd name="T3" fmla="*/ 2147483647 h 352"/>
              <a:gd name="T4" fmla="*/ 2147483647 w 289"/>
              <a:gd name="T5" fmla="*/ 2147483647 h 352"/>
              <a:gd name="T6" fmla="*/ 0 w 289"/>
              <a:gd name="T7" fmla="*/ 2147483647 h 352"/>
              <a:gd name="T8" fmla="*/ 2147483647 w 289"/>
              <a:gd name="T9" fmla="*/ 2147483647 h 352"/>
              <a:gd name="T10" fmla="*/ 2147483647 w 289"/>
              <a:gd name="T11" fmla="*/ 2147483647 h 352"/>
              <a:gd name="T12" fmla="*/ 2147483647 w 289"/>
              <a:gd name="T13" fmla="*/ 2147483647 h 352"/>
              <a:gd name="T14" fmla="*/ 2147483647 w 289"/>
              <a:gd name="T15" fmla="*/ 2147483647 h 352"/>
              <a:gd name="T16" fmla="*/ 2147483647 w 289"/>
              <a:gd name="T17" fmla="*/ 2147483647 h 352"/>
              <a:gd name="T18" fmla="*/ 2147483647 w 289"/>
              <a:gd name="T19" fmla="*/ 2147483647 h 352"/>
              <a:gd name="T20" fmla="*/ 2147483647 w 289"/>
              <a:gd name="T21" fmla="*/ 2147483647 h 352"/>
              <a:gd name="T22" fmla="*/ 2147483647 w 289"/>
              <a:gd name="T23" fmla="*/ 2147483647 h 352"/>
              <a:gd name="T24" fmla="*/ 2147483647 w 289"/>
              <a:gd name="T25" fmla="*/ 2147483647 h 352"/>
              <a:gd name="T26" fmla="*/ 2147483647 w 289"/>
              <a:gd name="T27" fmla="*/ 2147483647 h 352"/>
              <a:gd name="T28" fmla="*/ 2147483647 w 289"/>
              <a:gd name="T29" fmla="*/ 2147483647 h 352"/>
              <a:gd name="T30" fmla="*/ 2147483647 w 289"/>
              <a:gd name="T31" fmla="*/ 2147483647 h 352"/>
              <a:gd name="T32" fmla="*/ 2147483647 w 289"/>
              <a:gd name="T33" fmla="*/ 2147483647 h 352"/>
              <a:gd name="T34" fmla="*/ 2147483647 w 289"/>
              <a:gd name="T35" fmla="*/ 2147483647 h 352"/>
              <a:gd name="T36" fmla="*/ 2147483647 w 289"/>
              <a:gd name="T37" fmla="*/ 2147483647 h 352"/>
              <a:gd name="T38" fmla="*/ 2147483647 w 289"/>
              <a:gd name="T39" fmla="*/ 2147483647 h 352"/>
              <a:gd name="T40" fmla="*/ 2147483647 w 289"/>
              <a:gd name="T41" fmla="*/ 2147483647 h 352"/>
              <a:gd name="T42" fmla="*/ 2147483647 w 289"/>
              <a:gd name="T43" fmla="*/ 2147483647 h 352"/>
              <a:gd name="T44" fmla="*/ 2147483647 w 289"/>
              <a:gd name="T45" fmla="*/ 2147483647 h 352"/>
              <a:gd name="T46" fmla="*/ 2147483647 w 289"/>
              <a:gd name="T47" fmla="*/ 2147483647 h 352"/>
              <a:gd name="T48" fmla="*/ 2147483647 w 289"/>
              <a:gd name="T49" fmla="*/ 2147483647 h 352"/>
              <a:gd name="T50" fmla="*/ 2147483647 w 289"/>
              <a:gd name="T51" fmla="*/ 2147483647 h 352"/>
              <a:gd name="T52" fmla="*/ 2147483647 w 289"/>
              <a:gd name="T53" fmla="*/ 2147483647 h 352"/>
              <a:gd name="T54" fmla="*/ 2147483647 w 289"/>
              <a:gd name="T55" fmla="*/ 2147483647 h 352"/>
              <a:gd name="T56" fmla="*/ 2147483647 w 289"/>
              <a:gd name="T57" fmla="*/ 2147483647 h 352"/>
              <a:gd name="T58" fmla="*/ 2147483647 w 289"/>
              <a:gd name="T59" fmla="*/ 2147483647 h 352"/>
              <a:gd name="T60" fmla="*/ 2147483647 w 289"/>
              <a:gd name="T61" fmla="*/ 2147483647 h 352"/>
              <a:gd name="T62" fmla="*/ 2147483647 w 289"/>
              <a:gd name="T63" fmla="*/ 2147483647 h 352"/>
              <a:gd name="T64" fmla="*/ 2147483647 w 289"/>
              <a:gd name="T65" fmla="*/ 2147483647 h 352"/>
              <a:gd name="T66" fmla="*/ 2147483647 w 289"/>
              <a:gd name="T67" fmla="*/ 2147483647 h 352"/>
              <a:gd name="T68" fmla="*/ 2147483647 w 289"/>
              <a:gd name="T69" fmla="*/ 2147483647 h 352"/>
              <a:gd name="T70" fmla="*/ 2147483647 w 289"/>
              <a:gd name="T71" fmla="*/ 2147483647 h 352"/>
              <a:gd name="T72" fmla="*/ 2147483647 w 289"/>
              <a:gd name="T73" fmla="*/ 2147483647 h 352"/>
              <a:gd name="T74" fmla="*/ 2147483647 w 289"/>
              <a:gd name="T75" fmla="*/ 2147483647 h 352"/>
              <a:gd name="T76" fmla="*/ 2147483647 w 289"/>
              <a:gd name="T77" fmla="*/ 2147483647 h 352"/>
              <a:gd name="T78" fmla="*/ 2147483647 w 289"/>
              <a:gd name="T79" fmla="*/ 2147483647 h 352"/>
              <a:gd name="T80" fmla="*/ 2147483647 w 289"/>
              <a:gd name="T81" fmla="*/ 0 h 352"/>
              <a:gd name="T82" fmla="*/ 2147483647 w 289"/>
              <a:gd name="T83" fmla="*/ 2147483647 h 352"/>
              <a:gd name="T84" fmla="*/ 2147483647 w 289"/>
              <a:gd name="T85" fmla="*/ 2147483647 h 352"/>
              <a:gd name="T86" fmla="*/ 2147483647 w 289"/>
              <a:gd name="T87" fmla="*/ 2147483647 h 3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2"/>
              <a:gd name="T134" fmla="*/ 289 w 289"/>
              <a:gd name="T135" fmla="*/ 352 h 3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2">
                <a:moveTo>
                  <a:pt x="113" y="47"/>
                </a:moveTo>
                <a:lnTo>
                  <a:pt x="90" y="65"/>
                </a:lnTo>
                <a:lnTo>
                  <a:pt x="68" y="85"/>
                </a:lnTo>
                <a:lnTo>
                  <a:pt x="48" y="106"/>
                </a:lnTo>
                <a:lnTo>
                  <a:pt x="31" y="130"/>
                </a:lnTo>
                <a:lnTo>
                  <a:pt x="16" y="156"/>
                </a:lnTo>
                <a:lnTo>
                  <a:pt x="5" y="182"/>
                </a:lnTo>
                <a:lnTo>
                  <a:pt x="0" y="211"/>
                </a:lnTo>
                <a:lnTo>
                  <a:pt x="1" y="241"/>
                </a:lnTo>
                <a:lnTo>
                  <a:pt x="3" y="249"/>
                </a:lnTo>
                <a:lnTo>
                  <a:pt x="6" y="257"/>
                </a:lnTo>
                <a:lnTo>
                  <a:pt x="10" y="264"/>
                </a:lnTo>
                <a:lnTo>
                  <a:pt x="14" y="271"/>
                </a:lnTo>
                <a:lnTo>
                  <a:pt x="19" y="277"/>
                </a:lnTo>
                <a:lnTo>
                  <a:pt x="24" y="284"/>
                </a:lnTo>
                <a:lnTo>
                  <a:pt x="31" y="289"/>
                </a:lnTo>
                <a:lnTo>
                  <a:pt x="37" y="293"/>
                </a:lnTo>
                <a:lnTo>
                  <a:pt x="51" y="302"/>
                </a:lnTo>
                <a:lnTo>
                  <a:pt x="64" y="309"/>
                </a:lnTo>
                <a:lnTo>
                  <a:pt x="78" y="316"/>
                </a:lnTo>
                <a:lnTo>
                  <a:pt x="93" y="321"/>
                </a:lnTo>
                <a:lnTo>
                  <a:pt x="107" y="327"/>
                </a:lnTo>
                <a:lnTo>
                  <a:pt x="122" y="331"/>
                </a:lnTo>
                <a:lnTo>
                  <a:pt x="137" y="335"/>
                </a:lnTo>
                <a:lnTo>
                  <a:pt x="151" y="338"/>
                </a:lnTo>
                <a:lnTo>
                  <a:pt x="167" y="342"/>
                </a:lnTo>
                <a:lnTo>
                  <a:pt x="183" y="344"/>
                </a:lnTo>
                <a:lnTo>
                  <a:pt x="198" y="346"/>
                </a:lnTo>
                <a:lnTo>
                  <a:pt x="213" y="348"/>
                </a:lnTo>
                <a:lnTo>
                  <a:pt x="229" y="349"/>
                </a:lnTo>
                <a:lnTo>
                  <a:pt x="245" y="350"/>
                </a:lnTo>
                <a:lnTo>
                  <a:pt x="260" y="351"/>
                </a:lnTo>
                <a:lnTo>
                  <a:pt x="275" y="352"/>
                </a:lnTo>
                <a:lnTo>
                  <a:pt x="280" y="352"/>
                </a:lnTo>
                <a:lnTo>
                  <a:pt x="284" y="349"/>
                </a:lnTo>
                <a:lnTo>
                  <a:pt x="287" y="346"/>
                </a:lnTo>
                <a:lnTo>
                  <a:pt x="289" y="340"/>
                </a:lnTo>
                <a:lnTo>
                  <a:pt x="289" y="335"/>
                </a:lnTo>
                <a:lnTo>
                  <a:pt x="287" y="331"/>
                </a:lnTo>
                <a:lnTo>
                  <a:pt x="283" y="328"/>
                </a:lnTo>
                <a:lnTo>
                  <a:pt x="279" y="327"/>
                </a:lnTo>
                <a:lnTo>
                  <a:pt x="264" y="327"/>
                </a:lnTo>
                <a:lnTo>
                  <a:pt x="250" y="327"/>
                </a:lnTo>
                <a:lnTo>
                  <a:pt x="235" y="326"/>
                </a:lnTo>
                <a:lnTo>
                  <a:pt x="222" y="324"/>
                </a:lnTo>
                <a:lnTo>
                  <a:pt x="207" y="323"/>
                </a:lnTo>
                <a:lnTo>
                  <a:pt x="192" y="321"/>
                </a:lnTo>
                <a:lnTo>
                  <a:pt x="179" y="319"/>
                </a:lnTo>
                <a:lnTo>
                  <a:pt x="164" y="317"/>
                </a:lnTo>
                <a:lnTo>
                  <a:pt x="150" y="314"/>
                </a:lnTo>
                <a:lnTo>
                  <a:pt x="136" y="311"/>
                </a:lnTo>
                <a:lnTo>
                  <a:pt x="122" y="306"/>
                </a:lnTo>
                <a:lnTo>
                  <a:pt x="108" y="302"/>
                </a:lnTo>
                <a:lnTo>
                  <a:pt x="95" y="298"/>
                </a:lnTo>
                <a:lnTo>
                  <a:pt x="82" y="291"/>
                </a:lnTo>
                <a:lnTo>
                  <a:pt x="68" y="285"/>
                </a:lnTo>
                <a:lnTo>
                  <a:pt x="56" y="278"/>
                </a:lnTo>
                <a:lnTo>
                  <a:pt x="45" y="271"/>
                </a:lnTo>
                <a:lnTo>
                  <a:pt x="37" y="260"/>
                </a:lnTo>
                <a:lnTo>
                  <a:pt x="32" y="250"/>
                </a:lnTo>
                <a:lnTo>
                  <a:pt x="27" y="237"/>
                </a:lnTo>
                <a:lnTo>
                  <a:pt x="27" y="222"/>
                </a:lnTo>
                <a:lnTo>
                  <a:pt x="30" y="203"/>
                </a:lnTo>
                <a:lnTo>
                  <a:pt x="34" y="183"/>
                </a:lnTo>
                <a:lnTo>
                  <a:pt x="38" y="169"/>
                </a:lnTo>
                <a:lnTo>
                  <a:pt x="45" y="153"/>
                </a:lnTo>
                <a:lnTo>
                  <a:pt x="54" y="140"/>
                </a:lnTo>
                <a:lnTo>
                  <a:pt x="61" y="127"/>
                </a:lnTo>
                <a:lnTo>
                  <a:pt x="71" y="115"/>
                </a:lnTo>
                <a:lnTo>
                  <a:pt x="80" y="103"/>
                </a:lnTo>
                <a:lnTo>
                  <a:pt x="90" y="93"/>
                </a:lnTo>
                <a:lnTo>
                  <a:pt x="102" y="82"/>
                </a:lnTo>
                <a:lnTo>
                  <a:pt x="116" y="70"/>
                </a:lnTo>
                <a:lnTo>
                  <a:pt x="129" y="59"/>
                </a:lnTo>
                <a:lnTo>
                  <a:pt x="145" y="49"/>
                </a:lnTo>
                <a:lnTo>
                  <a:pt x="162" y="38"/>
                </a:lnTo>
                <a:lnTo>
                  <a:pt x="180" y="28"/>
                </a:lnTo>
                <a:lnTo>
                  <a:pt x="197" y="20"/>
                </a:lnTo>
                <a:lnTo>
                  <a:pt x="212" y="12"/>
                </a:lnTo>
                <a:lnTo>
                  <a:pt x="227" y="6"/>
                </a:lnTo>
                <a:lnTo>
                  <a:pt x="240" y="1"/>
                </a:lnTo>
                <a:lnTo>
                  <a:pt x="228" y="0"/>
                </a:lnTo>
                <a:lnTo>
                  <a:pt x="213" y="1"/>
                </a:lnTo>
                <a:lnTo>
                  <a:pt x="198" y="5"/>
                </a:lnTo>
                <a:lnTo>
                  <a:pt x="180" y="10"/>
                </a:lnTo>
                <a:lnTo>
                  <a:pt x="162" y="18"/>
                </a:lnTo>
                <a:lnTo>
                  <a:pt x="144" y="26"/>
                </a:lnTo>
                <a:lnTo>
                  <a:pt x="127" y="36"/>
                </a:lnTo>
                <a:lnTo>
                  <a:pt x="113" y="47"/>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753" name="Freeform 1322"/>
          <p:cNvSpPr>
            <a:spLocks/>
          </p:cNvSpPr>
          <p:nvPr/>
        </p:nvSpPr>
        <p:spPr bwMode="auto">
          <a:xfrm>
            <a:off x="5562600" y="3054350"/>
            <a:ext cx="57150" cy="58738"/>
          </a:xfrm>
          <a:custGeom>
            <a:avLst/>
            <a:gdLst>
              <a:gd name="T0" fmla="*/ 2147483647 w 252"/>
              <a:gd name="T1" fmla="*/ 2147483647 h 235"/>
              <a:gd name="T2" fmla="*/ 2147483647 w 252"/>
              <a:gd name="T3" fmla="*/ 2147483647 h 235"/>
              <a:gd name="T4" fmla="*/ 2147483647 w 252"/>
              <a:gd name="T5" fmla="*/ 2147483647 h 235"/>
              <a:gd name="T6" fmla="*/ 2147483647 w 252"/>
              <a:gd name="T7" fmla="*/ 2147483647 h 235"/>
              <a:gd name="T8" fmla="*/ 2147483647 w 252"/>
              <a:gd name="T9" fmla="*/ 2147483647 h 235"/>
              <a:gd name="T10" fmla="*/ 2147483647 w 252"/>
              <a:gd name="T11" fmla="*/ 2147483647 h 235"/>
              <a:gd name="T12" fmla="*/ 2147483647 w 252"/>
              <a:gd name="T13" fmla="*/ 2147483647 h 235"/>
              <a:gd name="T14" fmla="*/ 2147483647 w 252"/>
              <a:gd name="T15" fmla="*/ 2147483647 h 235"/>
              <a:gd name="T16" fmla="*/ 2147483647 w 252"/>
              <a:gd name="T17" fmla="*/ 2147483647 h 235"/>
              <a:gd name="T18" fmla="*/ 2147483647 w 252"/>
              <a:gd name="T19" fmla="*/ 2147483647 h 235"/>
              <a:gd name="T20" fmla="*/ 2147483647 w 252"/>
              <a:gd name="T21" fmla="*/ 2147483647 h 235"/>
              <a:gd name="T22" fmla="*/ 2147483647 w 252"/>
              <a:gd name="T23" fmla="*/ 2147483647 h 235"/>
              <a:gd name="T24" fmla="*/ 2147483647 w 252"/>
              <a:gd name="T25" fmla="*/ 2147483647 h 235"/>
              <a:gd name="T26" fmla="*/ 2147483647 w 252"/>
              <a:gd name="T27" fmla="*/ 2147483647 h 235"/>
              <a:gd name="T28" fmla="*/ 2147483647 w 252"/>
              <a:gd name="T29" fmla="*/ 2147483647 h 235"/>
              <a:gd name="T30" fmla="*/ 2147483647 w 252"/>
              <a:gd name="T31" fmla="*/ 2147483647 h 235"/>
              <a:gd name="T32" fmla="*/ 2147483647 w 252"/>
              <a:gd name="T33" fmla="*/ 2147483647 h 235"/>
              <a:gd name="T34" fmla="*/ 2147483647 w 252"/>
              <a:gd name="T35" fmla="*/ 2147483647 h 235"/>
              <a:gd name="T36" fmla="*/ 2147483647 w 252"/>
              <a:gd name="T37" fmla="*/ 2147483647 h 235"/>
              <a:gd name="T38" fmla="*/ 2147483647 w 252"/>
              <a:gd name="T39" fmla="*/ 2147483647 h 235"/>
              <a:gd name="T40" fmla="*/ 2147483647 w 252"/>
              <a:gd name="T41" fmla="*/ 2147483647 h 235"/>
              <a:gd name="T42" fmla="*/ 2147483647 w 252"/>
              <a:gd name="T43" fmla="*/ 2147483647 h 235"/>
              <a:gd name="T44" fmla="*/ 2147483647 w 252"/>
              <a:gd name="T45" fmla="*/ 2147483647 h 235"/>
              <a:gd name="T46" fmla="*/ 2147483647 w 252"/>
              <a:gd name="T47" fmla="*/ 2147483647 h 235"/>
              <a:gd name="T48" fmla="*/ 2147483647 w 252"/>
              <a:gd name="T49" fmla="*/ 2147483647 h 235"/>
              <a:gd name="T50" fmla="*/ 2147483647 w 252"/>
              <a:gd name="T51" fmla="*/ 2147483647 h 235"/>
              <a:gd name="T52" fmla="*/ 2147483647 w 252"/>
              <a:gd name="T53" fmla="*/ 2147483647 h 235"/>
              <a:gd name="T54" fmla="*/ 2147483647 w 252"/>
              <a:gd name="T55" fmla="*/ 2147483647 h 235"/>
              <a:gd name="T56" fmla="*/ 2147483647 w 252"/>
              <a:gd name="T57" fmla="*/ 2147483647 h 235"/>
              <a:gd name="T58" fmla="*/ 2147483647 w 252"/>
              <a:gd name="T59" fmla="*/ 2147483647 h 235"/>
              <a:gd name="T60" fmla="*/ 2147483647 w 252"/>
              <a:gd name="T61" fmla="*/ 2147483647 h 235"/>
              <a:gd name="T62" fmla="*/ 2147483647 w 252"/>
              <a:gd name="T63" fmla="*/ 2147483647 h 235"/>
              <a:gd name="T64" fmla="*/ 2147483647 w 252"/>
              <a:gd name="T65" fmla="*/ 2147483647 h 235"/>
              <a:gd name="T66" fmla="*/ 2147483647 w 252"/>
              <a:gd name="T67" fmla="*/ 2147483647 h 235"/>
              <a:gd name="T68" fmla="*/ 2147483647 w 252"/>
              <a:gd name="T69" fmla="*/ 2147483647 h 235"/>
              <a:gd name="T70" fmla="*/ 2147483647 w 252"/>
              <a:gd name="T71" fmla="*/ 2147483647 h 235"/>
              <a:gd name="T72" fmla="*/ 2147483647 w 252"/>
              <a:gd name="T73" fmla="*/ 2147483647 h 235"/>
              <a:gd name="T74" fmla="*/ 2147483647 w 252"/>
              <a:gd name="T75" fmla="*/ 2147483647 h 235"/>
              <a:gd name="T76" fmla="*/ 2147483647 w 252"/>
              <a:gd name="T77" fmla="*/ 2147483647 h 235"/>
              <a:gd name="T78" fmla="*/ 2147483647 w 252"/>
              <a:gd name="T79" fmla="*/ 0 h 235"/>
              <a:gd name="T80" fmla="*/ 2147483647 w 252"/>
              <a:gd name="T81" fmla="*/ 0 h 235"/>
              <a:gd name="T82" fmla="*/ 2147483647 w 252"/>
              <a:gd name="T83" fmla="*/ 0 h 235"/>
              <a:gd name="T84" fmla="*/ 2147483647 w 252"/>
              <a:gd name="T85" fmla="*/ 2147483647 h 235"/>
              <a:gd name="T86" fmla="*/ 2147483647 w 252"/>
              <a:gd name="T87" fmla="*/ 2147483647 h 235"/>
              <a:gd name="T88" fmla="*/ 0 w 252"/>
              <a:gd name="T89" fmla="*/ 2147483647 h 235"/>
              <a:gd name="T90" fmla="*/ 2147483647 w 252"/>
              <a:gd name="T91" fmla="*/ 2147483647 h 235"/>
              <a:gd name="T92" fmla="*/ 2147483647 w 252"/>
              <a:gd name="T93" fmla="*/ 2147483647 h 235"/>
              <a:gd name="T94" fmla="*/ 2147483647 w 252"/>
              <a:gd name="T95" fmla="*/ 2147483647 h 235"/>
              <a:gd name="T96" fmla="*/ 2147483647 w 252"/>
              <a:gd name="T97" fmla="*/ 2147483647 h 235"/>
              <a:gd name="T98" fmla="*/ 2147483647 w 252"/>
              <a:gd name="T99" fmla="*/ 2147483647 h 235"/>
              <a:gd name="T100" fmla="*/ 2147483647 w 252"/>
              <a:gd name="T101" fmla="*/ 2147483647 h 235"/>
              <a:gd name="T102" fmla="*/ 2147483647 w 252"/>
              <a:gd name="T103" fmla="*/ 2147483647 h 235"/>
              <a:gd name="T104" fmla="*/ 2147483647 w 252"/>
              <a:gd name="T105" fmla="*/ 2147483647 h 235"/>
              <a:gd name="T106" fmla="*/ 2147483647 w 252"/>
              <a:gd name="T107" fmla="*/ 2147483647 h 235"/>
              <a:gd name="T108" fmla="*/ 2147483647 w 252"/>
              <a:gd name="T109" fmla="*/ 2147483647 h 235"/>
              <a:gd name="T110" fmla="*/ 2147483647 w 252"/>
              <a:gd name="T111" fmla="*/ 2147483647 h 235"/>
              <a:gd name="T112" fmla="*/ 2147483647 w 252"/>
              <a:gd name="T113" fmla="*/ 2147483647 h 235"/>
              <a:gd name="T114" fmla="*/ 2147483647 w 252"/>
              <a:gd name="T115" fmla="*/ 2147483647 h 235"/>
              <a:gd name="T116" fmla="*/ 2147483647 w 252"/>
              <a:gd name="T117" fmla="*/ 2147483647 h 235"/>
              <a:gd name="T118" fmla="*/ 2147483647 w 252"/>
              <a:gd name="T119" fmla="*/ 2147483647 h 235"/>
              <a:gd name="T120" fmla="*/ 2147483647 w 252"/>
              <a:gd name="T121" fmla="*/ 2147483647 h 2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2"/>
              <a:gd name="T184" fmla="*/ 0 h 235"/>
              <a:gd name="T185" fmla="*/ 252 w 252"/>
              <a:gd name="T186" fmla="*/ 235 h 2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2" h="235">
                <a:moveTo>
                  <a:pt x="210" y="72"/>
                </a:moveTo>
                <a:lnTo>
                  <a:pt x="222" y="85"/>
                </a:lnTo>
                <a:lnTo>
                  <a:pt x="228" y="100"/>
                </a:lnTo>
                <a:lnTo>
                  <a:pt x="232" y="116"/>
                </a:lnTo>
                <a:lnTo>
                  <a:pt x="232" y="133"/>
                </a:lnTo>
                <a:lnTo>
                  <a:pt x="230" y="147"/>
                </a:lnTo>
                <a:lnTo>
                  <a:pt x="226" y="159"/>
                </a:lnTo>
                <a:lnTo>
                  <a:pt x="218" y="171"/>
                </a:lnTo>
                <a:lnTo>
                  <a:pt x="211" y="180"/>
                </a:lnTo>
                <a:lnTo>
                  <a:pt x="202" y="191"/>
                </a:lnTo>
                <a:lnTo>
                  <a:pt x="192" y="200"/>
                </a:lnTo>
                <a:lnTo>
                  <a:pt x="183" y="209"/>
                </a:lnTo>
                <a:lnTo>
                  <a:pt x="173" y="219"/>
                </a:lnTo>
                <a:lnTo>
                  <a:pt x="171" y="222"/>
                </a:lnTo>
                <a:lnTo>
                  <a:pt x="170" y="225"/>
                </a:lnTo>
                <a:lnTo>
                  <a:pt x="171" y="229"/>
                </a:lnTo>
                <a:lnTo>
                  <a:pt x="173" y="232"/>
                </a:lnTo>
                <a:lnTo>
                  <a:pt x="176" y="234"/>
                </a:lnTo>
                <a:lnTo>
                  <a:pt x="180" y="235"/>
                </a:lnTo>
                <a:lnTo>
                  <a:pt x="184" y="234"/>
                </a:lnTo>
                <a:lnTo>
                  <a:pt x="187" y="232"/>
                </a:lnTo>
                <a:lnTo>
                  <a:pt x="208" y="218"/>
                </a:lnTo>
                <a:lnTo>
                  <a:pt x="225" y="200"/>
                </a:lnTo>
                <a:lnTo>
                  <a:pt x="239" y="178"/>
                </a:lnTo>
                <a:lnTo>
                  <a:pt x="249" y="156"/>
                </a:lnTo>
                <a:lnTo>
                  <a:pt x="252" y="131"/>
                </a:lnTo>
                <a:lnTo>
                  <a:pt x="250" y="108"/>
                </a:lnTo>
                <a:lnTo>
                  <a:pt x="242" y="85"/>
                </a:lnTo>
                <a:lnTo>
                  <a:pt x="225" y="65"/>
                </a:lnTo>
                <a:lnTo>
                  <a:pt x="212" y="54"/>
                </a:lnTo>
                <a:lnTo>
                  <a:pt x="197" y="45"/>
                </a:lnTo>
                <a:lnTo>
                  <a:pt x="181" y="36"/>
                </a:lnTo>
                <a:lnTo>
                  <a:pt x="164" y="29"/>
                </a:lnTo>
                <a:lnTo>
                  <a:pt x="146" y="22"/>
                </a:lnTo>
                <a:lnTo>
                  <a:pt x="127" y="17"/>
                </a:lnTo>
                <a:lnTo>
                  <a:pt x="109" y="12"/>
                </a:lnTo>
                <a:lnTo>
                  <a:pt x="90" y="7"/>
                </a:lnTo>
                <a:lnTo>
                  <a:pt x="73" y="4"/>
                </a:lnTo>
                <a:lnTo>
                  <a:pt x="57" y="2"/>
                </a:lnTo>
                <a:lnTo>
                  <a:pt x="42" y="0"/>
                </a:lnTo>
                <a:lnTo>
                  <a:pt x="28" y="0"/>
                </a:lnTo>
                <a:lnTo>
                  <a:pt x="17" y="0"/>
                </a:lnTo>
                <a:lnTo>
                  <a:pt x="8" y="1"/>
                </a:lnTo>
                <a:lnTo>
                  <a:pt x="3" y="3"/>
                </a:lnTo>
                <a:lnTo>
                  <a:pt x="0" y="5"/>
                </a:lnTo>
                <a:lnTo>
                  <a:pt x="10" y="7"/>
                </a:lnTo>
                <a:lnTo>
                  <a:pt x="22" y="8"/>
                </a:lnTo>
                <a:lnTo>
                  <a:pt x="33" y="11"/>
                </a:lnTo>
                <a:lnTo>
                  <a:pt x="46" y="13"/>
                </a:lnTo>
                <a:lnTo>
                  <a:pt x="60" y="15"/>
                </a:lnTo>
                <a:lnTo>
                  <a:pt x="73" y="17"/>
                </a:lnTo>
                <a:lnTo>
                  <a:pt x="87" y="20"/>
                </a:lnTo>
                <a:lnTo>
                  <a:pt x="102" y="23"/>
                </a:lnTo>
                <a:lnTo>
                  <a:pt x="115" y="28"/>
                </a:lnTo>
                <a:lnTo>
                  <a:pt x="130" y="32"/>
                </a:lnTo>
                <a:lnTo>
                  <a:pt x="145" y="37"/>
                </a:lnTo>
                <a:lnTo>
                  <a:pt x="159" y="43"/>
                </a:lnTo>
                <a:lnTo>
                  <a:pt x="172" y="49"/>
                </a:lnTo>
                <a:lnTo>
                  <a:pt x="186" y="55"/>
                </a:lnTo>
                <a:lnTo>
                  <a:pt x="198" y="64"/>
                </a:lnTo>
                <a:lnTo>
                  <a:pt x="210" y="72"/>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754" name="Freeform 1323"/>
          <p:cNvSpPr>
            <a:spLocks/>
          </p:cNvSpPr>
          <p:nvPr/>
        </p:nvSpPr>
        <p:spPr bwMode="auto">
          <a:xfrm>
            <a:off x="5451475" y="3086100"/>
            <a:ext cx="23813" cy="53975"/>
          </a:xfrm>
          <a:custGeom>
            <a:avLst/>
            <a:gdLst>
              <a:gd name="T0" fmla="*/ 0 w 103"/>
              <a:gd name="T1" fmla="*/ 2147483647 h 220"/>
              <a:gd name="T2" fmla="*/ 0 w 103"/>
              <a:gd name="T3" fmla="*/ 2147483647 h 220"/>
              <a:gd name="T4" fmla="*/ 2147483647 w 103"/>
              <a:gd name="T5" fmla="*/ 2147483647 h 220"/>
              <a:gd name="T6" fmla="*/ 2147483647 w 103"/>
              <a:gd name="T7" fmla="*/ 2147483647 h 220"/>
              <a:gd name="T8" fmla="*/ 2147483647 w 103"/>
              <a:gd name="T9" fmla="*/ 2147483647 h 220"/>
              <a:gd name="T10" fmla="*/ 2147483647 w 103"/>
              <a:gd name="T11" fmla="*/ 2147483647 h 220"/>
              <a:gd name="T12" fmla="*/ 2147483647 w 103"/>
              <a:gd name="T13" fmla="*/ 2147483647 h 220"/>
              <a:gd name="T14" fmla="*/ 2147483647 w 103"/>
              <a:gd name="T15" fmla="*/ 2147483647 h 220"/>
              <a:gd name="T16" fmla="*/ 2147483647 w 103"/>
              <a:gd name="T17" fmla="*/ 2147483647 h 220"/>
              <a:gd name="T18" fmla="*/ 2147483647 w 103"/>
              <a:gd name="T19" fmla="*/ 2147483647 h 220"/>
              <a:gd name="T20" fmla="*/ 2147483647 w 103"/>
              <a:gd name="T21" fmla="*/ 2147483647 h 220"/>
              <a:gd name="T22" fmla="*/ 2147483647 w 103"/>
              <a:gd name="T23" fmla="*/ 2147483647 h 220"/>
              <a:gd name="T24" fmla="*/ 2147483647 w 103"/>
              <a:gd name="T25" fmla="*/ 2147483647 h 220"/>
              <a:gd name="T26" fmla="*/ 2147483647 w 103"/>
              <a:gd name="T27" fmla="*/ 2147483647 h 220"/>
              <a:gd name="T28" fmla="*/ 2147483647 w 103"/>
              <a:gd name="T29" fmla="*/ 2147483647 h 220"/>
              <a:gd name="T30" fmla="*/ 2147483647 w 103"/>
              <a:gd name="T31" fmla="*/ 2147483647 h 220"/>
              <a:gd name="T32" fmla="*/ 2147483647 w 103"/>
              <a:gd name="T33" fmla="*/ 2147483647 h 220"/>
              <a:gd name="T34" fmla="*/ 2147483647 w 103"/>
              <a:gd name="T35" fmla="*/ 2147483647 h 220"/>
              <a:gd name="T36" fmla="*/ 2147483647 w 103"/>
              <a:gd name="T37" fmla="*/ 2147483647 h 220"/>
              <a:gd name="T38" fmla="*/ 2147483647 w 103"/>
              <a:gd name="T39" fmla="*/ 2147483647 h 220"/>
              <a:gd name="T40" fmla="*/ 2147483647 w 103"/>
              <a:gd name="T41" fmla="*/ 2147483647 h 220"/>
              <a:gd name="T42" fmla="*/ 2147483647 w 103"/>
              <a:gd name="T43" fmla="*/ 2147483647 h 220"/>
              <a:gd name="T44" fmla="*/ 2147483647 w 103"/>
              <a:gd name="T45" fmla="*/ 2147483647 h 220"/>
              <a:gd name="T46" fmla="*/ 2147483647 w 103"/>
              <a:gd name="T47" fmla="*/ 2147483647 h 220"/>
              <a:gd name="T48" fmla="*/ 2147483647 w 103"/>
              <a:gd name="T49" fmla="*/ 2147483647 h 220"/>
              <a:gd name="T50" fmla="*/ 2147483647 w 103"/>
              <a:gd name="T51" fmla="*/ 2147483647 h 220"/>
              <a:gd name="T52" fmla="*/ 2147483647 w 103"/>
              <a:gd name="T53" fmla="*/ 2147483647 h 220"/>
              <a:gd name="T54" fmla="*/ 2147483647 w 103"/>
              <a:gd name="T55" fmla="*/ 2147483647 h 220"/>
              <a:gd name="T56" fmla="*/ 2147483647 w 103"/>
              <a:gd name="T57" fmla="*/ 2147483647 h 220"/>
              <a:gd name="T58" fmla="*/ 2147483647 w 103"/>
              <a:gd name="T59" fmla="*/ 2147483647 h 220"/>
              <a:gd name="T60" fmla="*/ 2147483647 w 103"/>
              <a:gd name="T61" fmla="*/ 2147483647 h 220"/>
              <a:gd name="T62" fmla="*/ 2147483647 w 103"/>
              <a:gd name="T63" fmla="*/ 2147483647 h 220"/>
              <a:gd name="T64" fmla="*/ 2147483647 w 103"/>
              <a:gd name="T65" fmla="*/ 0 h 220"/>
              <a:gd name="T66" fmla="*/ 2147483647 w 103"/>
              <a:gd name="T67" fmla="*/ 2147483647 h 220"/>
              <a:gd name="T68" fmla="*/ 2147483647 w 103"/>
              <a:gd name="T69" fmla="*/ 2147483647 h 220"/>
              <a:gd name="T70" fmla="*/ 2147483647 w 103"/>
              <a:gd name="T71" fmla="*/ 2147483647 h 220"/>
              <a:gd name="T72" fmla="*/ 2147483647 w 103"/>
              <a:gd name="T73" fmla="*/ 2147483647 h 220"/>
              <a:gd name="T74" fmla="*/ 2147483647 w 103"/>
              <a:gd name="T75" fmla="*/ 2147483647 h 220"/>
              <a:gd name="T76" fmla="*/ 2147483647 w 103"/>
              <a:gd name="T77" fmla="*/ 2147483647 h 220"/>
              <a:gd name="T78" fmla="*/ 2147483647 w 103"/>
              <a:gd name="T79" fmla="*/ 2147483647 h 220"/>
              <a:gd name="T80" fmla="*/ 0 w 103"/>
              <a:gd name="T81" fmla="*/ 2147483647 h 2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0"/>
              <a:gd name="T125" fmla="*/ 103 w 103"/>
              <a:gd name="T126" fmla="*/ 220 h 2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0">
                <a:moveTo>
                  <a:pt x="0" y="120"/>
                </a:moveTo>
                <a:lnTo>
                  <a:pt x="0" y="138"/>
                </a:lnTo>
                <a:lnTo>
                  <a:pt x="4" y="155"/>
                </a:lnTo>
                <a:lnTo>
                  <a:pt x="12" y="171"/>
                </a:lnTo>
                <a:lnTo>
                  <a:pt x="22" y="185"/>
                </a:lnTo>
                <a:lnTo>
                  <a:pt x="35" y="197"/>
                </a:lnTo>
                <a:lnTo>
                  <a:pt x="50" y="207"/>
                </a:lnTo>
                <a:lnTo>
                  <a:pt x="66" y="215"/>
                </a:lnTo>
                <a:lnTo>
                  <a:pt x="83" y="219"/>
                </a:lnTo>
                <a:lnTo>
                  <a:pt x="89" y="220"/>
                </a:lnTo>
                <a:lnTo>
                  <a:pt x="94" y="218"/>
                </a:lnTo>
                <a:lnTo>
                  <a:pt x="98" y="215"/>
                </a:lnTo>
                <a:lnTo>
                  <a:pt x="100" y="211"/>
                </a:lnTo>
                <a:lnTo>
                  <a:pt x="100" y="205"/>
                </a:lnTo>
                <a:lnTo>
                  <a:pt x="99" y="200"/>
                </a:lnTo>
                <a:lnTo>
                  <a:pt x="96" y="196"/>
                </a:lnTo>
                <a:lnTo>
                  <a:pt x="91" y="193"/>
                </a:lnTo>
                <a:lnTo>
                  <a:pt x="74" y="187"/>
                </a:lnTo>
                <a:lnTo>
                  <a:pt x="58" y="178"/>
                </a:lnTo>
                <a:lnTo>
                  <a:pt x="45" y="167"/>
                </a:lnTo>
                <a:lnTo>
                  <a:pt x="36" y="154"/>
                </a:lnTo>
                <a:lnTo>
                  <a:pt x="30" y="138"/>
                </a:lnTo>
                <a:lnTo>
                  <a:pt x="27" y="121"/>
                </a:lnTo>
                <a:lnTo>
                  <a:pt x="27" y="103"/>
                </a:lnTo>
                <a:lnTo>
                  <a:pt x="32" y="83"/>
                </a:lnTo>
                <a:lnTo>
                  <a:pt x="39" y="69"/>
                </a:lnTo>
                <a:lnTo>
                  <a:pt x="51" y="56"/>
                </a:lnTo>
                <a:lnTo>
                  <a:pt x="63" y="43"/>
                </a:lnTo>
                <a:lnTo>
                  <a:pt x="77" y="31"/>
                </a:lnTo>
                <a:lnTo>
                  <a:pt x="89" y="21"/>
                </a:lnTo>
                <a:lnTo>
                  <a:pt x="98" y="12"/>
                </a:lnTo>
                <a:lnTo>
                  <a:pt x="103" y="5"/>
                </a:lnTo>
                <a:lnTo>
                  <a:pt x="103" y="0"/>
                </a:lnTo>
                <a:lnTo>
                  <a:pt x="92" y="4"/>
                </a:lnTo>
                <a:lnTo>
                  <a:pt x="77" y="12"/>
                </a:lnTo>
                <a:lnTo>
                  <a:pt x="61" y="25"/>
                </a:lnTo>
                <a:lnTo>
                  <a:pt x="44" y="40"/>
                </a:lnTo>
                <a:lnTo>
                  <a:pt x="29" y="57"/>
                </a:lnTo>
                <a:lnTo>
                  <a:pt x="16" y="77"/>
                </a:lnTo>
                <a:lnTo>
                  <a:pt x="6" y="98"/>
                </a:lnTo>
                <a:lnTo>
                  <a:pt x="0" y="120"/>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755" name="Freeform 1324"/>
          <p:cNvSpPr>
            <a:spLocks/>
          </p:cNvSpPr>
          <p:nvPr/>
        </p:nvSpPr>
        <p:spPr bwMode="auto">
          <a:xfrm>
            <a:off x="5608638" y="3051175"/>
            <a:ext cx="50800" cy="69850"/>
          </a:xfrm>
          <a:custGeom>
            <a:avLst/>
            <a:gdLst>
              <a:gd name="T0" fmla="*/ 2147483647 w 220"/>
              <a:gd name="T1" fmla="*/ 2147483647 h 288"/>
              <a:gd name="T2" fmla="*/ 2147483647 w 220"/>
              <a:gd name="T3" fmla="*/ 2147483647 h 288"/>
              <a:gd name="T4" fmla="*/ 2147483647 w 220"/>
              <a:gd name="T5" fmla="*/ 2147483647 h 288"/>
              <a:gd name="T6" fmla="*/ 2147483647 w 220"/>
              <a:gd name="T7" fmla="*/ 2147483647 h 288"/>
              <a:gd name="T8" fmla="*/ 2147483647 w 220"/>
              <a:gd name="T9" fmla="*/ 2147483647 h 288"/>
              <a:gd name="T10" fmla="*/ 2147483647 w 220"/>
              <a:gd name="T11" fmla="*/ 2147483647 h 288"/>
              <a:gd name="T12" fmla="*/ 2147483647 w 220"/>
              <a:gd name="T13" fmla="*/ 2147483647 h 288"/>
              <a:gd name="T14" fmla="*/ 2147483647 w 220"/>
              <a:gd name="T15" fmla="*/ 2147483647 h 288"/>
              <a:gd name="T16" fmla="*/ 2147483647 w 220"/>
              <a:gd name="T17" fmla="*/ 2147483647 h 288"/>
              <a:gd name="T18" fmla="*/ 2147483647 w 220"/>
              <a:gd name="T19" fmla="*/ 2147483647 h 288"/>
              <a:gd name="T20" fmla="*/ 2147483647 w 220"/>
              <a:gd name="T21" fmla="*/ 2147483647 h 288"/>
              <a:gd name="T22" fmla="*/ 2147483647 w 220"/>
              <a:gd name="T23" fmla="*/ 2147483647 h 288"/>
              <a:gd name="T24" fmla="*/ 2147483647 w 220"/>
              <a:gd name="T25" fmla="*/ 2147483647 h 288"/>
              <a:gd name="T26" fmla="*/ 2147483647 w 220"/>
              <a:gd name="T27" fmla="*/ 2147483647 h 288"/>
              <a:gd name="T28" fmla="*/ 2147483647 w 220"/>
              <a:gd name="T29" fmla="*/ 2147483647 h 288"/>
              <a:gd name="T30" fmla="*/ 2147483647 w 220"/>
              <a:gd name="T31" fmla="*/ 2147483647 h 288"/>
              <a:gd name="T32" fmla="*/ 2147483647 w 220"/>
              <a:gd name="T33" fmla="*/ 2147483647 h 288"/>
              <a:gd name="T34" fmla="*/ 2147483647 w 220"/>
              <a:gd name="T35" fmla="*/ 2147483647 h 288"/>
              <a:gd name="T36" fmla="*/ 2147483647 w 220"/>
              <a:gd name="T37" fmla="*/ 2147483647 h 288"/>
              <a:gd name="T38" fmla="*/ 2147483647 w 220"/>
              <a:gd name="T39" fmla="*/ 2147483647 h 288"/>
              <a:gd name="T40" fmla="*/ 2147483647 w 220"/>
              <a:gd name="T41" fmla="*/ 2147483647 h 288"/>
              <a:gd name="T42" fmla="*/ 2147483647 w 220"/>
              <a:gd name="T43" fmla="*/ 2147483647 h 288"/>
              <a:gd name="T44" fmla="*/ 2147483647 w 220"/>
              <a:gd name="T45" fmla="*/ 2147483647 h 288"/>
              <a:gd name="T46" fmla="*/ 2147483647 w 220"/>
              <a:gd name="T47" fmla="*/ 2147483647 h 288"/>
              <a:gd name="T48" fmla="*/ 2147483647 w 220"/>
              <a:gd name="T49" fmla="*/ 2147483647 h 288"/>
              <a:gd name="T50" fmla="*/ 2147483647 w 220"/>
              <a:gd name="T51" fmla="*/ 2147483647 h 288"/>
              <a:gd name="T52" fmla="*/ 2147483647 w 220"/>
              <a:gd name="T53" fmla="*/ 2147483647 h 288"/>
              <a:gd name="T54" fmla="*/ 2147483647 w 220"/>
              <a:gd name="T55" fmla="*/ 2147483647 h 288"/>
              <a:gd name="T56" fmla="*/ 2147483647 w 220"/>
              <a:gd name="T57" fmla="*/ 2147483647 h 288"/>
              <a:gd name="T58" fmla="*/ 2147483647 w 220"/>
              <a:gd name="T59" fmla="*/ 0 h 288"/>
              <a:gd name="T60" fmla="*/ 2147483647 w 220"/>
              <a:gd name="T61" fmla="*/ 2147483647 h 288"/>
              <a:gd name="T62" fmla="*/ 2147483647 w 220"/>
              <a:gd name="T63" fmla="*/ 2147483647 h 288"/>
              <a:gd name="T64" fmla="*/ 2147483647 w 220"/>
              <a:gd name="T65" fmla="*/ 2147483647 h 288"/>
              <a:gd name="T66" fmla="*/ 2147483647 w 220"/>
              <a:gd name="T67" fmla="*/ 2147483647 h 288"/>
              <a:gd name="T68" fmla="*/ 2147483647 w 220"/>
              <a:gd name="T69" fmla="*/ 2147483647 h 288"/>
              <a:gd name="T70" fmla="*/ 2147483647 w 220"/>
              <a:gd name="T71" fmla="*/ 2147483647 h 288"/>
              <a:gd name="T72" fmla="*/ 2147483647 w 220"/>
              <a:gd name="T73" fmla="*/ 2147483647 h 288"/>
              <a:gd name="T74" fmla="*/ 2147483647 w 220"/>
              <a:gd name="T75" fmla="*/ 2147483647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88"/>
              <a:gd name="T116" fmla="*/ 220 w 220"/>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88">
                <a:moveTo>
                  <a:pt x="179" y="108"/>
                </a:moveTo>
                <a:lnTo>
                  <a:pt x="186" y="115"/>
                </a:lnTo>
                <a:lnTo>
                  <a:pt x="191" y="124"/>
                </a:lnTo>
                <a:lnTo>
                  <a:pt x="196" y="133"/>
                </a:lnTo>
                <a:lnTo>
                  <a:pt x="200" y="143"/>
                </a:lnTo>
                <a:lnTo>
                  <a:pt x="202" y="153"/>
                </a:lnTo>
                <a:lnTo>
                  <a:pt x="201" y="163"/>
                </a:lnTo>
                <a:lnTo>
                  <a:pt x="199" y="174"/>
                </a:lnTo>
                <a:lnTo>
                  <a:pt x="193" y="184"/>
                </a:lnTo>
                <a:lnTo>
                  <a:pt x="186" y="194"/>
                </a:lnTo>
                <a:lnTo>
                  <a:pt x="178" y="204"/>
                </a:lnTo>
                <a:lnTo>
                  <a:pt x="168" y="213"/>
                </a:lnTo>
                <a:lnTo>
                  <a:pt x="159" y="221"/>
                </a:lnTo>
                <a:lnTo>
                  <a:pt x="148" y="229"/>
                </a:lnTo>
                <a:lnTo>
                  <a:pt x="138" y="237"/>
                </a:lnTo>
                <a:lnTo>
                  <a:pt x="127" y="246"/>
                </a:lnTo>
                <a:lnTo>
                  <a:pt x="118" y="255"/>
                </a:lnTo>
                <a:lnTo>
                  <a:pt x="115" y="258"/>
                </a:lnTo>
                <a:lnTo>
                  <a:pt x="112" y="263"/>
                </a:lnTo>
                <a:lnTo>
                  <a:pt x="110" y="267"/>
                </a:lnTo>
                <a:lnTo>
                  <a:pt x="108" y="271"/>
                </a:lnTo>
                <a:lnTo>
                  <a:pt x="107" y="276"/>
                </a:lnTo>
                <a:lnTo>
                  <a:pt x="107" y="280"/>
                </a:lnTo>
                <a:lnTo>
                  <a:pt x="109" y="284"/>
                </a:lnTo>
                <a:lnTo>
                  <a:pt x="112" y="287"/>
                </a:lnTo>
                <a:lnTo>
                  <a:pt x="117" y="288"/>
                </a:lnTo>
                <a:lnTo>
                  <a:pt x="121" y="288"/>
                </a:lnTo>
                <a:lnTo>
                  <a:pt x="124" y="287"/>
                </a:lnTo>
                <a:lnTo>
                  <a:pt x="127" y="284"/>
                </a:lnTo>
                <a:lnTo>
                  <a:pt x="138" y="271"/>
                </a:lnTo>
                <a:lnTo>
                  <a:pt x="149" y="261"/>
                </a:lnTo>
                <a:lnTo>
                  <a:pt x="161" y="250"/>
                </a:lnTo>
                <a:lnTo>
                  <a:pt x="173" y="239"/>
                </a:lnTo>
                <a:lnTo>
                  <a:pt x="185" y="229"/>
                </a:lnTo>
                <a:lnTo>
                  <a:pt x="196" y="217"/>
                </a:lnTo>
                <a:lnTo>
                  <a:pt x="206" y="204"/>
                </a:lnTo>
                <a:lnTo>
                  <a:pt x="213" y="190"/>
                </a:lnTo>
                <a:lnTo>
                  <a:pt x="219" y="173"/>
                </a:lnTo>
                <a:lnTo>
                  <a:pt x="220" y="157"/>
                </a:lnTo>
                <a:lnTo>
                  <a:pt x="218" y="141"/>
                </a:lnTo>
                <a:lnTo>
                  <a:pt x="212" y="125"/>
                </a:lnTo>
                <a:lnTo>
                  <a:pt x="204" y="111"/>
                </a:lnTo>
                <a:lnTo>
                  <a:pt x="194" y="97"/>
                </a:lnTo>
                <a:lnTo>
                  <a:pt x="182" y="86"/>
                </a:lnTo>
                <a:lnTo>
                  <a:pt x="168" y="77"/>
                </a:lnTo>
                <a:lnTo>
                  <a:pt x="158" y="70"/>
                </a:lnTo>
                <a:lnTo>
                  <a:pt x="146" y="64"/>
                </a:lnTo>
                <a:lnTo>
                  <a:pt x="134" y="56"/>
                </a:lnTo>
                <a:lnTo>
                  <a:pt x="122" y="50"/>
                </a:lnTo>
                <a:lnTo>
                  <a:pt x="109" y="43"/>
                </a:lnTo>
                <a:lnTo>
                  <a:pt x="96" y="36"/>
                </a:lnTo>
                <a:lnTo>
                  <a:pt x="83" y="29"/>
                </a:lnTo>
                <a:lnTo>
                  <a:pt x="70" y="22"/>
                </a:lnTo>
                <a:lnTo>
                  <a:pt x="59" y="17"/>
                </a:lnTo>
                <a:lnTo>
                  <a:pt x="47" y="12"/>
                </a:lnTo>
                <a:lnTo>
                  <a:pt x="36" y="7"/>
                </a:lnTo>
                <a:lnTo>
                  <a:pt x="26" y="4"/>
                </a:lnTo>
                <a:lnTo>
                  <a:pt x="18" y="1"/>
                </a:lnTo>
                <a:lnTo>
                  <a:pt x="10" y="0"/>
                </a:lnTo>
                <a:lnTo>
                  <a:pt x="4" y="0"/>
                </a:lnTo>
                <a:lnTo>
                  <a:pt x="0" y="2"/>
                </a:lnTo>
                <a:lnTo>
                  <a:pt x="9" y="7"/>
                </a:lnTo>
                <a:lnTo>
                  <a:pt x="20" y="13"/>
                </a:lnTo>
                <a:lnTo>
                  <a:pt x="31" y="18"/>
                </a:lnTo>
                <a:lnTo>
                  <a:pt x="42" y="23"/>
                </a:lnTo>
                <a:lnTo>
                  <a:pt x="54" y="29"/>
                </a:lnTo>
                <a:lnTo>
                  <a:pt x="65" y="34"/>
                </a:lnTo>
                <a:lnTo>
                  <a:pt x="77" y="40"/>
                </a:lnTo>
                <a:lnTo>
                  <a:pt x="88" y="47"/>
                </a:lnTo>
                <a:lnTo>
                  <a:pt x="101" y="53"/>
                </a:lnTo>
                <a:lnTo>
                  <a:pt x="112" y="60"/>
                </a:lnTo>
                <a:lnTo>
                  <a:pt x="124" y="66"/>
                </a:lnTo>
                <a:lnTo>
                  <a:pt x="136" y="74"/>
                </a:lnTo>
                <a:lnTo>
                  <a:pt x="147" y="82"/>
                </a:lnTo>
                <a:lnTo>
                  <a:pt x="158" y="90"/>
                </a:lnTo>
                <a:lnTo>
                  <a:pt x="168" y="98"/>
                </a:lnTo>
                <a:lnTo>
                  <a:pt x="179" y="108"/>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756" name="Freeform 1325"/>
          <p:cNvSpPr>
            <a:spLocks/>
          </p:cNvSpPr>
          <p:nvPr/>
        </p:nvSpPr>
        <p:spPr bwMode="auto">
          <a:xfrm>
            <a:off x="5561013" y="3157538"/>
            <a:ext cx="190500" cy="120650"/>
          </a:xfrm>
          <a:custGeom>
            <a:avLst/>
            <a:gdLst>
              <a:gd name="T0" fmla="*/ 2147483647 w 1070"/>
              <a:gd name="T1" fmla="*/ 0 h 844"/>
              <a:gd name="T2" fmla="*/ 2147483647 w 1070"/>
              <a:gd name="T3" fmla="*/ 2147483647 h 844"/>
              <a:gd name="T4" fmla="*/ 2147483647 w 1070"/>
              <a:gd name="T5" fmla="*/ 2147483647 h 844"/>
              <a:gd name="T6" fmla="*/ 0 w 1070"/>
              <a:gd name="T7" fmla="*/ 2147483647 h 844"/>
              <a:gd name="T8" fmla="*/ 2147483647 w 1070"/>
              <a:gd name="T9" fmla="*/ 0 h 844"/>
              <a:gd name="T10" fmla="*/ 0 60000 65536"/>
              <a:gd name="T11" fmla="*/ 0 60000 65536"/>
              <a:gd name="T12" fmla="*/ 0 60000 65536"/>
              <a:gd name="T13" fmla="*/ 0 60000 65536"/>
              <a:gd name="T14" fmla="*/ 0 60000 65536"/>
              <a:gd name="T15" fmla="*/ 0 w 1070"/>
              <a:gd name="T16" fmla="*/ 0 h 844"/>
              <a:gd name="T17" fmla="*/ 1070 w 1070"/>
              <a:gd name="T18" fmla="*/ 844 h 844"/>
            </a:gdLst>
            <a:ahLst/>
            <a:cxnLst>
              <a:cxn ang="T10">
                <a:pos x="T0" y="T1"/>
              </a:cxn>
              <a:cxn ang="T11">
                <a:pos x="T2" y="T3"/>
              </a:cxn>
              <a:cxn ang="T12">
                <a:pos x="T4" y="T5"/>
              </a:cxn>
              <a:cxn ang="T13">
                <a:pos x="T6" y="T7"/>
              </a:cxn>
              <a:cxn ang="T14">
                <a:pos x="T8" y="T9"/>
              </a:cxn>
            </a:cxnLst>
            <a:rect l="T15" t="T16" r="T17" b="T18"/>
            <a:pathLst>
              <a:path w="1070" h="844">
                <a:moveTo>
                  <a:pt x="141" y="0"/>
                </a:moveTo>
                <a:lnTo>
                  <a:pt x="1070" y="194"/>
                </a:lnTo>
                <a:lnTo>
                  <a:pt x="919" y="844"/>
                </a:lnTo>
                <a:lnTo>
                  <a:pt x="0" y="624"/>
                </a:lnTo>
                <a:lnTo>
                  <a:pt x="141"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57" name="Freeform 1326"/>
          <p:cNvSpPr>
            <a:spLocks/>
          </p:cNvSpPr>
          <p:nvPr/>
        </p:nvSpPr>
        <p:spPr bwMode="auto">
          <a:xfrm>
            <a:off x="5576888" y="3160713"/>
            <a:ext cx="146050" cy="47625"/>
          </a:xfrm>
          <a:custGeom>
            <a:avLst/>
            <a:gdLst>
              <a:gd name="T0" fmla="*/ 2147483647 w 819"/>
              <a:gd name="T1" fmla="*/ 0 h 333"/>
              <a:gd name="T2" fmla="*/ 2147483647 w 819"/>
              <a:gd name="T3" fmla="*/ 2147483647 h 333"/>
              <a:gd name="T4" fmla="*/ 2147483647 w 819"/>
              <a:gd name="T5" fmla="*/ 2147483647 h 333"/>
              <a:gd name="T6" fmla="*/ 0 w 819"/>
              <a:gd name="T7" fmla="*/ 2147483647 h 333"/>
              <a:gd name="T8" fmla="*/ 2147483647 w 819"/>
              <a:gd name="T9" fmla="*/ 0 h 333"/>
              <a:gd name="T10" fmla="*/ 0 60000 65536"/>
              <a:gd name="T11" fmla="*/ 0 60000 65536"/>
              <a:gd name="T12" fmla="*/ 0 60000 65536"/>
              <a:gd name="T13" fmla="*/ 0 60000 65536"/>
              <a:gd name="T14" fmla="*/ 0 60000 65536"/>
              <a:gd name="T15" fmla="*/ 0 w 819"/>
              <a:gd name="T16" fmla="*/ 0 h 333"/>
              <a:gd name="T17" fmla="*/ 819 w 819"/>
              <a:gd name="T18" fmla="*/ 333 h 333"/>
            </a:gdLst>
            <a:ahLst/>
            <a:cxnLst>
              <a:cxn ang="T10">
                <a:pos x="T0" y="T1"/>
              </a:cxn>
              <a:cxn ang="T11">
                <a:pos x="T2" y="T3"/>
              </a:cxn>
              <a:cxn ang="T12">
                <a:pos x="T4" y="T5"/>
              </a:cxn>
              <a:cxn ang="T13">
                <a:pos x="T6" y="T7"/>
              </a:cxn>
              <a:cxn ang="T14">
                <a:pos x="T8" y="T9"/>
              </a:cxn>
            </a:cxnLst>
            <a:rect l="T15" t="T16" r="T17" b="T18"/>
            <a:pathLst>
              <a:path w="819" h="333">
                <a:moveTo>
                  <a:pt x="97" y="0"/>
                </a:moveTo>
                <a:lnTo>
                  <a:pt x="819" y="139"/>
                </a:lnTo>
                <a:lnTo>
                  <a:pt x="172" y="98"/>
                </a:lnTo>
                <a:lnTo>
                  <a:pt x="0" y="333"/>
                </a:lnTo>
                <a:lnTo>
                  <a:pt x="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58" name="Freeform 1327"/>
          <p:cNvSpPr>
            <a:spLocks/>
          </p:cNvSpPr>
          <p:nvPr/>
        </p:nvSpPr>
        <p:spPr bwMode="auto">
          <a:xfrm>
            <a:off x="5541963" y="3302000"/>
            <a:ext cx="192087" cy="44450"/>
          </a:xfrm>
          <a:custGeom>
            <a:avLst/>
            <a:gdLst>
              <a:gd name="T0" fmla="*/ 2147483647 w 1083"/>
              <a:gd name="T1" fmla="*/ 0 h 306"/>
              <a:gd name="T2" fmla="*/ 2147483647 w 1083"/>
              <a:gd name="T3" fmla="*/ 2147483647 h 306"/>
              <a:gd name="T4" fmla="*/ 2147483647 w 1083"/>
              <a:gd name="T5" fmla="*/ 2147483647 h 306"/>
              <a:gd name="T6" fmla="*/ 0 w 1083"/>
              <a:gd name="T7" fmla="*/ 2147483647 h 306"/>
              <a:gd name="T8" fmla="*/ 2147483647 w 1083"/>
              <a:gd name="T9" fmla="*/ 0 h 306"/>
              <a:gd name="T10" fmla="*/ 0 60000 65536"/>
              <a:gd name="T11" fmla="*/ 0 60000 65536"/>
              <a:gd name="T12" fmla="*/ 0 60000 65536"/>
              <a:gd name="T13" fmla="*/ 0 60000 65536"/>
              <a:gd name="T14" fmla="*/ 0 60000 65536"/>
              <a:gd name="T15" fmla="*/ 0 w 1083"/>
              <a:gd name="T16" fmla="*/ 0 h 306"/>
              <a:gd name="T17" fmla="*/ 1083 w 1083"/>
              <a:gd name="T18" fmla="*/ 306 h 306"/>
            </a:gdLst>
            <a:ahLst/>
            <a:cxnLst>
              <a:cxn ang="T10">
                <a:pos x="T0" y="T1"/>
              </a:cxn>
              <a:cxn ang="T11">
                <a:pos x="T2" y="T3"/>
              </a:cxn>
              <a:cxn ang="T12">
                <a:pos x="T4" y="T5"/>
              </a:cxn>
              <a:cxn ang="T13">
                <a:pos x="T6" y="T7"/>
              </a:cxn>
              <a:cxn ang="T14">
                <a:pos x="T8" y="T9"/>
              </a:cxn>
            </a:cxnLst>
            <a:rect l="T15" t="T16" r="T17" b="T18"/>
            <a:pathLst>
              <a:path w="1083" h="306">
                <a:moveTo>
                  <a:pt x="34" y="0"/>
                </a:moveTo>
                <a:lnTo>
                  <a:pt x="1083" y="261"/>
                </a:lnTo>
                <a:lnTo>
                  <a:pt x="1055" y="306"/>
                </a:lnTo>
                <a:lnTo>
                  <a:pt x="0" y="28"/>
                </a:lnTo>
                <a:lnTo>
                  <a:pt x="3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59" name="Freeform 1328"/>
          <p:cNvSpPr>
            <a:spLocks/>
          </p:cNvSpPr>
          <p:nvPr/>
        </p:nvSpPr>
        <p:spPr bwMode="auto">
          <a:xfrm>
            <a:off x="5524500" y="3314700"/>
            <a:ext cx="193675" cy="44450"/>
          </a:xfrm>
          <a:custGeom>
            <a:avLst/>
            <a:gdLst>
              <a:gd name="T0" fmla="*/ 2147483647 w 1088"/>
              <a:gd name="T1" fmla="*/ 0 h 311"/>
              <a:gd name="T2" fmla="*/ 2147483647 w 1088"/>
              <a:gd name="T3" fmla="*/ 2147483647 h 311"/>
              <a:gd name="T4" fmla="*/ 2147483647 w 1088"/>
              <a:gd name="T5" fmla="*/ 2147483647 h 311"/>
              <a:gd name="T6" fmla="*/ 0 w 1088"/>
              <a:gd name="T7" fmla="*/ 2147483647 h 311"/>
              <a:gd name="T8" fmla="*/ 2147483647 w 1088"/>
              <a:gd name="T9" fmla="*/ 0 h 311"/>
              <a:gd name="T10" fmla="*/ 0 60000 65536"/>
              <a:gd name="T11" fmla="*/ 0 60000 65536"/>
              <a:gd name="T12" fmla="*/ 0 60000 65536"/>
              <a:gd name="T13" fmla="*/ 0 60000 65536"/>
              <a:gd name="T14" fmla="*/ 0 60000 65536"/>
              <a:gd name="T15" fmla="*/ 0 w 1088"/>
              <a:gd name="T16" fmla="*/ 0 h 311"/>
              <a:gd name="T17" fmla="*/ 1088 w 1088"/>
              <a:gd name="T18" fmla="*/ 311 h 311"/>
            </a:gdLst>
            <a:ahLst/>
            <a:cxnLst>
              <a:cxn ang="T10">
                <a:pos x="T0" y="T1"/>
              </a:cxn>
              <a:cxn ang="T11">
                <a:pos x="T2" y="T3"/>
              </a:cxn>
              <a:cxn ang="T12">
                <a:pos x="T4" y="T5"/>
              </a:cxn>
              <a:cxn ang="T13">
                <a:pos x="T6" y="T7"/>
              </a:cxn>
              <a:cxn ang="T14">
                <a:pos x="T8" y="T9"/>
              </a:cxn>
            </a:cxnLst>
            <a:rect l="T15" t="T16" r="T17" b="T18"/>
            <a:pathLst>
              <a:path w="1088" h="311">
                <a:moveTo>
                  <a:pt x="39" y="0"/>
                </a:moveTo>
                <a:lnTo>
                  <a:pt x="1088" y="260"/>
                </a:lnTo>
                <a:lnTo>
                  <a:pt x="1055" y="311"/>
                </a:lnTo>
                <a:lnTo>
                  <a:pt x="0" y="34"/>
                </a:lnTo>
                <a:lnTo>
                  <a:pt x="39"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60" name="Freeform 1329"/>
          <p:cNvSpPr>
            <a:spLocks/>
          </p:cNvSpPr>
          <p:nvPr/>
        </p:nvSpPr>
        <p:spPr bwMode="auto">
          <a:xfrm>
            <a:off x="5554663" y="3355975"/>
            <a:ext cx="28575" cy="9525"/>
          </a:xfrm>
          <a:custGeom>
            <a:avLst/>
            <a:gdLst>
              <a:gd name="T0" fmla="*/ 2147483647 w 164"/>
              <a:gd name="T1" fmla="*/ 2147483647 h 72"/>
              <a:gd name="T2" fmla="*/ 2147483647 w 164"/>
              <a:gd name="T3" fmla="*/ 2147483647 h 72"/>
              <a:gd name="T4" fmla="*/ 2147483647 w 164"/>
              <a:gd name="T5" fmla="*/ 0 h 72"/>
              <a:gd name="T6" fmla="*/ 2147483647 w 164"/>
              <a:gd name="T7" fmla="*/ 0 h 72"/>
              <a:gd name="T8" fmla="*/ 2147483647 w 164"/>
              <a:gd name="T9" fmla="*/ 2147483647 h 72"/>
              <a:gd name="T10" fmla="*/ 2147483647 w 164"/>
              <a:gd name="T11" fmla="*/ 2147483647 h 72"/>
              <a:gd name="T12" fmla="*/ 2147483647 w 164"/>
              <a:gd name="T13" fmla="*/ 2147483647 h 72"/>
              <a:gd name="T14" fmla="*/ 2147483647 w 164"/>
              <a:gd name="T15" fmla="*/ 2147483647 h 72"/>
              <a:gd name="T16" fmla="*/ 2147483647 w 164"/>
              <a:gd name="T17" fmla="*/ 2147483647 h 72"/>
              <a:gd name="T18" fmla="*/ 2147483647 w 164"/>
              <a:gd name="T19" fmla="*/ 2147483647 h 72"/>
              <a:gd name="T20" fmla="*/ 2147483647 w 164"/>
              <a:gd name="T21" fmla="*/ 2147483647 h 72"/>
              <a:gd name="T22" fmla="*/ 2147483647 w 164"/>
              <a:gd name="T23" fmla="*/ 2147483647 h 72"/>
              <a:gd name="T24" fmla="*/ 2147483647 w 164"/>
              <a:gd name="T25" fmla="*/ 2147483647 h 72"/>
              <a:gd name="T26" fmla="*/ 2147483647 w 164"/>
              <a:gd name="T27" fmla="*/ 2147483647 h 72"/>
              <a:gd name="T28" fmla="*/ 2147483647 w 164"/>
              <a:gd name="T29" fmla="*/ 2147483647 h 72"/>
              <a:gd name="T30" fmla="*/ 2147483647 w 164"/>
              <a:gd name="T31" fmla="*/ 2147483647 h 72"/>
              <a:gd name="T32" fmla="*/ 2147483647 w 164"/>
              <a:gd name="T33" fmla="*/ 2147483647 h 72"/>
              <a:gd name="T34" fmla="*/ 2147483647 w 164"/>
              <a:gd name="T35" fmla="*/ 2147483647 h 72"/>
              <a:gd name="T36" fmla="*/ 2147483647 w 164"/>
              <a:gd name="T37" fmla="*/ 2147483647 h 72"/>
              <a:gd name="T38" fmla="*/ 2147483647 w 164"/>
              <a:gd name="T39" fmla="*/ 2147483647 h 72"/>
              <a:gd name="T40" fmla="*/ 2147483647 w 164"/>
              <a:gd name="T41" fmla="*/ 2147483647 h 72"/>
              <a:gd name="T42" fmla="*/ 2147483647 w 164"/>
              <a:gd name="T43" fmla="*/ 2147483647 h 72"/>
              <a:gd name="T44" fmla="*/ 2147483647 w 164"/>
              <a:gd name="T45" fmla="*/ 2147483647 h 72"/>
              <a:gd name="T46" fmla="*/ 2147483647 w 164"/>
              <a:gd name="T47" fmla="*/ 2147483647 h 72"/>
              <a:gd name="T48" fmla="*/ 2147483647 w 164"/>
              <a:gd name="T49" fmla="*/ 2147483647 h 72"/>
              <a:gd name="T50" fmla="*/ 2147483647 w 164"/>
              <a:gd name="T51" fmla="*/ 2147483647 h 72"/>
              <a:gd name="T52" fmla="*/ 2147483647 w 164"/>
              <a:gd name="T53" fmla="*/ 2147483647 h 72"/>
              <a:gd name="T54" fmla="*/ 2147483647 w 164"/>
              <a:gd name="T55" fmla="*/ 2147483647 h 72"/>
              <a:gd name="T56" fmla="*/ 2147483647 w 164"/>
              <a:gd name="T57" fmla="*/ 2147483647 h 72"/>
              <a:gd name="T58" fmla="*/ 0 w 164"/>
              <a:gd name="T59" fmla="*/ 2147483647 h 72"/>
              <a:gd name="T60" fmla="*/ 0 w 164"/>
              <a:gd name="T61" fmla="*/ 2147483647 h 72"/>
              <a:gd name="T62" fmla="*/ 2147483647 w 164"/>
              <a:gd name="T63" fmla="*/ 2147483647 h 72"/>
              <a:gd name="T64" fmla="*/ 2147483647 w 164"/>
              <a:gd name="T65" fmla="*/ 2147483647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4"/>
              <a:gd name="T100" fmla="*/ 0 h 72"/>
              <a:gd name="T101" fmla="*/ 164 w 164"/>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4" h="72">
                <a:moveTo>
                  <a:pt x="16" y="1"/>
                </a:moveTo>
                <a:lnTo>
                  <a:pt x="21" y="1"/>
                </a:lnTo>
                <a:lnTo>
                  <a:pt x="35" y="0"/>
                </a:lnTo>
                <a:lnTo>
                  <a:pt x="54" y="0"/>
                </a:lnTo>
                <a:lnTo>
                  <a:pt x="78" y="2"/>
                </a:lnTo>
                <a:lnTo>
                  <a:pt x="104" y="7"/>
                </a:lnTo>
                <a:lnTo>
                  <a:pt x="128" y="17"/>
                </a:lnTo>
                <a:lnTo>
                  <a:pt x="149" y="31"/>
                </a:lnTo>
                <a:lnTo>
                  <a:pt x="164" y="51"/>
                </a:lnTo>
                <a:lnTo>
                  <a:pt x="164" y="52"/>
                </a:lnTo>
                <a:lnTo>
                  <a:pt x="164" y="57"/>
                </a:lnTo>
                <a:lnTo>
                  <a:pt x="163" y="62"/>
                </a:lnTo>
                <a:lnTo>
                  <a:pt x="161" y="67"/>
                </a:lnTo>
                <a:lnTo>
                  <a:pt x="156" y="71"/>
                </a:lnTo>
                <a:lnTo>
                  <a:pt x="149" y="72"/>
                </a:lnTo>
                <a:lnTo>
                  <a:pt x="138" y="71"/>
                </a:lnTo>
                <a:lnTo>
                  <a:pt x="124" y="65"/>
                </a:lnTo>
                <a:lnTo>
                  <a:pt x="124" y="63"/>
                </a:lnTo>
                <a:lnTo>
                  <a:pt x="123" y="59"/>
                </a:lnTo>
                <a:lnTo>
                  <a:pt x="120" y="52"/>
                </a:lnTo>
                <a:lnTo>
                  <a:pt x="113" y="45"/>
                </a:lnTo>
                <a:lnTo>
                  <a:pt x="100" y="38"/>
                </a:lnTo>
                <a:lnTo>
                  <a:pt x="81" y="32"/>
                </a:lnTo>
                <a:lnTo>
                  <a:pt x="55" y="29"/>
                </a:lnTo>
                <a:lnTo>
                  <a:pt x="20" y="29"/>
                </a:lnTo>
                <a:lnTo>
                  <a:pt x="18" y="29"/>
                </a:lnTo>
                <a:lnTo>
                  <a:pt x="14" y="27"/>
                </a:lnTo>
                <a:lnTo>
                  <a:pt x="9" y="25"/>
                </a:lnTo>
                <a:lnTo>
                  <a:pt x="4" y="22"/>
                </a:lnTo>
                <a:lnTo>
                  <a:pt x="0" y="18"/>
                </a:lnTo>
                <a:lnTo>
                  <a:pt x="0" y="14"/>
                </a:lnTo>
                <a:lnTo>
                  <a:pt x="5" y="7"/>
                </a:lnTo>
                <a:lnTo>
                  <a:pt x="16" y="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61" name="Freeform 1330"/>
          <p:cNvSpPr>
            <a:spLocks/>
          </p:cNvSpPr>
          <p:nvPr/>
        </p:nvSpPr>
        <p:spPr bwMode="auto">
          <a:xfrm>
            <a:off x="5559425" y="3282950"/>
            <a:ext cx="26988" cy="15875"/>
          </a:xfrm>
          <a:custGeom>
            <a:avLst/>
            <a:gdLst>
              <a:gd name="T0" fmla="*/ 2147483647 w 146"/>
              <a:gd name="T1" fmla="*/ 0 h 109"/>
              <a:gd name="T2" fmla="*/ 2147483647 w 146"/>
              <a:gd name="T3" fmla="*/ 0 h 109"/>
              <a:gd name="T4" fmla="*/ 2147483647 w 146"/>
              <a:gd name="T5" fmla="*/ 2147483647 h 109"/>
              <a:gd name="T6" fmla="*/ 2147483647 w 146"/>
              <a:gd name="T7" fmla="*/ 2147483647 h 109"/>
              <a:gd name="T8" fmla="*/ 2147483647 w 146"/>
              <a:gd name="T9" fmla="*/ 2147483647 h 109"/>
              <a:gd name="T10" fmla="*/ 2147483647 w 146"/>
              <a:gd name="T11" fmla="*/ 2147483647 h 109"/>
              <a:gd name="T12" fmla="*/ 2147483647 w 146"/>
              <a:gd name="T13" fmla="*/ 2147483647 h 109"/>
              <a:gd name="T14" fmla="*/ 0 w 146"/>
              <a:gd name="T15" fmla="*/ 2147483647 h 109"/>
              <a:gd name="T16" fmla="*/ 2147483647 w 146"/>
              <a:gd name="T17" fmla="*/ 2147483647 h 109"/>
              <a:gd name="T18" fmla="*/ 2147483647 w 146"/>
              <a:gd name="T19" fmla="*/ 2147483647 h 109"/>
              <a:gd name="T20" fmla="*/ 2147483647 w 146"/>
              <a:gd name="T21" fmla="*/ 2147483647 h 109"/>
              <a:gd name="T22" fmla="*/ 2147483647 w 146"/>
              <a:gd name="T23" fmla="*/ 2147483647 h 109"/>
              <a:gd name="T24" fmla="*/ 2147483647 w 146"/>
              <a:gd name="T25" fmla="*/ 2147483647 h 109"/>
              <a:gd name="T26" fmla="*/ 2147483647 w 146"/>
              <a:gd name="T27" fmla="*/ 2147483647 h 109"/>
              <a:gd name="T28" fmla="*/ 2147483647 w 146"/>
              <a:gd name="T29" fmla="*/ 2147483647 h 109"/>
              <a:gd name="T30" fmla="*/ 2147483647 w 146"/>
              <a:gd name="T31" fmla="*/ 2147483647 h 109"/>
              <a:gd name="T32" fmla="*/ 2147483647 w 146"/>
              <a:gd name="T33" fmla="*/ 2147483647 h 109"/>
              <a:gd name="T34" fmla="*/ 2147483647 w 146"/>
              <a:gd name="T35" fmla="*/ 2147483647 h 109"/>
              <a:gd name="T36" fmla="*/ 2147483647 w 146"/>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9"/>
              <a:gd name="T59" fmla="*/ 146 w 14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9">
                <a:moveTo>
                  <a:pt x="45" y="0"/>
                </a:moveTo>
                <a:lnTo>
                  <a:pt x="42" y="0"/>
                </a:lnTo>
                <a:lnTo>
                  <a:pt x="35" y="3"/>
                </a:lnTo>
                <a:lnTo>
                  <a:pt x="26" y="7"/>
                </a:lnTo>
                <a:lnTo>
                  <a:pt x="15" y="14"/>
                </a:lnTo>
                <a:lnTo>
                  <a:pt x="6" y="24"/>
                </a:lnTo>
                <a:lnTo>
                  <a:pt x="1" y="39"/>
                </a:lnTo>
                <a:lnTo>
                  <a:pt x="0" y="59"/>
                </a:lnTo>
                <a:lnTo>
                  <a:pt x="6" y="85"/>
                </a:lnTo>
                <a:lnTo>
                  <a:pt x="85" y="109"/>
                </a:lnTo>
                <a:lnTo>
                  <a:pt x="84" y="104"/>
                </a:lnTo>
                <a:lnTo>
                  <a:pt x="84" y="93"/>
                </a:lnTo>
                <a:lnTo>
                  <a:pt x="84" y="76"/>
                </a:lnTo>
                <a:lnTo>
                  <a:pt x="87" y="58"/>
                </a:lnTo>
                <a:lnTo>
                  <a:pt x="93" y="40"/>
                </a:lnTo>
                <a:lnTo>
                  <a:pt x="104" y="27"/>
                </a:lnTo>
                <a:lnTo>
                  <a:pt x="121" y="20"/>
                </a:lnTo>
                <a:lnTo>
                  <a:pt x="146" y="23"/>
                </a:lnTo>
                <a:lnTo>
                  <a:pt x="45" y="0"/>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62" name="Freeform 1331"/>
          <p:cNvSpPr>
            <a:spLocks/>
          </p:cNvSpPr>
          <p:nvPr/>
        </p:nvSpPr>
        <p:spPr bwMode="auto">
          <a:xfrm>
            <a:off x="5707063" y="3309938"/>
            <a:ext cx="26987" cy="15875"/>
          </a:xfrm>
          <a:custGeom>
            <a:avLst/>
            <a:gdLst>
              <a:gd name="T0" fmla="*/ 2147483647 w 146"/>
              <a:gd name="T1" fmla="*/ 0 h 107"/>
              <a:gd name="T2" fmla="*/ 2147483647 w 146"/>
              <a:gd name="T3" fmla="*/ 0 h 107"/>
              <a:gd name="T4" fmla="*/ 2147483647 w 146"/>
              <a:gd name="T5" fmla="*/ 2147483647 h 107"/>
              <a:gd name="T6" fmla="*/ 2147483647 w 146"/>
              <a:gd name="T7" fmla="*/ 2147483647 h 107"/>
              <a:gd name="T8" fmla="*/ 2147483647 w 146"/>
              <a:gd name="T9" fmla="*/ 2147483647 h 107"/>
              <a:gd name="T10" fmla="*/ 2147483647 w 146"/>
              <a:gd name="T11" fmla="*/ 2147483647 h 107"/>
              <a:gd name="T12" fmla="*/ 0 w 146"/>
              <a:gd name="T13" fmla="*/ 2147483647 h 107"/>
              <a:gd name="T14" fmla="*/ 0 w 146"/>
              <a:gd name="T15" fmla="*/ 2147483647 h 107"/>
              <a:gd name="T16" fmla="*/ 2147483647 w 146"/>
              <a:gd name="T17" fmla="*/ 2147483647 h 107"/>
              <a:gd name="T18" fmla="*/ 2147483647 w 146"/>
              <a:gd name="T19" fmla="*/ 2147483647 h 107"/>
              <a:gd name="T20" fmla="*/ 2147483647 w 146"/>
              <a:gd name="T21" fmla="*/ 2147483647 h 107"/>
              <a:gd name="T22" fmla="*/ 2147483647 w 146"/>
              <a:gd name="T23" fmla="*/ 2147483647 h 107"/>
              <a:gd name="T24" fmla="*/ 2147483647 w 146"/>
              <a:gd name="T25" fmla="*/ 2147483647 h 107"/>
              <a:gd name="T26" fmla="*/ 2147483647 w 146"/>
              <a:gd name="T27" fmla="*/ 2147483647 h 107"/>
              <a:gd name="T28" fmla="*/ 2147483647 w 146"/>
              <a:gd name="T29" fmla="*/ 2147483647 h 107"/>
              <a:gd name="T30" fmla="*/ 2147483647 w 146"/>
              <a:gd name="T31" fmla="*/ 2147483647 h 107"/>
              <a:gd name="T32" fmla="*/ 2147483647 w 146"/>
              <a:gd name="T33" fmla="*/ 2147483647 h 107"/>
              <a:gd name="T34" fmla="*/ 2147483647 w 146"/>
              <a:gd name="T35" fmla="*/ 2147483647 h 107"/>
              <a:gd name="T36" fmla="*/ 2147483647 w 146"/>
              <a:gd name="T37" fmla="*/ 0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7"/>
              <a:gd name="T59" fmla="*/ 146 w 146"/>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7">
                <a:moveTo>
                  <a:pt x="45" y="0"/>
                </a:moveTo>
                <a:lnTo>
                  <a:pt x="42" y="0"/>
                </a:lnTo>
                <a:lnTo>
                  <a:pt x="35" y="2"/>
                </a:lnTo>
                <a:lnTo>
                  <a:pt x="25" y="6"/>
                </a:lnTo>
                <a:lnTo>
                  <a:pt x="15" y="12"/>
                </a:lnTo>
                <a:lnTo>
                  <a:pt x="6" y="23"/>
                </a:lnTo>
                <a:lnTo>
                  <a:pt x="0" y="38"/>
                </a:lnTo>
                <a:lnTo>
                  <a:pt x="0" y="58"/>
                </a:lnTo>
                <a:lnTo>
                  <a:pt x="6" y="85"/>
                </a:lnTo>
                <a:lnTo>
                  <a:pt x="84" y="107"/>
                </a:lnTo>
                <a:lnTo>
                  <a:pt x="83" y="103"/>
                </a:lnTo>
                <a:lnTo>
                  <a:pt x="83" y="91"/>
                </a:lnTo>
                <a:lnTo>
                  <a:pt x="83" y="75"/>
                </a:lnTo>
                <a:lnTo>
                  <a:pt x="86" y="56"/>
                </a:lnTo>
                <a:lnTo>
                  <a:pt x="92" y="40"/>
                </a:lnTo>
                <a:lnTo>
                  <a:pt x="103" y="27"/>
                </a:lnTo>
                <a:lnTo>
                  <a:pt x="121" y="19"/>
                </a:lnTo>
                <a:lnTo>
                  <a:pt x="146" y="23"/>
                </a:lnTo>
                <a:lnTo>
                  <a:pt x="45" y="0"/>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63" name="Freeform 1332"/>
          <p:cNvSpPr>
            <a:spLocks/>
          </p:cNvSpPr>
          <p:nvPr/>
        </p:nvSpPr>
        <p:spPr bwMode="auto">
          <a:xfrm>
            <a:off x="5588000" y="3286125"/>
            <a:ext cx="111125" cy="26988"/>
          </a:xfrm>
          <a:custGeom>
            <a:avLst/>
            <a:gdLst>
              <a:gd name="T0" fmla="*/ 0 w 629"/>
              <a:gd name="T1" fmla="*/ 2147483647 h 182"/>
              <a:gd name="T2" fmla="*/ 2147483647 w 629"/>
              <a:gd name="T3" fmla="*/ 2147483647 h 182"/>
              <a:gd name="T4" fmla="*/ 2147483647 w 629"/>
              <a:gd name="T5" fmla="*/ 2147483647 h 182"/>
              <a:gd name="T6" fmla="*/ 2147483647 w 629"/>
              <a:gd name="T7" fmla="*/ 0 h 182"/>
              <a:gd name="T8" fmla="*/ 0 w 629"/>
              <a:gd name="T9" fmla="*/ 2147483647 h 182"/>
              <a:gd name="T10" fmla="*/ 0 60000 65536"/>
              <a:gd name="T11" fmla="*/ 0 60000 65536"/>
              <a:gd name="T12" fmla="*/ 0 60000 65536"/>
              <a:gd name="T13" fmla="*/ 0 60000 65536"/>
              <a:gd name="T14" fmla="*/ 0 60000 65536"/>
              <a:gd name="T15" fmla="*/ 0 w 629"/>
              <a:gd name="T16" fmla="*/ 0 h 182"/>
              <a:gd name="T17" fmla="*/ 629 w 629"/>
              <a:gd name="T18" fmla="*/ 182 h 182"/>
            </a:gdLst>
            <a:ahLst/>
            <a:cxnLst>
              <a:cxn ang="T10">
                <a:pos x="T0" y="T1"/>
              </a:cxn>
              <a:cxn ang="T11">
                <a:pos x="T2" y="T3"/>
              </a:cxn>
              <a:cxn ang="T12">
                <a:pos x="T4" y="T5"/>
              </a:cxn>
              <a:cxn ang="T13">
                <a:pos x="T6" y="T7"/>
              </a:cxn>
              <a:cxn ang="T14">
                <a:pos x="T8" y="T9"/>
              </a:cxn>
            </a:cxnLst>
            <a:rect l="T15" t="T16" r="T17" b="T18"/>
            <a:pathLst>
              <a:path w="629" h="182">
                <a:moveTo>
                  <a:pt x="0" y="40"/>
                </a:moveTo>
                <a:lnTo>
                  <a:pt x="601" y="182"/>
                </a:lnTo>
                <a:lnTo>
                  <a:pt x="629" y="142"/>
                </a:lnTo>
                <a:lnTo>
                  <a:pt x="29" y="0"/>
                </a:lnTo>
                <a:lnTo>
                  <a:pt x="0" y="4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64" name="Freeform 1333"/>
          <p:cNvSpPr>
            <a:spLocks/>
          </p:cNvSpPr>
          <p:nvPr/>
        </p:nvSpPr>
        <p:spPr bwMode="auto">
          <a:xfrm>
            <a:off x="5588000" y="3298825"/>
            <a:ext cx="106363" cy="23813"/>
          </a:xfrm>
          <a:custGeom>
            <a:avLst/>
            <a:gdLst>
              <a:gd name="T0" fmla="*/ 0 w 606"/>
              <a:gd name="T1" fmla="*/ 2147483647 h 170"/>
              <a:gd name="T2" fmla="*/ 2147483647 w 606"/>
              <a:gd name="T3" fmla="*/ 2147483647 h 170"/>
              <a:gd name="T4" fmla="*/ 2147483647 w 606"/>
              <a:gd name="T5" fmla="*/ 2147483647 h 170"/>
              <a:gd name="T6" fmla="*/ 2147483647 w 606"/>
              <a:gd name="T7" fmla="*/ 0 h 170"/>
              <a:gd name="T8" fmla="*/ 0 w 606"/>
              <a:gd name="T9" fmla="*/ 2147483647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65" name="Freeform 1334"/>
          <p:cNvSpPr>
            <a:spLocks/>
          </p:cNvSpPr>
          <p:nvPr/>
        </p:nvSpPr>
        <p:spPr bwMode="auto">
          <a:xfrm>
            <a:off x="5588000" y="3281363"/>
            <a:ext cx="106363" cy="23812"/>
          </a:xfrm>
          <a:custGeom>
            <a:avLst/>
            <a:gdLst>
              <a:gd name="T0" fmla="*/ 0 w 606"/>
              <a:gd name="T1" fmla="*/ 2147483647 h 170"/>
              <a:gd name="T2" fmla="*/ 2147483647 w 606"/>
              <a:gd name="T3" fmla="*/ 2147483647 h 170"/>
              <a:gd name="T4" fmla="*/ 2147483647 w 606"/>
              <a:gd name="T5" fmla="*/ 2147483647 h 170"/>
              <a:gd name="T6" fmla="*/ 2147483647 w 606"/>
              <a:gd name="T7" fmla="*/ 0 h 170"/>
              <a:gd name="T8" fmla="*/ 0 w 606"/>
              <a:gd name="T9" fmla="*/ 2147483647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66" name="AutoShape 1336"/>
          <p:cNvSpPr>
            <a:spLocks noChangeAspect="1" noChangeArrowheads="1" noTextEdit="1"/>
          </p:cNvSpPr>
          <p:nvPr/>
        </p:nvSpPr>
        <p:spPr bwMode="auto">
          <a:xfrm>
            <a:off x="6194425" y="1831975"/>
            <a:ext cx="29527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67" name="Freeform 1337"/>
          <p:cNvSpPr>
            <a:spLocks/>
          </p:cNvSpPr>
          <p:nvPr/>
        </p:nvSpPr>
        <p:spPr bwMode="auto">
          <a:xfrm>
            <a:off x="6196013" y="1831975"/>
            <a:ext cx="293687" cy="293688"/>
          </a:xfrm>
          <a:custGeom>
            <a:avLst/>
            <a:gdLst>
              <a:gd name="T0" fmla="*/ 2147483647 w 1894"/>
              <a:gd name="T1" fmla="*/ 0 h 1904"/>
              <a:gd name="T2" fmla="*/ 2147483647 w 1894"/>
              <a:gd name="T3" fmla="*/ 0 h 1904"/>
              <a:gd name="T4" fmla="*/ 2147483647 w 1894"/>
              <a:gd name="T5" fmla="*/ 2147483647 h 1904"/>
              <a:gd name="T6" fmla="*/ 2147483647 w 1894"/>
              <a:gd name="T7" fmla="*/ 2147483647 h 1904"/>
              <a:gd name="T8" fmla="*/ 2147483647 w 1894"/>
              <a:gd name="T9" fmla="*/ 2147483647 h 1904"/>
              <a:gd name="T10" fmla="*/ 2147483647 w 1894"/>
              <a:gd name="T11" fmla="*/ 2147483647 h 1904"/>
              <a:gd name="T12" fmla="*/ 2147483647 w 1894"/>
              <a:gd name="T13" fmla="*/ 2147483647 h 1904"/>
              <a:gd name="T14" fmla="*/ 2147483647 w 1894"/>
              <a:gd name="T15" fmla="*/ 2147483647 h 1904"/>
              <a:gd name="T16" fmla="*/ 2147483647 w 1894"/>
              <a:gd name="T17" fmla="*/ 2147483647 h 1904"/>
              <a:gd name="T18" fmla="*/ 2147483647 w 1894"/>
              <a:gd name="T19" fmla="*/ 2147483647 h 1904"/>
              <a:gd name="T20" fmla="*/ 2147483647 w 1894"/>
              <a:gd name="T21" fmla="*/ 2147483647 h 1904"/>
              <a:gd name="T22" fmla="*/ 2147483647 w 1894"/>
              <a:gd name="T23" fmla="*/ 2147483647 h 1904"/>
              <a:gd name="T24" fmla="*/ 2147483647 w 1894"/>
              <a:gd name="T25" fmla="*/ 2147483647 h 1904"/>
              <a:gd name="T26" fmla="*/ 2147483647 w 1894"/>
              <a:gd name="T27" fmla="*/ 2147483647 h 1904"/>
              <a:gd name="T28" fmla="*/ 2147483647 w 1894"/>
              <a:gd name="T29" fmla="*/ 2147483647 h 1904"/>
              <a:gd name="T30" fmla="*/ 2147483647 w 1894"/>
              <a:gd name="T31" fmla="*/ 2147483647 h 1904"/>
              <a:gd name="T32" fmla="*/ 2147483647 w 1894"/>
              <a:gd name="T33" fmla="*/ 2147483647 h 1904"/>
              <a:gd name="T34" fmla="*/ 2147483647 w 1894"/>
              <a:gd name="T35" fmla="*/ 2147483647 h 1904"/>
              <a:gd name="T36" fmla="*/ 2147483647 w 1894"/>
              <a:gd name="T37" fmla="*/ 2147483647 h 1904"/>
              <a:gd name="T38" fmla="*/ 2147483647 w 1894"/>
              <a:gd name="T39" fmla="*/ 2147483647 h 1904"/>
              <a:gd name="T40" fmla="*/ 2147483647 w 1894"/>
              <a:gd name="T41" fmla="*/ 2147483647 h 1904"/>
              <a:gd name="T42" fmla="*/ 2147483647 w 1894"/>
              <a:gd name="T43" fmla="*/ 2147483647 h 1904"/>
              <a:gd name="T44" fmla="*/ 2147483647 w 1894"/>
              <a:gd name="T45" fmla="*/ 2147483647 h 1904"/>
              <a:gd name="T46" fmla="*/ 2147483647 w 1894"/>
              <a:gd name="T47" fmla="*/ 2147483647 h 1904"/>
              <a:gd name="T48" fmla="*/ 2147483647 w 1894"/>
              <a:gd name="T49" fmla="*/ 2147483647 h 1904"/>
              <a:gd name="T50" fmla="*/ 2147483647 w 1894"/>
              <a:gd name="T51" fmla="*/ 2147483647 h 1904"/>
              <a:gd name="T52" fmla="*/ 2147483647 w 1894"/>
              <a:gd name="T53" fmla="*/ 2147483647 h 1904"/>
              <a:gd name="T54" fmla="*/ 2147483647 w 1894"/>
              <a:gd name="T55" fmla="*/ 2147483647 h 1904"/>
              <a:gd name="T56" fmla="*/ 2147483647 w 1894"/>
              <a:gd name="T57" fmla="*/ 2147483647 h 1904"/>
              <a:gd name="T58" fmla="*/ 2147483647 w 1894"/>
              <a:gd name="T59" fmla="*/ 2147483647 h 1904"/>
              <a:gd name="T60" fmla="*/ 2147483647 w 1894"/>
              <a:gd name="T61" fmla="*/ 2147483647 h 1904"/>
              <a:gd name="T62" fmla="*/ 2147483647 w 1894"/>
              <a:gd name="T63" fmla="*/ 2147483647 h 1904"/>
              <a:gd name="T64" fmla="*/ 2147483647 w 1894"/>
              <a:gd name="T65" fmla="*/ 2147483647 h 1904"/>
              <a:gd name="T66" fmla="*/ 2147483647 w 1894"/>
              <a:gd name="T67" fmla="*/ 2147483647 h 1904"/>
              <a:gd name="T68" fmla="*/ 2147483647 w 1894"/>
              <a:gd name="T69" fmla="*/ 2147483647 h 1904"/>
              <a:gd name="T70" fmla="*/ 2147483647 w 1894"/>
              <a:gd name="T71" fmla="*/ 2147483647 h 1904"/>
              <a:gd name="T72" fmla="*/ 2147483647 w 1894"/>
              <a:gd name="T73" fmla="*/ 2147483647 h 1904"/>
              <a:gd name="T74" fmla="*/ 2147483647 w 1894"/>
              <a:gd name="T75" fmla="*/ 2147483647 h 1904"/>
              <a:gd name="T76" fmla="*/ 2147483647 w 1894"/>
              <a:gd name="T77" fmla="*/ 2147483647 h 1904"/>
              <a:gd name="T78" fmla="*/ 2147483647 w 1894"/>
              <a:gd name="T79" fmla="*/ 2147483647 h 1904"/>
              <a:gd name="T80" fmla="*/ 0 w 1894"/>
              <a:gd name="T81" fmla="*/ 2147483647 h 1904"/>
              <a:gd name="T82" fmla="*/ 2147483647 w 1894"/>
              <a:gd name="T83" fmla="*/ 2147483647 h 1904"/>
              <a:gd name="T84" fmla="*/ 2147483647 w 1894"/>
              <a:gd name="T85" fmla="*/ 2147483647 h 1904"/>
              <a:gd name="T86" fmla="*/ 2147483647 w 1894"/>
              <a:gd name="T87" fmla="*/ 2147483647 h 1904"/>
              <a:gd name="T88" fmla="*/ 2147483647 w 1894"/>
              <a:gd name="T89" fmla="*/ 2147483647 h 1904"/>
              <a:gd name="T90" fmla="*/ 2147483647 w 1894"/>
              <a:gd name="T91" fmla="*/ 2147483647 h 1904"/>
              <a:gd name="T92" fmla="*/ 2147483647 w 1894"/>
              <a:gd name="T93" fmla="*/ 2147483647 h 19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4"/>
              <a:gd name="T142" fmla="*/ 0 h 1904"/>
              <a:gd name="T143" fmla="*/ 1894 w 1894"/>
              <a:gd name="T144" fmla="*/ 1904 h 190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4" h="1904">
                <a:moveTo>
                  <a:pt x="651" y="0"/>
                </a:moveTo>
                <a:lnTo>
                  <a:pt x="653" y="0"/>
                </a:lnTo>
                <a:lnTo>
                  <a:pt x="659" y="0"/>
                </a:lnTo>
                <a:lnTo>
                  <a:pt x="668" y="0"/>
                </a:lnTo>
                <a:lnTo>
                  <a:pt x="682" y="0"/>
                </a:lnTo>
                <a:lnTo>
                  <a:pt x="699" y="1"/>
                </a:lnTo>
                <a:lnTo>
                  <a:pt x="720" y="1"/>
                </a:lnTo>
                <a:lnTo>
                  <a:pt x="742" y="3"/>
                </a:lnTo>
                <a:lnTo>
                  <a:pt x="769" y="4"/>
                </a:lnTo>
                <a:lnTo>
                  <a:pt x="799" y="6"/>
                </a:lnTo>
                <a:lnTo>
                  <a:pt x="831" y="8"/>
                </a:lnTo>
                <a:lnTo>
                  <a:pt x="865" y="10"/>
                </a:lnTo>
                <a:lnTo>
                  <a:pt x="902" y="13"/>
                </a:lnTo>
                <a:lnTo>
                  <a:pt x="941" y="17"/>
                </a:lnTo>
                <a:lnTo>
                  <a:pt x="982" y="21"/>
                </a:lnTo>
                <a:lnTo>
                  <a:pt x="1025" y="26"/>
                </a:lnTo>
                <a:lnTo>
                  <a:pt x="1070" y="32"/>
                </a:lnTo>
                <a:lnTo>
                  <a:pt x="1116" y="38"/>
                </a:lnTo>
                <a:lnTo>
                  <a:pt x="1164" y="46"/>
                </a:lnTo>
                <a:lnTo>
                  <a:pt x="1213" y="55"/>
                </a:lnTo>
                <a:lnTo>
                  <a:pt x="1263" y="63"/>
                </a:lnTo>
                <a:lnTo>
                  <a:pt x="1315" y="73"/>
                </a:lnTo>
                <a:lnTo>
                  <a:pt x="1366" y="85"/>
                </a:lnTo>
                <a:lnTo>
                  <a:pt x="1418" y="97"/>
                </a:lnTo>
                <a:lnTo>
                  <a:pt x="1472" y="111"/>
                </a:lnTo>
                <a:lnTo>
                  <a:pt x="1525" y="125"/>
                </a:lnTo>
                <a:lnTo>
                  <a:pt x="1579" y="141"/>
                </a:lnTo>
                <a:lnTo>
                  <a:pt x="1632" y="159"/>
                </a:lnTo>
                <a:lnTo>
                  <a:pt x="1685" y="177"/>
                </a:lnTo>
                <a:lnTo>
                  <a:pt x="1739" y="197"/>
                </a:lnTo>
                <a:lnTo>
                  <a:pt x="1791" y="218"/>
                </a:lnTo>
                <a:lnTo>
                  <a:pt x="1843" y="241"/>
                </a:lnTo>
                <a:lnTo>
                  <a:pt x="1894" y="266"/>
                </a:lnTo>
                <a:lnTo>
                  <a:pt x="1729" y="1139"/>
                </a:lnTo>
                <a:lnTo>
                  <a:pt x="1733" y="1140"/>
                </a:lnTo>
                <a:lnTo>
                  <a:pt x="1742" y="1146"/>
                </a:lnTo>
                <a:lnTo>
                  <a:pt x="1755" y="1156"/>
                </a:lnTo>
                <a:lnTo>
                  <a:pt x="1768" y="1173"/>
                </a:lnTo>
                <a:lnTo>
                  <a:pt x="1778" y="1199"/>
                </a:lnTo>
                <a:lnTo>
                  <a:pt x="1781" y="1234"/>
                </a:lnTo>
                <a:lnTo>
                  <a:pt x="1777" y="1281"/>
                </a:lnTo>
                <a:lnTo>
                  <a:pt x="1760" y="1341"/>
                </a:lnTo>
                <a:lnTo>
                  <a:pt x="1472" y="1765"/>
                </a:lnTo>
                <a:lnTo>
                  <a:pt x="1432" y="1765"/>
                </a:lnTo>
                <a:lnTo>
                  <a:pt x="1324" y="1904"/>
                </a:lnTo>
                <a:lnTo>
                  <a:pt x="1322" y="1904"/>
                </a:lnTo>
                <a:lnTo>
                  <a:pt x="1315" y="1903"/>
                </a:lnTo>
                <a:lnTo>
                  <a:pt x="1304" y="1902"/>
                </a:lnTo>
                <a:lnTo>
                  <a:pt x="1290" y="1900"/>
                </a:lnTo>
                <a:lnTo>
                  <a:pt x="1270" y="1897"/>
                </a:lnTo>
                <a:lnTo>
                  <a:pt x="1249" y="1894"/>
                </a:lnTo>
                <a:lnTo>
                  <a:pt x="1223" y="1891"/>
                </a:lnTo>
                <a:lnTo>
                  <a:pt x="1194" y="1887"/>
                </a:lnTo>
                <a:lnTo>
                  <a:pt x="1162" y="1881"/>
                </a:lnTo>
                <a:lnTo>
                  <a:pt x="1128" y="1876"/>
                </a:lnTo>
                <a:lnTo>
                  <a:pt x="1091" y="1869"/>
                </a:lnTo>
                <a:lnTo>
                  <a:pt x="1050" y="1862"/>
                </a:lnTo>
                <a:lnTo>
                  <a:pt x="1008" y="1854"/>
                </a:lnTo>
                <a:lnTo>
                  <a:pt x="964" y="1845"/>
                </a:lnTo>
                <a:lnTo>
                  <a:pt x="918" y="1835"/>
                </a:lnTo>
                <a:lnTo>
                  <a:pt x="870" y="1824"/>
                </a:lnTo>
                <a:lnTo>
                  <a:pt x="820" y="1813"/>
                </a:lnTo>
                <a:lnTo>
                  <a:pt x="769" y="1800"/>
                </a:lnTo>
                <a:lnTo>
                  <a:pt x="717" y="1786"/>
                </a:lnTo>
                <a:lnTo>
                  <a:pt x="664" y="1772"/>
                </a:lnTo>
                <a:lnTo>
                  <a:pt x="610" y="1755"/>
                </a:lnTo>
                <a:lnTo>
                  <a:pt x="555" y="1738"/>
                </a:lnTo>
                <a:lnTo>
                  <a:pt x="501" y="1720"/>
                </a:lnTo>
                <a:lnTo>
                  <a:pt x="445" y="1701"/>
                </a:lnTo>
                <a:lnTo>
                  <a:pt x="390" y="1681"/>
                </a:lnTo>
                <a:lnTo>
                  <a:pt x="334" y="1659"/>
                </a:lnTo>
                <a:lnTo>
                  <a:pt x="280" y="1636"/>
                </a:lnTo>
                <a:lnTo>
                  <a:pt x="225" y="1611"/>
                </a:lnTo>
                <a:lnTo>
                  <a:pt x="172" y="1585"/>
                </a:lnTo>
                <a:lnTo>
                  <a:pt x="119" y="1559"/>
                </a:lnTo>
                <a:lnTo>
                  <a:pt x="67" y="1530"/>
                </a:lnTo>
                <a:lnTo>
                  <a:pt x="17" y="1500"/>
                </a:lnTo>
                <a:lnTo>
                  <a:pt x="16" y="1495"/>
                </a:lnTo>
                <a:lnTo>
                  <a:pt x="12" y="1480"/>
                </a:lnTo>
                <a:lnTo>
                  <a:pt x="8" y="1457"/>
                </a:lnTo>
                <a:lnTo>
                  <a:pt x="4" y="1430"/>
                </a:lnTo>
                <a:lnTo>
                  <a:pt x="0" y="1401"/>
                </a:lnTo>
                <a:lnTo>
                  <a:pt x="0" y="1370"/>
                </a:lnTo>
                <a:lnTo>
                  <a:pt x="4" y="1343"/>
                </a:lnTo>
                <a:lnTo>
                  <a:pt x="12" y="1319"/>
                </a:lnTo>
                <a:lnTo>
                  <a:pt x="388" y="965"/>
                </a:lnTo>
                <a:lnTo>
                  <a:pt x="387" y="961"/>
                </a:lnTo>
                <a:lnTo>
                  <a:pt x="386" y="952"/>
                </a:lnTo>
                <a:lnTo>
                  <a:pt x="386" y="936"/>
                </a:lnTo>
                <a:lnTo>
                  <a:pt x="390" y="917"/>
                </a:lnTo>
                <a:lnTo>
                  <a:pt x="397" y="893"/>
                </a:lnTo>
                <a:lnTo>
                  <a:pt x="412" y="868"/>
                </a:lnTo>
                <a:lnTo>
                  <a:pt x="435" y="841"/>
                </a:lnTo>
                <a:lnTo>
                  <a:pt x="468" y="814"/>
                </a:lnTo>
                <a:lnTo>
                  <a:pt x="651" y="0"/>
                </a:lnTo>
                <a:close/>
              </a:path>
            </a:pathLst>
          </a:custGeom>
          <a:solidFill>
            <a:schemeClr val="folHlink"/>
          </a:solidFill>
          <a:ln w="9525">
            <a:solidFill>
              <a:schemeClr val="bg2"/>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768" name="Freeform 1338"/>
          <p:cNvSpPr>
            <a:spLocks/>
          </p:cNvSpPr>
          <p:nvPr/>
        </p:nvSpPr>
        <p:spPr bwMode="auto">
          <a:xfrm>
            <a:off x="6232525" y="2019300"/>
            <a:ext cx="171450" cy="49213"/>
          </a:xfrm>
          <a:custGeom>
            <a:avLst/>
            <a:gdLst>
              <a:gd name="T0" fmla="*/ 2147483647 w 1106"/>
              <a:gd name="T1" fmla="*/ 0 h 331"/>
              <a:gd name="T2" fmla="*/ 2147483647 w 1106"/>
              <a:gd name="T3" fmla="*/ 2147483647 h 331"/>
              <a:gd name="T4" fmla="*/ 2147483647 w 1106"/>
              <a:gd name="T5" fmla="*/ 2147483647 h 331"/>
              <a:gd name="T6" fmla="*/ 0 w 1106"/>
              <a:gd name="T7" fmla="*/ 2147483647 h 331"/>
              <a:gd name="T8" fmla="*/ 2147483647 w 1106"/>
              <a:gd name="T9" fmla="*/ 0 h 331"/>
              <a:gd name="T10" fmla="*/ 0 60000 65536"/>
              <a:gd name="T11" fmla="*/ 0 60000 65536"/>
              <a:gd name="T12" fmla="*/ 0 60000 65536"/>
              <a:gd name="T13" fmla="*/ 0 60000 65536"/>
              <a:gd name="T14" fmla="*/ 0 60000 65536"/>
              <a:gd name="T15" fmla="*/ 0 w 1106"/>
              <a:gd name="T16" fmla="*/ 0 h 331"/>
              <a:gd name="T17" fmla="*/ 1106 w 1106"/>
              <a:gd name="T18" fmla="*/ 331 h 331"/>
            </a:gdLst>
            <a:ahLst/>
            <a:cxnLst>
              <a:cxn ang="T10">
                <a:pos x="T0" y="T1"/>
              </a:cxn>
              <a:cxn ang="T11">
                <a:pos x="T2" y="T3"/>
              </a:cxn>
              <a:cxn ang="T12">
                <a:pos x="T4" y="T5"/>
              </a:cxn>
              <a:cxn ang="T13">
                <a:pos x="T6" y="T7"/>
              </a:cxn>
              <a:cxn ang="T14">
                <a:pos x="T8" y="T9"/>
              </a:cxn>
            </a:cxnLst>
            <a:rect l="T15" t="T16" r="T17" b="T18"/>
            <a:pathLst>
              <a:path w="1106" h="331">
                <a:moveTo>
                  <a:pt x="40" y="0"/>
                </a:moveTo>
                <a:lnTo>
                  <a:pt x="1106" y="277"/>
                </a:lnTo>
                <a:lnTo>
                  <a:pt x="1071" y="331"/>
                </a:lnTo>
                <a:lnTo>
                  <a:pt x="0" y="36"/>
                </a:lnTo>
                <a:lnTo>
                  <a:pt x="4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69" name="Freeform 1339"/>
          <p:cNvSpPr>
            <a:spLocks/>
          </p:cNvSpPr>
          <p:nvPr/>
        </p:nvSpPr>
        <p:spPr bwMode="auto">
          <a:xfrm>
            <a:off x="6203950" y="2041525"/>
            <a:ext cx="200025" cy="76200"/>
          </a:xfrm>
          <a:custGeom>
            <a:avLst/>
            <a:gdLst>
              <a:gd name="T0" fmla="*/ 2147483647 w 1285"/>
              <a:gd name="T1" fmla="*/ 2147483647 h 505"/>
              <a:gd name="T2" fmla="*/ 2147483647 w 1285"/>
              <a:gd name="T3" fmla="*/ 2147483647 h 505"/>
              <a:gd name="T4" fmla="*/ 2147483647 w 1285"/>
              <a:gd name="T5" fmla="*/ 2147483647 h 505"/>
              <a:gd name="T6" fmla="*/ 2147483647 w 1285"/>
              <a:gd name="T7" fmla="*/ 2147483647 h 505"/>
              <a:gd name="T8" fmla="*/ 2147483647 w 1285"/>
              <a:gd name="T9" fmla="*/ 2147483647 h 505"/>
              <a:gd name="T10" fmla="*/ 2147483647 w 1285"/>
              <a:gd name="T11" fmla="*/ 2147483647 h 505"/>
              <a:gd name="T12" fmla="*/ 2147483647 w 1285"/>
              <a:gd name="T13" fmla="*/ 2147483647 h 505"/>
              <a:gd name="T14" fmla="*/ 2147483647 w 1285"/>
              <a:gd name="T15" fmla="*/ 2147483647 h 505"/>
              <a:gd name="T16" fmla="*/ 2147483647 w 1285"/>
              <a:gd name="T17" fmla="*/ 2147483647 h 505"/>
              <a:gd name="T18" fmla="*/ 2147483647 w 1285"/>
              <a:gd name="T19" fmla="*/ 2147483647 h 505"/>
              <a:gd name="T20" fmla="*/ 2147483647 w 1285"/>
              <a:gd name="T21" fmla="*/ 2147483647 h 505"/>
              <a:gd name="T22" fmla="*/ 2147483647 w 1285"/>
              <a:gd name="T23" fmla="*/ 2147483647 h 505"/>
              <a:gd name="T24" fmla="*/ 2147483647 w 1285"/>
              <a:gd name="T25" fmla="*/ 2147483647 h 505"/>
              <a:gd name="T26" fmla="*/ 2147483647 w 1285"/>
              <a:gd name="T27" fmla="*/ 2147483647 h 505"/>
              <a:gd name="T28" fmla="*/ 2147483647 w 1285"/>
              <a:gd name="T29" fmla="*/ 2147483647 h 505"/>
              <a:gd name="T30" fmla="*/ 2147483647 w 1285"/>
              <a:gd name="T31" fmla="*/ 2147483647 h 505"/>
              <a:gd name="T32" fmla="*/ 2147483647 w 1285"/>
              <a:gd name="T33" fmla="*/ 2147483647 h 505"/>
              <a:gd name="T34" fmla="*/ 2147483647 w 1285"/>
              <a:gd name="T35" fmla="*/ 2147483647 h 505"/>
              <a:gd name="T36" fmla="*/ 0 w 1285"/>
              <a:gd name="T37" fmla="*/ 2147483647 h 505"/>
              <a:gd name="T38" fmla="*/ 2147483647 w 1285"/>
              <a:gd name="T39" fmla="*/ 2147483647 h 505"/>
              <a:gd name="T40" fmla="*/ 2147483647 w 1285"/>
              <a:gd name="T41" fmla="*/ 2147483647 h 505"/>
              <a:gd name="T42" fmla="*/ 2147483647 w 1285"/>
              <a:gd name="T43" fmla="*/ 2147483647 h 505"/>
              <a:gd name="T44" fmla="*/ 2147483647 w 1285"/>
              <a:gd name="T45" fmla="*/ 2147483647 h 505"/>
              <a:gd name="T46" fmla="*/ 2147483647 w 1285"/>
              <a:gd name="T47" fmla="*/ 2147483647 h 505"/>
              <a:gd name="T48" fmla="*/ 2147483647 w 1285"/>
              <a:gd name="T49" fmla="*/ 2147483647 h 505"/>
              <a:gd name="T50" fmla="*/ 2147483647 w 1285"/>
              <a:gd name="T51" fmla="*/ 2147483647 h 505"/>
              <a:gd name="T52" fmla="*/ 2147483647 w 1285"/>
              <a:gd name="T53" fmla="*/ 2147483647 h 505"/>
              <a:gd name="T54" fmla="*/ 2147483647 w 1285"/>
              <a:gd name="T55" fmla="*/ 2147483647 h 505"/>
              <a:gd name="T56" fmla="*/ 2147483647 w 1285"/>
              <a:gd name="T57" fmla="*/ 2147483647 h 505"/>
              <a:gd name="T58" fmla="*/ 2147483647 w 1285"/>
              <a:gd name="T59" fmla="*/ 2147483647 h 505"/>
              <a:gd name="T60" fmla="*/ 2147483647 w 1285"/>
              <a:gd name="T61" fmla="*/ 2147483647 h 505"/>
              <a:gd name="T62" fmla="*/ 2147483647 w 1285"/>
              <a:gd name="T63" fmla="*/ 2147483647 h 505"/>
              <a:gd name="T64" fmla="*/ 2147483647 w 1285"/>
              <a:gd name="T65" fmla="*/ 2147483647 h 505"/>
              <a:gd name="T66" fmla="*/ 2147483647 w 1285"/>
              <a:gd name="T67" fmla="*/ 2147483647 h 505"/>
              <a:gd name="T68" fmla="*/ 2147483647 w 1285"/>
              <a:gd name="T69" fmla="*/ 2147483647 h 505"/>
              <a:gd name="T70" fmla="*/ 2147483647 w 1285"/>
              <a:gd name="T71" fmla="*/ 2147483647 h 505"/>
              <a:gd name="T72" fmla="*/ 2147483647 w 1285"/>
              <a:gd name="T73" fmla="*/ 2147483647 h 505"/>
              <a:gd name="T74" fmla="*/ 2147483647 w 1285"/>
              <a:gd name="T75" fmla="*/ 2147483647 h 505"/>
              <a:gd name="T76" fmla="*/ 2147483647 w 1285"/>
              <a:gd name="T77" fmla="*/ 2147483647 h 505"/>
              <a:gd name="T78" fmla="*/ 2147483647 w 1285"/>
              <a:gd name="T79" fmla="*/ 2147483647 h 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85"/>
              <a:gd name="T121" fmla="*/ 0 h 505"/>
              <a:gd name="T122" fmla="*/ 1285 w 1285"/>
              <a:gd name="T123" fmla="*/ 505 h 50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85" h="505">
                <a:moveTo>
                  <a:pt x="1284" y="391"/>
                </a:moveTo>
                <a:lnTo>
                  <a:pt x="1282" y="391"/>
                </a:lnTo>
                <a:lnTo>
                  <a:pt x="1275" y="390"/>
                </a:lnTo>
                <a:lnTo>
                  <a:pt x="1264" y="389"/>
                </a:lnTo>
                <a:lnTo>
                  <a:pt x="1250" y="387"/>
                </a:lnTo>
                <a:lnTo>
                  <a:pt x="1232" y="385"/>
                </a:lnTo>
                <a:lnTo>
                  <a:pt x="1209" y="382"/>
                </a:lnTo>
                <a:lnTo>
                  <a:pt x="1183" y="378"/>
                </a:lnTo>
                <a:lnTo>
                  <a:pt x="1155" y="374"/>
                </a:lnTo>
                <a:lnTo>
                  <a:pt x="1124" y="369"/>
                </a:lnTo>
                <a:lnTo>
                  <a:pt x="1089" y="362"/>
                </a:lnTo>
                <a:lnTo>
                  <a:pt x="1052" y="355"/>
                </a:lnTo>
                <a:lnTo>
                  <a:pt x="1013" y="349"/>
                </a:lnTo>
                <a:lnTo>
                  <a:pt x="971" y="340"/>
                </a:lnTo>
                <a:lnTo>
                  <a:pt x="926" y="332"/>
                </a:lnTo>
                <a:lnTo>
                  <a:pt x="881" y="322"/>
                </a:lnTo>
                <a:lnTo>
                  <a:pt x="834" y="311"/>
                </a:lnTo>
                <a:lnTo>
                  <a:pt x="785" y="299"/>
                </a:lnTo>
                <a:lnTo>
                  <a:pt x="735" y="287"/>
                </a:lnTo>
                <a:lnTo>
                  <a:pt x="684" y="273"/>
                </a:lnTo>
                <a:lnTo>
                  <a:pt x="632" y="259"/>
                </a:lnTo>
                <a:lnTo>
                  <a:pt x="579" y="244"/>
                </a:lnTo>
                <a:lnTo>
                  <a:pt x="526" y="228"/>
                </a:lnTo>
                <a:lnTo>
                  <a:pt x="472" y="209"/>
                </a:lnTo>
                <a:lnTo>
                  <a:pt x="419" y="191"/>
                </a:lnTo>
                <a:lnTo>
                  <a:pt x="364" y="171"/>
                </a:lnTo>
                <a:lnTo>
                  <a:pt x="311" y="150"/>
                </a:lnTo>
                <a:lnTo>
                  <a:pt x="259" y="128"/>
                </a:lnTo>
                <a:lnTo>
                  <a:pt x="206" y="105"/>
                </a:lnTo>
                <a:lnTo>
                  <a:pt x="155" y="81"/>
                </a:lnTo>
                <a:lnTo>
                  <a:pt x="104" y="55"/>
                </a:lnTo>
                <a:lnTo>
                  <a:pt x="55" y="28"/>
                </a:lnTo>
                <a:lnTo>
                  <a:pt x="7" y="0"/>
                </a:lnTo>
                <a:lnTo>
                  <a:pt x="6" y="4"/>
                </a:lnTo>
                <a:lnTo>
                  <a:pt x="4" y="15"/>
                </a:lnTo>
                <a:lnTo>
                  <a:pt x="2" y="32"/>
                </a:lnTo>
                <a:lnTo>
                  <a:pt x="0" y="53"/>
                </a:lnTo>
                <a:lnTo>
                  <a:pt x="0" y="76"/>
                </a:lnTo>
                <a:lnTo>
                  <a:pt x="2" y="98"/>
                </a:lnTo>
                <a:lnTo>
                  <a:pt x="8" y="120"/>
                </a:lnTo>
                <a:lnTo>
                  <a:pt x="18" y="137"/>
                </a:lnTo>
                <a:lnTo>
                  <a:pt x="19" y="139"/>
                </a:lnTo>
                <a:lnTo>
                  <a:pt x="22" y="141"/>
                </a:lnTo>
                <a:lnTo>
                  <a:pt x="28" y="144"/>
                </a:lnTo>
                <a:lnTo>
                  <a:pt x="37" y="148"/>
                </a:lnTo>
                <a:lnTo>
                  <a:pt x="47" y="155"/>
                </a:lnTo>
                <a:lnTo>
                  <a:pt x="59" y="162"/>
                </a:lnTo>
                <a:lnTo>
                  <a:pt x="75" y="170"/>
                </a:lnTo>
                <a:lnTo>
                  <a:pt x="92" y="180"/>
                </a:lnTo>
                <a:lnTo>
                  <a:pt x="112" y="190"/>
                </a:lnTo>
                <a:lnTo>
                  <a:pt x="134" y="200"/>
                </a:lnTo>
                <a:lnTo>
                  <a:pt x="159" y="212"/>
                </a:lnTo>
                <a:lnTo>
                  <a:pt x="186" y="225"/>
                </a:lnTo>
                <a:lnTo>
                  <a:pt x="215" y="238"/>
                </a:lnTo>
                <a:lnTo>
                  <a:pt x="247" y="252"/>
                </a:lnTo>
                <a:lnTo>
                  <a:pt x="281" y="267"/>
                </a:lnTo>
                <a:lnTo>
                  <a:pt x="318" y="281"/>
                </a:lnTo>
                <a:lnTo>
                  <a:pt x="358" y="296"/>
                </a:lnTo>
                <a:lnTo>
                  <a:pt x="399" y="311"/>
                </a:lnTo>
                <a:lnTo>
                  <a:pt x="443" y="326"/>
                </a:lnTo>
                <a:lnTo>
                  <a:pt x="491" y="341"/>
                </a:lnTo>
                <a:lnTo>
                  <a:pt x="540" y="357"/>
                </a:lnTo>
                <a:lnTo>
                  <a:pt x="592" y="372"/>
                </a:lnTo>
                <a:lnTo>
                  <a:pt x="647" y="387"/>
                </a:lnTo>
                <a:lnTo>
                  <a:pt x="703" y="402"/>
                </a:lnTo>
                <a:lnTo>
                  <a:pt x="764" y="416"/>
                </a:lnTo>
                <a:lnTo>
                  <a:pt x="826" y="431"/>
                </a:lnTo>
                <a:lnTo>
                  <a:pt x="890" y="444"/>
                </a:lnTo>
                <a:lnTo>
                  <a:pt x="958" y="459"/>
                </a:lnTo>
                <a:lnTo>
                  <a:pt x="1028" y="472"/>
                </a:lnTo>
                <a:lnTo>
                  <a:pt x="1101" y="483"/>
                </a:lnTo>
                <a:lnTo>
                  <a:pt x="1177" y="494"/>
                </a:lnTo>
                <a:lnTo>
                  <a:pt x="1255" y="505"/>
                </a:lnTo>
                <a:lnTo>
                  <a:pt x="1256" y="503"/>
                </a:lnTo>
                <a:lnTo>
                  <a:pt x="1260" y="497"/>
                </a:lnTo>
                <a:lnTo>
                  <a:pt x="1265" y="487"/>
                </a:lnTo>
                <a:lnTo>
                  <a:pt x="1272" y="473"/>
                </a:lnTo>
                <a:lnTo>
                  <a:pt x="1278" y="456"/>
                </a:lnTo>
                <a:lnTo>
                  <a:pt x="1282" y="437"/>
                </a:lnTo>
                <a:lnTo>
                  <a:pt x="1285" y="415"/>
                </a:lnTo>
                <a:lnTo>
                  <a:pt x="1284" y="39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70" name="AutoShape 1340"/>
          <p:cNvSpPr>
            <a:spLocks noChangeAspect="1" noChangeArrowheads="1" noTextEdit="1"/>
          </p:cNvSpPr>
          <p:nvPr/>
        </p:nvSpPr>
        <p:spPr bwMode="auto">
          <a:xfrm>
            <a:off x="6143625" y="1728788"/>
            <a:ext cx="32226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71" name="Freeform 1341"/>
          <p:cNvSpPr>
            <a:spLocks/>
          </p:cNvSpPr>
          <p:nvPr/>
        </p:nvSpPr>
        <p:spPr bwMode="auto">
          <a:xfrm>
            <a:off x="6210300" y="1751013"/>
            <a:ext cx="46038" cy="57150"/>
          </a:xfrm>
          <a:custGeom>
            <a:avLst/>
            <a:gdLst>
              <a:gd name="T0" fmla="*/ 2147483647 w 179"/>
              <a:gd name="T1" fmla="*/ 2147483647 h 216"/>
              <a:gd name="T2" fmla="*/ 2147483647 w 179"/>
              <a:gd name="T3" fmla="*/ 2147483647 h 216"/>
              <a:gd name="T4" fmla="*/ 2147483647 w 179"/>
              <a:gd name="T5" fmla="*/ 2147483647 h 216"/>
              <a:gd name="T6" fmla="*/ 2147483647 w 179"/>
              <a:gd name="T7" fmla="*/ 2147483647 h 216"/>
              <a:gd name="T8" fmla="*/ 2147483647 w 179"/>
              <a:gd name="T9" fmla="*/ 2147483647 h 216"/>
              <a:gd name="T10" fmla="*/ 2147483647 w 179"/>
              <a:gd name="T11" fmla="*/ 2147483647 h 216"/>
              <a:gd name="T12" fmla="*/ 2147483647 w 179"/>
              <a:gd name="T13" fmla="*/ 2147483647 h 216"/>
              <a:gd name="T14" fmla="*/ 2147483647 w 179"/>
              <a:gd name="T15" fmla="*/ 2147483647 h 216"/>
              <a:gd name="T16" fmla="*/ 0 w 179"/>
              <a:gd name="T17" fmla="*/ 2147483647 h 216"/>
              <a:gd name="T18" fmla="*/ 2147483647 w 179"/>
              <a:gd name="T19" fmla="*/ 2147483647 h 216"/>
              <a:gd name="T20" fmla="*/ 2147483647 w 179"/>
              <a:gd name="T21" fmla="*/ 2147483647 h 216"/>
              <a:gd name="T22" fmla="*/ 2147483647 w 179"/>
              <a:gd name="T23" fmla="*/ 2147483647 h 216"/>
              <a:gd name="T24" fmla="*/ 2147483647 w 179"/>
              <a:gd name="T25" fmla="*/ 2147483647 h 216"/>
              <a:gd name="T26" fmla="*/ 2147483647 w 179"/>
              <a:gd name="T27" fmla="*/ 2147483647 h 216"/>
              <a:gd name="T28" fmla="*/ 2147483647 w 179"/>
              <a:gd name="T29" fmla="*/ 2147483647 h 216"/>
              <a:gd name="T30" fmla="*/ 2147483647 w 179"/>
              <a:gd name="T31" fmla="*/ 2147483647 h 216"/>
              <a:gd name="T32" fmla="*/ 2147483647 w 179"/>
              <a:gd name="T33" fmla="*/ 2147483647 h 216"/>
              <a:gd name="T34" fmla="*/ 2147483647 w 179"/>
              <a:gd name="T35" fmla="*/ 2147483647 h 216"/>
              <a:gd name="T36" fmla="*/ 2147483647 w 179"/>
              <a:gd name="T37" fmla="*/ 2147483647 h 216"/>
              <a:gd name="T38" fmla="*/ 2147483647 w 179"/>
              <a:gd name="T39" fmla="*/ 2147483647 h 216"/>
              <a:gd name="T40" fmla="*/ 2147483647 w 179"/>
              <a:gd name="T41" fmla="*/ 2147483647 h 216"/>
              <a:gd name="T42" fmla="*/ 2147483647 w 179"/>
              <a:gd name="T43" fmla="*/ 2147483647 h 216"/>
              <a:gd name="T44" fmla="*/ 2147483647 w 179"/>
              <a:gd name="T45" fmla="*/ 2147483647 h 216"/>
              <a:gd name="T46" fmla="*/ 2147483647 w 179"/>
              <a:gd name="T47" fmla="*/ 2147483647 h 216"/>
              <a:gd name="T48" fmla="*/ 2147483647 w 179"/>
              <a:gd name="T49" fmla="*/ 2147483647 h 216"/>
              <a:gd name="T50" fmla="*/ 2147483647 w 179"/>
              <a:gd name="T51" fmla="*/ 2147483647 h 216"/>
              <a:gd name="T52" fmla="*/ 2147483647 w 179"/>
              <a:gd name="T53" fmla="*/ 2147483647 h 216"/>
              <a:gd name="T54" fmla="*/ 2147483647 w 179"/>
              <a:gd name="T55" fmla="*/ 2147483647 h 216"/>
              <a:gd name="T56" fmla="*/ 2147483647 w 179"/>
              <a:gd name="T57" fmla="*/ 2147483647 h 216"/>
              <a:gd name="T58" fmla="*/ 2147483647 w 179"/>
              <a:gd name="T59" fmla="*/ 2147483647 h 216"/>
              <a:gd name="T60" fmla="*/ 2147483647 w 179"/>
              <a:gd name="T61" fmla="*/ 2147483647 h 216"/>
              <a:gd name="T62" fmla="*/ 2147483647 w 179"/>
              <a:gd name="T63" fmla="*/ 2147483647 h 216"/>
              <a:gd name="T64" fmla="*/ 2147483647 w 179"/>
              <a:gd name="T65" fmla="*/ 2147483647 h 216"/>
              <a:gd name="T66" fmla="*/ 2147483647 w 179"/>
              <a:gd name="T67" fmla="*/ 2147483647 h 216"/>
              <a:gd name="T68" fmla="*/ 2147483647 w 179"/>
              <a:gd name="T69" fmla="*/ 2147483647 h 216"/>
              <a:gd name="T70" fmla="*/ 2147483647 w 179"/>
              <a:gd name="T71" fmla="*/ 2147483647 h 216"/>
              <a:gd name="T72" fmla="*/ 2147483647 w 179"/>
              <a:gd name="T73" fmla="*/ 2147483647 h 216"/>
              <a:gd name="T74" fmla="*/ 2147483647 w 179"/>
              <a:gd name="T75" fmla="*/ 2147483647 h 216"/>
              <a:gd name="T76" fmla="*/ 2147483647 w 179"/>
              <a:gd name="T77" fmla="*/ 2147483647 h 216"/>
              <a:gd name="T78" fmla="*/ 2147483647 w 179"/>
              <a:gd name="T79" fmla="*/ 2147483647 h 216"/>
              <a:gd name="T80" fmla="*/ 2147483647 w 179"/>
              <a:gd name="T81" fmla="*/ 2147483647 h 216"/>
              <a:gd name="T82" fmla="*/ 2147483647 w 179"/>
              <a:gd name="T83" fmla="*/ 2147483647 h 216"/>
              <a:gd name="T84" fmla="*/ 2147483647 w 179"/>
              <a:gd name="T85" fmla="*/ 0 h 216"/>
              <a:gd name="T86" fmla="*/ 2147483647 w 179"/>
              <a:gd name="T87" fmla="*/ 2147483647 h 216"/>
              <a:gd name="T88" fmla="*/ 2147483647 w 179"/>
              <a:gd name="T89" fmla="*/ 2147483647 h 216"/>
              <a:gd name="T90" fmla="*/ 2147483647 w 179"/>
              <a:gd name="T91" fmla="*/ 2147483647 h 216"/>
              <a:gd name="T92" fmla="*/ 2147483647 w 179"/>
              <a:gd name="T93" fmla="*/ 2147483647 h 216"/>
              <a:gd name="T94" fmla="*/ 2147483647 w 179"/>
              <a:gd name="T95" fmla="*/ 2147483647 h 216"/>
              <a:gd name="T96" fmla="*/ 2147483647 w 179"/>
              <a:gd name="T97" fmla="*/ 2147483647 h 2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9"/>
              <a:gd name="T148" fmla="*/ 0 h 216"/>
              <a:gd name="T149" fmla="*/ 179 w 179"/>
              <a:gd name="T150" fmla="*/ 216 h 2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9" h="216">
                <a:moveTo>
                  <a:pt x="63" y="28"/>
                </a:moveTo>
                <a:lnTo>
                  <a:pt x="49" y="37"/>
                </a:lnTo>
                <a:lnTo>
                  <a:pt x="38" y="47"/>
                </a:lnTo>
                <a:lnTo>
                  <a:pt x="27" y="59"/>
                </a:lnTo>
                <a:lnTo>
                  <a:pt x="18" y="72"/>
                </a:lnTo>
                <a:lnTo>
                  <a:pt x="10" y="86"/>
                </a:lnTo>
                <a:lnTo>
                  <a:pt x="5" y="101"/>
                </a:lnTo>
                <a:lnTo>
                  <a:pt x="2" y="117"/>
                </a:lnTo>
                <a:lnTo>
                  <a:pt x="0" y="133"/>
                </a:lnTo>
                <a:lnTo>
                  <a:pt x="2" y="155"/>
                </a:lnTo>
                <a:lnTo>
                  <a:pt x="10" y="173"/>
                </a:lnTo>
                <a:lnTo>
                  <a:pt x="23" y="190"/>
                </a:lnTo>
                <a:lnTo>
                  <a:pt x="40" y="201"/>
                </a:lnTo>
                <a:lnTo>
                  <a:pt x="59" y="211"/>
                </a:lnTo>
                <a:lnTo>
                  <a:pt x="79" y="215"/>
                </a:lnTo>
                <a:lnTo>
                  <a:pt x="100" y="216"/>
                </a:lnTo>
                <a:lnTo>
                  <a:pt x="120" y="213"/>
                </a:lnTo>
                <a:lnTo>
                  <a:pt x="124" y="213"/>
                </a:lnTo>
                <a:lnTo>
                  <a:pt x="128" y="211"/>
                </a:lnTo>
                <a:lnTo>
                  <a:pt x="131" y="208"/>
                </a:lnTo>
                <a:lnTo>
                  <a:pt x="132" y="203"/>
                </a:lnTo>
                <a:lnTo>
                  <a:pt x="130" y="198"/>
                </a:lnTo>
                <a:lnTo>
                  <a:pt x="126" y="194"/>
                </a:lnTo>
                <a:lnTo>
                  <a:pt x="121" y="190"/>
                </a:lnTo>
                <a:lnTo>
                  <a:pt x="116" y="187"/>
                </a:lnTo>
                <a:lnTo>
                  <a:pt x="105" y="184"/>
                </a:lnTo>
                <a:lnTo>
                  <a:pt x="95" y="182"/>
                </a:lnTo>
                <a:lnTo>
                  <a:pt x="84" y="180"/>
                </a:lnTo>
                <a:lnTo>
                  <a:pt x="75" y="178"/>
                </a:lnTo>
                <a:lnTo>
                  <a:pt x="65" y="175"/>
                </a:lnTo>
                <a:lnTo>
                  <a:pt x="56" y="170"/>
                </a:lnTo>
                <a:lnTo>
                  <a:pt x="47" y="165"/>
                </a:lnTo>
                <a:lnTo>
                  <a:pt x="39" y="156"/>
                </a:lnTo>
                <a:lnTo>
                  <a:pt x="36" y="120"/>
                </a:lnTo>
                <a:lnTo>
                  <a:pt x="44" y="90"/>
                </a:lnTo>
                <a:lnTo>
                  <a:pt x="61" y="67"/>
                </a:lnTo>
                <a:lnTo>
                  <a:pt x="84" y="47"/>
                </a:lnTo>
                <a:lnTo>
                  <a:pt x="109" y="32"/>
                </a:lnTo>
                <a:lnTo>
                  <a:pt x="136" y="21"/>
                </a:lnTo>
                <a:lnTo>
                  <a:pt x="160" y="12"/>
                </a:lnTo>
                <a:lnTo>
                  <a:pt x="179" y="5"/>
                </a:lnTo>
                <a:lnTo>
                  <a:pt x="167" y="1"/>
                </a:lnTo>
                <a:lnTo>
                  <a:pt x="154" y="0"/>
                </a:lnTo>
                <a:lnTo>
                  <a:pt x="140" y="2"/>
                </a:lnTo>
                <a:lnTo>
                  <a:pt x="124" y="5"/>
                </a:lnTo>
                <a:lnTo>
                  <a:pt x="108" y="10"/>
                </a:lnTo>
                <a:lnTo>
                  <a:pt x="92" y="15"/>
                </a:lnTo>
                <a:lnTo>
                  <a:pt x="77" y="22"/>
                </a:lnTo>
                <a:lnTo>
                  <a:pt x="63" y="28"/>
                </a:lnTo>
                <a:close/>
              </a:path>
            </a:pathLst>
          </a:custGeom>
          <a:solidFill>
            <a:srgbClr val="C9E8FF"/>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772" name="Freeform 1342"/>
          <p:cNvSpPr>
            <a:spLocks/>
          </p:cNvSpPr>
          <p:nvPr/>
        </p:nvSpPr>
        <p:spPr bwMode="auto">
          <a:xfrm>
            <a:off x="6288088" y="1749425"/>
            <a:ext cx="28575" cy="44450"/>
          </a:xfrm>
          <a:custGeom>
            <a:avLst/>
            <a:gdLst>
              <a:gd name="T0" fmla="*/ 2147483647 w 114"/>
              <a:gd name="T1" fmla="*/ 2147483647 h 168"/>
              <a:gd name="T2" fmla="*/ 2147483647 w 114"/>
              <a:gd name="T3" fmla="*/ 2147483647 h 168"/>
              <a:gd name="T4" fmla="*/ 2147483647 w 114"/>
              <a:gd name="T5" fmla="*/ 2147483647 h 168"/>
              <a:gd name="T6" fmla="*/ 2147483647 w 114"/>
              <a:gd name="T7" fmla="*/ 2147483647 h 168"/>
              <a:gd name="T8" fmla="*/ 2147483647 w 114"/>
              <a:gd name="T9" fmla="*/ 2147483647 h 168"/>
              <a:gd name="T10" fmla="*/ 2147483647 w 114"/>
              <a:gd name="T11" fmla="*/ 2147483647 h 168"/>
              <a:gd name="T12" fmla="*/ 2147483647 w 114"/>
              <a:gd name="T13" fmla="*/ 2147483647 h 168"/>
              <a:gd name="T14" fmla="*/ 2147483647 w 114"/>
              <a:gd name="T15" fmla="*/ 2147483647 h 168"/>
              <a:gd name="T16" fmla="*/ 2147483647 w 114"/>
              <a:gd name="T17" fmla="*/ 2147483647 h 168"/>
              <a:gd name="T18" fmla="*/ 2147483647 w 114"/>
              <a:gd name="T19" fmla="*/ 2147483647 h 168"/>
              <a:gd name="T20" fmla="*/ 2147483647 w 114"/>
              <a:gd name="T21" fmla="*/ 2147483647 h 168"/>
              <a:gd name="T22" fmla="*/ 2147483647 w 114"/>
              <a:gd name="T23" fmla="*/ 2147483647 h 168"/>
              <a:gd name="T24" fmla="*/ 2147483647 w 114"/>
              <a:gd name="T25" fmla="*/ 2147483647 h 168"/>
              <a:gd name="T26" fmla="*/ 2147483647 w 114"/>
              <a:gd name="T27" fmla="*/ 2147483647 h 168"/>
              <a:gd name="T28" fmla="*/ 2147483647 w 114"/>
              <a:gd name="T29" fmla="*/ 2147483647 h 168"/>
              <a:gd name="T30" fmla="*/ 2147483647 w 114"/>
              <a:gd name="T31" fmla="*/ 2147483647 h 168"/>
              <a:gd name="T32" fmla="*/ 2147483647 w 114"/>
              <a:gd name="T33" fmla="*/ 2147483647 h 168"/>
              <a:gd name="T34" fmla="*/ 2147483647 w 114"/>
              <a:gd name="T35" fmla="*/ 2147483647 h 168"/>
              <a:gd name="T36" fmla="*/ 2147483647 w 114"/>
              <a:gd name="T37" fmla="*/ 2147483647 h 168"/>
              <a:gd name="T38" fmla="*/ 2147483647 w 114"/>
              <a:gd name="T39" fmla="*/ 2147483647 h 168"/>
              <a:gd name="T40" fmla="*/ 2147483647 w 114"/>
              <a:gd name="T41" fmla="*/ 2147483647 h 168"/>
              <a:gd name="T42" fmla="*/ 2147483647 w 114"/>
              <a:gd name="T43" fmla="*/ 2147483647 h 168"/>
              <a:gd name="T44" fmla="*/ 2147483647 w 114"/>
              <a:gd name="T45" fmla="*/ 2147483647 h 168"/>
              <a:gd name="T46" fmla="*/ 2147483647 w 114"/>
              <a:gd name="T47" fmla="*/ 2147483647 h 168"/>
              <a:gd name="T48" fmla="*/ 2147483647 w 114"/>
              <a:gd name="T49" fmla="*/ 2147483647 h 168"/>
              <a:gd name="T50" fmla="*/ 2147483647 w 114"/>
              <a:gd name="T51" fmla="*/ 2147483647 h 168"/>
              <a:gd name="T52" fmla="*/ 2147483647 w 114"/>
              <a:gd name="T53" fmla="*/ 2147483647 h 168"/>
              <a:gd name="T54" fmla="*/ 2147483647 w 114"/>
              <a:gd name="T55" fmla="*/ 2147483647 h 168"/>
              <a:gd name="T56" fmla="*/ 2147483647 w 114"/>
              <a:gd name="T57" fmla="*/ 2147483647 h 168"/>
              <a:gd name="T58" fmla="*/ 2147483647 w 114"/>
              <a:gd name="T59" fmla="*/ 2147483647 h 168"/>
              <a:gd name="T60" fmla="*/ 2147483647 w 114"/>
              <a:gd name="T61" fmla="*/ 0 h 168"/>
              <a:gd name="T62" fmla="*/ 2147483647 w 114"/>
              <a:gd name="T63" fmla="*/ 0 h 168"/>
              <a:gd name="T64" fmla="*/ 0 w 114"/>
              <a:gd name="T65" fmla="*/ 2147483647 h 168"/>
              <a:gd name="T66" fmla="*/ 2147483647 w 114"/>
              <a:gd name="T67" fmla="*/ 2147483647 h 168"/>
              <a:gd name="T68" fmla="*/ 2147483647 w 114"/>
              <a:gd name="T69" fmla="*/ 2147483647 h 168"/>
              <a:gd name="T70" fmla="*/ 2147483647 w 114"/>
              <a:gd name="T71" fmla="*/ 2147483647 h 168"/>
              <a:gd name="T72" fmla="*/ 2147483647 w 114"/>
              <a:gd name="T73" fmla="*/ 2147483647 h 168"/>
              <a:gd name="T74" fmla="*/ 2147483647 w 114"/>
              <a:gd name="T75" fmla="*/ 2147483647 h 168"/>
              <a:gd name="T76" fmla="*/ 2147483647 w 114"/>
              <a:gd name="T77" fmla="*/ 2147483647 h 168"/>
              <a:gd name="T78" fmla="*/ 2147483647 w 114"/>
              <a:gd name="T79" fmla="*/ 2147483647 h 168"/>
              <a:gd name="T80" fmla="*/ 2147483647 w 114"/>
              <a:gd name="T81" fmla="*/ 2147483647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168"/>
              <a:gd name="T125" fmla="*/ 114 w 114"/>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168">
                <a:moveTo>
                  <a:pt x="96" y="55"/>
                </a:moveTo>
                <a:lnTo>
                  <a:pt x="101" y="72"/>
                </a:lnTo>
                <a:lnTo>
                  <a:pt x="100" y="88"/>
                </a:lnTo>
                <a:lnTo>
                  <a:pt x="92" y="101"/>
                </a:lnTo>
                <a:lnTo>
                  <a:pt x="82" y="112"/>
                </a:lnTo>
                <a:lnTo>
                  <a:pt x="69" y="123"/>
                </a:lnTo>
                <a:lnTo>
                  <a:pt x="54" y="134"/>
                </a:lnTo>
                <a:lnTo>
                  <a:pt x="40" y="143"/>
                </a:lnTo>
                <a:lnTo>
                  <a:pt x="27" y="153"/>
                </a:lnTo>
                <a:lnTo>
                  <a:pt x="25" y="156"/>
                </a:lnTo>
                <a:lnTo>
                  <a:pt x="24" y="158"/>
                </a:lnTo>
                <a:lnTo>
                  <a:pt x="24" y="162"/>
                </a:lnTo>
                <a:lnTo>
                  <a:pt x="25" y="165"/>
                </a:lnTo>
                <a:lnTo>
                  <a:pt x="28" y="167"/>
                </a:lnTo>
                <a:lnTo>
                  <a:pt x="31" y="168"/>
                </a:lnTo>
                <a:lnTo>
                  <a:pt x="33" y="168"/>
                </a:lnTo>
                <a:lnTo>
                  <a:pt x="37" y="167"/>
                </a:lnTo>
                <a:lnTo>
                  <a:pt x="53" y="157"/>
                </a:lnTo>
                <a:lnTo>
                  <a:pt x="69" y="147"/>
                </a:lnTo>
                <a:lnTo>
                  <a:pt x="84" y="135"/>
                </a:lnTo>
                <a:lnTo>
                  <a:pt x="97" y="121"/>
                </a:lnTo>
                <a:lnTo>
                  <a:pt x="107" y="106"/>
                </a:lnTo>
                <a:lnTo>
                  <a:pt x="113" y="89"/>
                </a:lnTo>
                <a:lnTo>
                  <a:pt x="114" y="71"/>
                </a:lnTo>
                <a:lnTo>
                  <a:pt x="110" y="51"/>
                </a:lnTo>
                <a:lnTo>
                  <a:pt x="101" y="36"/>
                </a:lnTo>
                <a:lnTo>
                  <a:pt x="87" y="24"/>
                </a:lnTo>
                <a:lnTo>
                  <a:pt x="70" y="14"/>
                </a:lnTo>
                <a:lnTo>
                  <a:pt x="51" y="7"/>
                </a:lnTo>
                <a:lnTo>
                  <a:pt x="32" y="2"/>
                </a:lnTo>
                <a:lnTo>
                  <a:pt x="17" y="0"/>
                </a:lnTo>
                <a:lnTo>
                  <a:pt x="5" y="0"/>
                </a:lnTo>
                <a:lnTo>
                  <a:pt x="0" y="3"/>
                </a:lnTo>
                <a:lnTo>
                  <a:pt x="12" y="9"/>
                </a:lnTo>
                <a:lnTo>
                  <a:pt x="26" y="13"/>
                </a:lnTo>
                <a:lnTo>
                  <a:pt x="41" y="17"/>
                </a:lnTo>
                <a:lnTo>
                  <a:pt x="54" y="22"/>
                </a:lnTo>
                <a:lnTo>
                  <a:pt x="68" y="27"/>
                </a:lnTo>
                <a:lnTo>
                  <a:pt x="80" y="34"/>
                </a:lnTo>
                <a:lnTo>
                  <a:pt x="89" y="43"/>
                </a:lnTo>
                <a:lnTo>
                  <a:pt x="96" y="55"/>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73" name="Freeform 1343"/>
          <p:cNvSpPr>
            <a:spLocks/>
          </p:cNvSpPr>
          <p:nvPr/>
        </p:nvSpPr>
        <p:spPr bwMode="auto">
          <a:xfrm>
            <a:off x="6181725" y="1739900"/>
            <a:ext cx="74613" cy="92075"/>
          </a:xfrm>
          <a:custGeom>
            <a:avLst/>
            <a:gdLst>
              <a:gd name="T0" fmla="*/ 2147483647 w 289"/>
              <a:gd name="T1" fmla="*/ 2147483647 h 351"/>
              <a:gd name="T2" fmla="*/ 2147483647 w 289"/>
              <a:gd name="T3" fmla="*/ 2147483647 h 351"/>
              <a:gd name="T4" fmla="*/ 2147483647 w 289"/>
              <a:gd name="T5" fmla="*/ 2147483647 h 351"/>
              <a:gd name="T6" fmla="*/ 0 w 289"/>
              <a:gd name="T7" fmla="*/ 2147483647 h 351"/>
              <a:gd name="T8" fmla="*/ 2147483647 w 289"/>
              <a:gd name="T9" fmla="*/ 2147483647 h 351"/>
              <a:gd name="T10" fmla="*/ 2147483647 w 289"/>
              <a:gd name="T11" fmla="*/ 2147483647 h 351"/>
              <a:gd name="T12" fmla="*/ 2147483647 w 289"/>
              <a:gd name="T13" fmla="*/ 2147483647 h 351"/>
              <a:gd name="T14" fmla="*/ 2147483647 w 289"/>
              <a:gd name="T15" fmla="*/ 2147483647 h 351"/>
              <a:gd name="T16" fmla="*/ 2147483647 w 289"/>
              <a:gd name="T17" fmla="*/ 2147483647 h 351"/>
              <a:gd name="T18" fmla="*/ 2147483647 w 289"/>
              <a:gd name="T19" fmla="*/ 2147483647 h 351"/>
              <a:gd name="T20" fmla="*/ 2147483647 w 289"/>
              <a:gd name="T21" fmla="*/ 2147483647 h 351"/>
              <a:gd name="T22" fmla="*/ 2147483647 w 289"/>
              <a:gd name="T23" fmla="*/ 2147483647 h 351"/>
              <a:gd name="T24" fmla="*/ 2147483647 w 289"/>
              <a:gd name="T25" fmla="*/ 2147483647 h 351"/>
              <a:gd name="T26" fmla="*/ 2147483647 w 289"/>
              <a:gd name="T27" fmla="*/ 2147483647 h 351"/>
              <a:gd name="T28" fmla="*/ 2147483647 w 289"/>
              <a:gd name="T29" fmla="*/ 2147483647 h 351"/>
              <a:gd name="T30" fmla="*/ 2147483647 w 289"/>
              <a:gd name="T31" fmla="*/ 2147483647 h 351"/>
              <a:gd name="T32" fmla="*/ 2147483647 w 289"/>
              <a:gd name="T33" fmla="*/ 2147483647 h 351"/>
              <a:gd name="T34" fmla="*/ 2147483647 w 289"/>
              <a:gd name="T35" fmla="*/ 2147483647 h 351"/>
              <a:gd name="T36" fmla="*/ 2147483647 w 289"/>
              <a:gd name="T37" fmla="*/ 2147483647 h 351"/>
              <a:gd name="T38" fmla="*/ 2147483647 w 289"/>
              <a:gd name="T39" fmla="*/ 2147483647 h 351"/>
              <a:gd name="T40" fmla="*/ 2147483647 w 289"/>
              <a:gd name="T41" fmla="*/ 2147483647 h 351"/>
              <a:gd name="T42" fmla="*/ 2147483647 w 289"/>
              <a:gd name="T43" fmla="*/ 2147483647 h 351"/>
              <a:gd name="T44" fmla="*/ 2147483647 w 289"/>
              <a:gd name="T45" fmla="*/ 2147483647 h 351"/>
              <a:gd name="T46" fmla="*/ 2147483647 w 289"/>
              <a:gd name="T47" fmla="*/ 2147483647 h 351"/>
              <a:gd name="T48" fmla="*/ 2147483647 w 289"/>
              <a:gd name="T49" fmla="*/ 2147483647 h 351"/>
              <a:gd name="T50" fmla="*/ 2147483647 w 289"/>
              <a:gd name="T51" fmla="*/ 2147483647 h 351"/>
              <a:gd name="T52" fmla="*/ 2147483647 w 289"/>
              <a:gd name="T53" fmla="*/ 2147483647 h 351"/>
              <a:gd name="T54" fmla="*/ 2147483647 w 289"/>
              <a:gd name="T55" fmla="*/ 2147483647 h 351"/>
              <a:gd name="T56" fmla="*/ 2147483647 w 289"/>
              <a:gd name="T57" fmla="*/ 2147483647 h 351"/>
              <a:gd name="T58" fmla="*/ 2147483647 w 289"/>
              <a:gd name="T59" fmla="*/ 2147483647 h 351"/>
              <a:gd name="T60" fmla="*/ 2147483647 w 289"/>
              <a:gd name="T61" fmla="*/ 2147483647 h 351"/>
              <a:gd name="T62" fmla="*/ 2147483647 w 289"/>
              <a:gd name="T63" fmla="*/ 2147483647 h 351"/>
              <a:gd name="T64" fmla="*/ 2147483647 w 289"/>
              <a:gd name="T65" fmla="*/ 2147483647 h 351"/>
              <a:gd name="T66" fmla="*/ 2147483647 w 289"/>
              <a:gd name="T67" fmla="*/ 2147483647 h 351"/>
              <a:gd name="T68" fmla="*/ 2147483647 w 289"/>
              <a:gd name="T69" fmla="*/ 2147483647 h 351"/>
              <a:gd name="T70" fmla="*/ 2147483647 w 289"/>
              <a:gd name="T71" fmla="*/ 2147483647 h 351"/>
              <a:gd name="T72" fmla="*/ 2147483647 w 289"/>
              <a:gd name="T73" fmla="*/ 2147483647 h 351"/>
              <a:gd name="T74" fmla="*/ 2147483647 w 289"/>
              <a:gd name="T75" fmla="*/ 2147483647 h 351"/>
              <a:gd name="T76" fmla="*/ 2147483647 w 289"/>
              <a:gd name="T77" fmla="*/ 2147483647 h 351"/>
              <a:gd name="T78" fmla="*/ 2147483647 w 289"/>
              <a:gd name="T79" fmla="*/ 2147483647 h 351"/>
              <a:gd name="T80" fmla="*/ 2147483647 w 289"/>
              <a:gd name="T81" fmla="*/ 0 h 351"/>
              <a:gd name="T82" fmla="*/ 2147483647 w 289"/>
              <a:gd name="T83" fmla="*/ 2147483647 h 351"/>
              <a:gd name="T84" fmla="*/ 2147483647 w 289"/>
              <a:gd name="T85" fmla="*/ 2147483647 h 351"/>
              <a:gd name="T86" fmla="*/ 2147483647 w 289"/>
              <a:gd name="T87" fmla="*/ 2147483647 h 3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1"/>
              <a:gd name="T134" fmla="*/ 289 w 289"/>
              <a:gd name="T135" fmla="*/ 351 h 3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1">
                <a:moveTo>
                  <a:pt x="112" y="46"/>
                </a:moveTo>
                <a:lnTo>
                  <a:pt x="90" y="65"/>
                </a:lnTo>
                <a:lnTo>
                  <a:pt x="68" y="84"/>
                </a:lnTo>
                <a:lnTo>
                  <a:pt x="48" y="106"/>
                </a:lnTo>
                <a:lnTo>
                  <a:pt x="30" y="130"/>
                </a:lnTo>
                <a:lnTo>
                  <a:pt x="15" y="155"/>
                </a:lnTo>
                <a:lnTo>
                  <a:pt x="5" y="181"/>
                </a:lnTo>
                <a:lnTo>
                  <a:pt x="0" y="210"/>
                </a:lnTo>
                <a:lnTo>
                  <a:pt x="1" y="240"/>
                </a:lnTo>
                <a:lnTo>
                  <a:pt x="3" y="248"/>
                </a:lnTo>
                <a:lnTo>
                  <a:pt x="5" y="256"/>
                </a:lnTo>
                <a:lnTo>
                  <a:pt x="8" y="262"/>
                </a:lnTo>
                <a:lnTo>
                  <a:pt x="12" y="270"/>
                </a:lnTo>
                <a:lnTo>
                  <a:pt x="17" y="276"/>
                </a:lnTo>
                <a:lnTo>
                  <a:pt x="24" y="283"/>
                </a:lnTo>
                <a:lnTo>
                  <a:pt x="29" y="288"/>
                </a:lnTo>
                <a:lnTo>
                  <a:pt x="36" y="292"/>
                </a:lnTo>
                <a:lnTo>
                  <a:pt x="50" y="301"/>
                </a:lnTo>
                <a:lnTo>
                  <a:pt x="64" y="308"/>
                </a:lnTo>
                <a:lnTo>
                  <a:pt x="77" y="315"/>
                </a:lnTo>
                <a:lnTo>
                  <a:pt x="92" y="320"/>
                </a:lnTo>
                <a:lnTo>
                  <a:pt x="107" y="326"/>
                </a:lnTo>
                <a:lnTo>
                  <a:pt x="121" y="330"/>
                </a:lnTo>
                <a:lnTo>
                  <a:pt x="136" y="334"/>
                </a:lnTo>
                <a:lnTo>
                  <a:pt x="151" y="337"/>
                </a:lnTo>
                <a:lnTo>
                  <a:pt x="167" y="341"/>
                </a:lnTo>
                <a:lnTo>
                  <a:pt x="181" y="343"/>
                </a:lnTo>
                <a:lnTo>
                  <a:pt x="197" y="345"/>
                </a:lnTo>
                <a:lnTo>
                  <a:pt x="213" y="347"/>
                </a:lnTo>
                <a:lnTo>
                  <a:pt x="228" y="348"/>
                </a:lnTo>
                <a:lnTo>
                  <a:pt x="243" y="349"/>
                </a:lnTo>
                <a:lnTo>
                  <a:pt x="259" y="350"/>
                </a:lnTo>
                <a:lnTo>
                  <a:pt x="274" y="351"/>
                </a:lnTo>
                <a:lnTo>
                  <a:pt x="279" y="351"/>
                </a:lnTo>
                <a:lnTo>
                  <a:pt x="283" y="349"/>
                </a:lnTo>
                <a:lnTo>
                  <a:pt x="286" y="345"/>
                </a:lnTo>
                <a:lnTo>
                  <a:pt x="289" y="341"/>
                </a:lnTo>
                <a:lnTo>
                  <a:pt x="289" y="335"/>
                </a:lnTo>
                <a:lnTo>
                  <a:pt x="286" y="331"/>
                </a:lnTo>
                <a:lnTo>
                  <a:pt x="282" y="328"/>
                </a:lnTo>
                <a:lnTo>
                  <a:pt x="277" y="326"/>
                </a:lnTo>
                <a:lnTo>
                  <a:pt x="263" y="322"/>
                </a:lnTo>
                <a:lnTo>
                  <a:pt x="250" y="320"/>
                </a:lnTo>
                <a:lnTo>
                  <a:pt x="236" y="317"/>
                </a:lnTo>
                <a:lnTo>
                  <a:pt x="221" y="315"/>
                </a:lnTo>
                <a:lnTo>
                  <a:pt x="208" y="313"/>
                </a:lnTo>
                <a:lnTo>
                  <a:pt x="194" y="311"/>
                </a:lnTo>
                <a:lnTo>
                  <a:pt x="179" y="308"/>
                </a:lnTo>
                <a:lnTo>
                  <a:pt x="166" y="305"/>
                </a:lnTo>
                <a:lnTo>
                  <a:pt x="152" y="303"/>
                </a:lnTo>
                <a:lnTo>
                  <a:pt x="138" y="300"/>
                </a:lnTo>
                <a:lnTo>
                  <a:pt x="125" y="296"/>
                </a:lnTo>
                <a:lnTo>
                  <a:pt x="111" y="292"/>
                </a:lnTo>
                <a:lnTo>
                  <a:pt x="98" y="287"/>
                </a:lnTo>
                <a:lnTo>
                  <a:pt x="85" y="282"/>
                </a:lnTo>
                <a:lnTo>
                  <a:pt x="72" y="276"/>
                </a:lnTo>
                <a:lnTo>
                  <a:pt x="59" y="269"/>
                </a:lnTo>
                <a:lnTo>
                  <a:pt x="49" y="261"/>
                </a:lnTo>
                <a:lnTo>
                  <a:pt x="41" y="252"/>
                </a:lnTo>
                <a:lnTo>
                  <a:pt x="34" y="241"/>
                </a:lnTo>
                <a:lnTo>
                  <a:pt x="31" y="228"/>
                </a:lnTo>
                <a:lnTo>
                  <a:pt x="30" y="215"/>
                </a:lnTo>
                <a:lnTo>
                  <a:pt x="31" y="201"/>
                </a:lnTo>
                <a:lnTo>
                  <a:pt x="34" y="186"/>
                </a:lnTo>
                <a:lnTo>
                  <a:pt x="38" y="174"/>
                </a:lnTo>
                <a:lnTo>
                  <a:pt x="46" y="158"/>
                </a:lnTo>
                <a:lnTo>
                  <a:pt x="54" y="142"/>
                </a:lnTo>
                <a:lnTo>
                  <a:pt x="64" y="128"/>
                </a:lnTo>
                <a:lnTo>
                  <a:pt x="74" y="115"/>
                </a:lnTo>
                <a:lnTo>
                  <a:pt x="85" y="102"/>
                </a:lnTo>
                <a:lnTo>
                  <a:pt x="96" y="89"/>
                </a:lnTo>
                <a:lnTo>
                  <a:pt x="110" y="77"/>
                </a:lnTo>
                <a:lnTo>
                  <a:pt x="124" y="64"/>
                </a:lnTo>
                <a:lnTo>
                  <a:pt x="137" y="53"/>
                </a:lnTo>
                <a:lnTo>
                  <a:pt x="155" y="43"/>
                </a:lnTo>
                <a:lnTo>
                  <a:pt x="175" y="35"/>
                </a:lnTo>
                <a:lnTo>
                  <a:pt x="195" y="26"/>
                </a:lnTo>
                <a:lnTo>
                  <a:pt x="213" y="19"/>
                </a:lnTo>
                <a:lnTo>
                  <a:pt x="228" y="12"/>
                </a:lnTo>
                <a:lnTo>
                  <a:pt x="237" y="6"/>
                </a:lnTo>
                <a:lnTo>
                  <a:pt x="240" y="2"/>
                </a:lnTo>
                <a:lnTo>
                  <a:pt x="230" y="0"/>
                </a:lnTo>
                <a:lnTo>
                  <a:pt x="215" y="1"/>
                </a:lnTo>
                <a:lnTo>
                  <a:pt x="198" y="4"/>
                </a:lnTo>
                <a:lnTo>
                  <a:pt x="180" y="9"/>
                </a:lnTo>
                <a:lnTo>
                  <a:pt x="161" y="17"/>
                </a:lnTo>
                <a:lnTo>
                  <a:pt x="144" y="25"/>
                </a:lnTo>
                <a:lnTo>
                  <a:pt x="127" y="35"/>
                </a:lnTo>
                <a:lnTo>
                  <a:pt x="112" y="4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74" name="Freeform 1344"/>
          <p:cNvSpPr>
            <a:spLocks/>
          </p:cNvSpPr>
          <p:nvPr/>
        </p:nvSpPr>
        <p:spPr bwMode="auto">
          <a:xfrm>
            <a:off x="6284913" y="1736725"/>
            <a:ext cx="63500" cy="61913"/>
          </a:xfrm>
          <a:custGeom>
            <a:avLst/>
            <a:gdLst>
              <a:gd name="T0" fmla="*/ 2147483647 w 254"/>
              <a:gd name="T1" fmla="*/ 2147483647 h 234"/>
              <a:gd name="T2" fmla="*/ 2147483647 w 254"/>
              <a:gd name="T3" fmla="*/ 2147483647 h 234"/>
              <a:gd name="T4" fmla="*/ 2147483647 w 254"/>
              <a:gd name="T5" fmla="*/ 2147483647 h 234"/>
              <a:gd name="T6" fmla="*/ 2147483647 w 254"/>
              <a:gd name="T7" fmla="*/ 2147483647 h 234"/>
              <a:gd name="T8" fmla="*/ 2147483647 w 254"/>
              <a:gd name="T9" fmla="*/ 2147483647 h 234"/>
              <a:gd name="T10" fmla="*/ 2147483647 w 254"/>
              <a:gd name="T11" fmla="*/ 2147483647 h 234"/>
              <a:gd name="T12" fmla="*/ 2147483647 w 254"/>
              <a:gd name="T13" fmla="*/ 2147483647 h 234"/>
              <a:gd name="T14" fmla="*/ 2147483647 w 254"/>
              <a:gd name="T15" fmla="*/ 2147483647 h 234"/>
              <a:gd name="T16" fmla="*/ 2147483647 w 254"/>
              <a:gd name="T17" fmla="*/ 2147483647 h 234"/>
              <a:gd name="T18" fmla="*/ 2147483647 w 254"/>
              <a:gd name="T19" fmla="*/ 2147483647 h 234"/>
              <a:gd name="T20" fmla="*/ 2147483647 w 254"/>
              <a:gd name="T21" fmla="*/ 2147483647 h 234"/>
              <a:gd name="T22" fmla="*/ 2147483647 w 254"/>
              <a:gd name="T23" fmla="*/ 2147483647 h 234"/>
              <a:gd name="T24" fmla="*/ 2147483647 w 254"/>
              <a:gd name="T25" fmla="*/ 2147483647 h 234"/>
              <a:gd name="T26" fmla="*/ 2147483647 w 254"/>
              <a:gd name="T27" fmla="*/ 2147483647 h 234"/>
              <a:gd name="T28" fmla="*/ 2147483647 w 254"/>
              <a:gd name="T29" fmla="*/ 2147483647 h 234"/>
              <a:gd name="T30" fmla="*/ 2147483647 w 254"/>
              <a:gd name="T31" fmla="*/ 2147483647 h 234"/>
              <a:gd name="T32" fmla="*/ 2147483647 w 254"/>
              <a:gd name="T33" fmla="*/ 2147483647 h 234"/>
              <a:gd name="T34" fmla="*/ 2147483647 w 254"/>
              <a:gd name="T35" fmla="*/ 2147483647 h 234"/>
              <a:gd name="T36" fmla="*/ 2147483647 w 254"/>
              <a:gd name="T37" fmla="*/ 2147483647 h 234"/>
              <a:gd name="T38" fmla="*/ 2147483647 w 254"/>
              <a:gd name="T39" fmla="*/ 2147483647 h 234"/>
              <a:gd name="T40" fmla="*/ 2147483647 w 254"/>
              <a:gd name="T41" fmla="*/ 2147483647 h 234"/>
              <a:gd name="T42" fmla="*/ 2147483647 w 254"/>
              <a:gd name="T43" fmla="*/ 2147483647 h 234"/>
              <a:gd name="T44" fmla="*/ 2147483647 w 254"/>
              <a:gd name="T45" fmla="*/ 2147483647 h 234"/>
              <a:gd name="T46" fmla="*/ 2147483647 w 254"/>
              <a:gd name="T47" fmla="*/ 2147483647 h 234"/>
              <a:gd name="T48" fmla="*/ 2147483647 w 254"/>
              <a:gd name="T49" fmla="*/ 2147483647 h 234"/>
              <a:gd name="T50" fmla="*/ 2147483647 w 254"/>
              <a:gd name="T51" fmla="*/ 2147483647 h 234"/>
              <a:gd name="T52" fmla="*/ 2147483647 w 254"/>
              <a:gd name="T53" fmla="*/ 2147483647 h 234"/>
              <a:gd name="T54" fmla="*/ 2147483647 w 254"/>
              <a:gd name="T55" fmla="*/ 2147483647 h 234"/>
              <a:gd name="T56" fmla="*/ 2147483647 w 254"/>
              <a:gd name="T57" fmla="*/ 2147483647 h 234"/>
              <a:gd name="T58" fmla="*/ 2147483647 w 254"/>
              <a:gd name="T59" fmla="*/ 2147483647 h 234"/>
              <a:gd name="T60" fmla="*/ 2147483647 w 254"/>
              <a:gd name="T61" fmla="*/ 2147483647 h 234"/>
              <a:gd name="T62" fmla="*/ 2147483647 w 254"/>
              <a:gd name="T63" fmla="*/ 2147483647 h 234"/>
              <a:gd name="T64" fmla="*/ 2147483647 w 254"/>
              <a:gd name="T65" fmla="*/ 2147483647 h 234"/>
              <a:gd name="T66" fmla="*/ 2147483647 w 254"/>
              <a:gd name="T67" fmla="*/ 2147483647 h 234"/>
              <a:gd name="T68" fmla="*/ 2147483647 w 254"/>
              <a:gd name="T69" fmla="*/ 2147483647 h 234"/>
              <a:gd name="T70" fmla="*/ 2147483647 w 254"/>
              <a:gd name="T71" fmla="*/ 2147483647 h 234"/>
              <a:gd name="T72" fmla="*/ 2147483647 w 254"/>
              <a:gd name="T73" fmla="*/ 2147483647 h 234"/>
              <a:gd name="T74" fmla="*/ 2147483647 w 254"/>
              <a:gd name="T75" fmla="*/ 2147483647 h 234"/>
              <a:gd name="T76" fmla="*/ 2147483647 w 254"/>
              <a:gd name="T77" fmla="*/ 2147483647 h 234"/>
              <a:gd name="T78" fmla="*/ 2147483647 w 254"/>
              <a:gd name="T79" fmla="*/ 0 h 234"/>
              <a:gd name="T80" fmla="*/ 2147483647 w 254"/>
              <a:gd name="T81" fmla="*/ 0 h 234"/>
              <a:gd name="T82" fmla="*/ 2147483647 w 254"/>
              <a:gd name="T83" fmla="*/ 0 h 234"/>
              <a:gd name="T84" fmla="*/ 2147483647 w 254"/>
              <a:gd name="T85" fmla="*/ 0 h 234"/>
              <a:gd name="T86" fmla="*/ 2147483647 w 254"/>
              <a:gd name="T87" fmla="*/ 2147483647 h 234"/>
              <a:gd name="T88" fmla="*/ 0 w 254"/>
              <a:gd name="T89" fmla="*/ 2147483647 h 234"/>
              <a:gd name="T90" fmla="*/ 2147483647 w 254"/>
              <a:gd name="T91" fmla="*/ 2147483647 h 234"/>
              <a:gd name="T92" fmla="*/ 2147483647 w 254"/>
              <a:gd name="T93" fmla="*/ 2147483647 h 234"/>
              <a:gd name="T94" fmla="*/ 2147483647 w 254"/>
              <a:gd name="T95" fmla="*/ 2147483647 h 234"/>
              <a:gd name="T96" fmla="*/ 2147483647 w 254"/>
              <a:gd name="T97" fmla="*/ 2147483647 h 234"/>
              <a:gd name="T98" fmla="*/ 2147483647 w 254"/>
              <a:gd name="T99" fmla="*/ 2147483647 h 234"/>
              <a:gd name="T100" fmla="*/ 2147483647 w 254"/>
              <a:gd name="T101" fmla="*/ 2147483647 h 234"/>
              <a:gd name="T102" fmla="*/ 2147483647 w 254"/>
              <a:gd name="T103" fmla="*/ 2147483647 h 234"/>
              <a:gd name="T104" fmla="*/ 2147483647 w 254"/>
              <a:gd name="T105" fmla="*/ 2147483647 h 234"/>
              <a:gd name="T106" fmla="*/ 2147483647 w 254"/>
              <a:gd name="T107" fmla="*/ 2147483647 h 234"/>
              <a:gd name="T108" fmla="*/ 2147483647 w 254"/>
              <a:gd name="T109" fmla="*/ 2147483647 h 234"/>
              <a:gd name="T110" fmla="*/ 2147483647 w 254"/>
              <a:gd name="T111" fmla="*/ 2147483647 h 234"/>
              <a:gd name="T112" fmla="*/ 2147483647 w 254"/>
              <a:gd name="T113" fmla="*/ 2147483647 h 234"/>
              <a:gd name="T114" fmla="*/ 2147483647 w 254"/>
              <a:gd name="T115" fmla="*/ 2147483647 h 234"/>
              <a:gd name="T116" fmla="*/ 2147483647 w 254"/>
              <a:gd name="T117" fmla="*/ 2147483647 h 234"/>
              <a:gd name="T118" fmla="*/ 2147483647 w 254"/>
              <a:gd name="T119" fmla="*/ 2147483647 h 234"/>
              <a:gd name="T120" fmla="*/ 2147483647 w 254"/>
              <a:gd name="T121" fmla="*/ 2147483647 h 2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4"/>
              <a:gd name="T184" fmla="*/ 0 h 234"/>
              <a:gd name="T185" fmla="*/ 254 w 254"/>
              <a:gd name="T186" fmla="*/ 234 h 2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4" h="234">
                <a:moveTo>
                  <a:pt x="210" y="71"/>
                </a:moveTo>
                <a:lnTo>
                  <a:pt x="222" y="84"/>
                </a:lnTo>
                <a:lnTo>
                  <a:pt x="229" y="99"/>
                </a:lnTo>
                <a:lnTo>
                  <a:pt x="232" y="115"/>
                </a:lnTo>
                <a:lnTo>
                  <a:pt x="232" y="132"/>
                </a:lnTo>
                <a:lnTo>
                  <a:pt x="230" y="146"/>
                </a:lnTo>
                <a:lnTo>
                  <a:pt x="226" y="158"/>
                </a:lnTo>
                <a:lnTo>
                  <a:pt x="219" y="170"/>
                </a:lnTo>
                <a:lnTo>
                  <a:pt x="211" y="179"/>
                </a:lnTo>
                <a:lnTo>
                  <a:pt x="202" y="190"/>
                </a:lnTo>
                <a:lnTo>
                  <a:pt x="193" y="199"/>
                </a:lnTo>
                <a:lnTo>
                  <a:pt x="183" y="208"/>
                </a:lnTo>
                <a:lnTo>
                  <a:pt x="174" y="218"/>
                </a:lnTo>
                <a:lnTo>
                  <a:pt x="172" y="221"/>
                </a:lnTo>
                <a:lnTo>
                  <a:pt x="172" y="224"/>
                </a:lnTo>
                <a:lnTo>
                  <a:pt x="172" y="227"/>
                </a:lnTo>
                <a:lnTo>
                  <a:pt x="174" y="231"/>
                </a:lnTo>
                <a:lnTo>
                  <a:pt x="177" y="233"/>
                </a:lnTo>
                <a:lnTo>
                  <a:pt x="181" y="234"/>
                </a:lnTo>
                <a:lnTo>
                  <a:pt x="184" y="233"/>
                </a:lnTo>
                <a:lnTo>
                  <a:pt x="187" y="231"/>
                </a:lnTo>
                <a:lnTo>
                  <a:pt x="208" y="217"/>
                </a:lnTo>
                <a:lnTo>
                  <a:pt x="226" y="199"/>
                </a:lnTo>
                <a:lnTo>
                  <a:pt x="240" y="178"/>
                </a:lnTo>
                <a:lnTo>
                  <a:pt x="249" y="155"/>
                </a:lnTo>
                <a:lnTo>
                  <a:pt x="254" y="131"/>
                </a:lnTo>
                <a:lnTo>
                  <a:pt x="251" y="107"/>
                </a:lnTo>
                <a:lnTo>
                  <a:pt x="243" y="84"/>
                </a:lnTo>
                <a:lnTo>
                  <a:pt x="226" y="64"/>
                </a:lnTo>
                <a:lnTo>
                  <a:pt x="214" y="53"/>
                </a:lnTo>
                <a:lnTo>
                  <a:pt x="199" y="45"/>
                </a:lnTo>
                <a:lnTo>
                  <a:pt x="183" y="36"/>
                </a:lnTo>
                <a:lnTo>
                  <a:pt x="165" y="29"/>
                </a:lnTo>
                <a:lnTo>
                  <a:pt x="147" y="21"/>
                </a:lnTo>
                <a:lnTo>
                  <a:pt x="129" y="16"/>
                </a:lnTo>
                <a:lnTo>
                  <a:pt x="111" y="12"/>
                </a:lnTo>
                <a:lnTo>
                  <a:pt x="93" y="7"/>
                </a:lnTo>
                <a:lnTo>
                  <a:pt x="75" y="4"/>
                </a:lnTo>
                <a:lnTo>
                  <a:pt x="59" y="2"/>
                </a:lnTo>
                <a:lnTo>
                  <a:pt x="43" y="0"/>
                </a:lnTo>
                <a:lnTo>
                  <a:pt x="31" y="0"/>
                </a:lnTo>
                <a:lnTo>
                  <a:pt x="19" y="0"/>
                </a:lnTo>
                <a:lnTo>
                  <a:pt x="10" y="0"/>
                </a:lnTo>
                <a:lnTo>
                  <a:pt x="3" y="2"/>
                </a:lnTo>
                <a:lnTo>
                  <a:pt x="0" y="4"/>
                </a:lnTo>
                <a:lnTo>
                  <a:pt x="11" y="6"/>
                </a:lnTo>
                <a:lnTo>
                  <a:pt x="21" y="7"/>
                </a:lnTo>
                <a:lnTo>
                  <a:pt x="34" y="9"/>
                </a:lnTo>
                <a:lnTo>
                  <a:pt x="46" y="12"/>
                </a:lnTo>
                <a:lnTo>
                  <a:pt x="59" y="15"/>
                </a:lnTo>
                <a:lnTo>
                  <a:pt x="74" y="17"/>
                </a:lnTo>
                <a:lnTo>
                  <a:pt x="87" y="20"/>
                </a:lnTo>
                <a:lnTo>
                  <a:pt x="102" y="23"/>
                </a:lnTo>
                <a:lnTo>
                  <a:pt x="116" y="28"/>
                </a:lnTo>
                <a:lnTo>
                  <a:pt x="131" y="32"/>
                </a:lnTo>
                <a:lnTo>
                  <a:pt x="145" y="36"/>
                </a:lnTo>
                <a:lnTo>
                  <a:pt x="159" y="42"/>
                </a:lnTo>
                <a:lnTo>
                  <a:pt x="173" y="48"/>
                </a:lnTo>
                <a:lnTo>
                  <a:pt x="186" y="55"/>
                </a:lnTo>
                <a:lnTo>
                  <a:pt x="199" y="63"/>
                </a:lnTo>
                <a:lnTo>
                  <a:pt x="210" y="71"/>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75" name="Freeform 1345"/>
          <p:cNvSpPr>
            <a:spLocks/>
          </p:cNvSpPr>
          <p:nvPr/>
        </p:nvSpPr>
        <p:spPr bwMode="auto">
          <a:xfrm>
            <a:off x="6156325" y="1765300"/>
            <a:ext cx="25400" cy="57150"/>
          </a:xfrm>
          <a:custGeom>
            <a:avLst/>
            <a:gdLst>
              <a:gd name="T0" fmla="*/ 0 w 103"/>
              <a:gd name="T1" fmla="*/ 2147483647 h 221"/>
              <a:gd name="T2" fmla="*/ 0 w 103"/>
              <a:gd name="T3" fmla="*/ 2147483647 h 221"/>
              <a:gd name="T4" fmla="*/ 2147483647 w 103"/>
              <a:gd name="T5" fmla="*/ 2147483647 h 221"/>
              <a:gd name="T6" fmla="*/ 2147483647 w 103"/>
              <a:gd name="T7" fmla="*/ 2147483647 h 221"/>
              <a:gd name="T8" fmla="*/ 2147483647 w 103"/>
              <a:gd name="T9" fmla="*/ 2147483647 h 221"/>
              <a:gd name="T10" fmla="*/ 2147483647 w 103"/>
              <a:gd name="T11" fmla="*/ 2147483647 h 221"/>
              <a:gd name="T12" fmla="*/ 2147483647 w 103"/>
              <a:gd name="T13" fmla="*/ 2147483647 h 221"/>
              <a:gd name="T14" fmla="*/ 2147483647 w 103"/>
              <a:gd name="T15" fmla="*/ 2147483647 h 221"/>
              <a:gd name="T16" fmla="*/ 2147483647 w 103"/>
              <a:gd name="T17" fmla="*/ 2147483647 h 221"/>
              <a:gd name="T18" fmla="*/ 2147483647 w 103"/>
              <a:gd name="T19" fmla="*/ 2147483647 h 221"/>
              <a:gd name="T20" fmla="*/ 2147483647 w 103"/>
              <a:gd name="T21" fmla="*/ 2147483647 h 221"/>
              <a:gd name="T22" fmla="*/ 2147483647 w 103"/>
              <a:gd name="T23" fmla="*/ 2147483647 h 221"/>
              <a:gd name="T24" fmla="*/ 2147483647 w 103"/>
              <a:gd name="T25" fmla="*/ 2147483647 h 221"/>
              <a:gd name="T26" fmla="*/ 2147483647 w 103"/>
              <a:gd name="T27" fmla="*/ 2147483647 h 221"/>
              <a:gd name="T28" fmla="*/ 2147483647 w 103"/>
              <a:gd name="T29" fmla="*/ 2147483647 h 221"/>
              <a:gd name="T30" fmla="*/ 2147483647 w 103"/>
              <a:gd name="T31" fmla="*/ 2147483647 h 221"/>
              <a:gd name="T32" fmla="*/ 2147483647 w 103"/>
              <a:gd name="T33" fmla="*/ 2147483647 h 221"/>
              <a:gd name="T34" fmla="*/ 2147483647 w 103"/>
              <a:gd name="T35" fmla="*/ 2147483647 h 221"/>
              <a:gd name="T36" fmla="*/ 2147483647 w 103"/>
              <a:gd name="T37" fmla="*/ 2147483647 h 221"/>
              <a:gd name="T38" fmla="*/ 2147483647 w 103"/>
              <a:gd name="T39" fmla="*/ 2147483647 h 221"/>
              <a:gd name="T40" fmla="*/ 2147483647 w 103"/>
              <a:gd name="T41" fmla="*/ 2147483647 h 221"/>
              <a:gd name="T42" fmla="*/ 2147483647 w 103"/>
              <a:gd name="T43" fmla="*/ 2147483647 h 221"/>
              <a:gd name="T44" fmla="*/ 2147483647 w 103"/>
              <a:gd name="T45" fmla="*/ 2147483647 h 221"/>
              <a:gd name="T46" fmla="*/ 2147483647 w 103"/>
              <a:gd name="T47" fmla="*/ 2147483647 h 221"/>
              <a:gd name="T48" fmla="*/ 2147483647 w 103"/>
              <a:gd name="T49" fmla="*/ 2147483647 h 221"/>
              <a:gd name="T50" fmla="*/ 2147483647 w 103"/>
              <a:gd name="T51" fmla="*/ 2147483647 h 221"/>
              <a:gd name="T52" fmla="*/ 2147483647 w 103"/>
              <a:gd name="T53" fmla="*/ 2147483647 h 221"/>
              <a:gd name="T54" fmla="*/ 2147483647 w 103"/>
              <a:gd name="T55" fmla="*/ 2147483647 h 221"/>
              <a:gd name="T56" fmla="*/ 2147483647 w 103"/>
              <a:gd name="T57" fmla="*/ 2147483647 h 221"/>
              <a:gd name="T58" fmla="*/ 2147483647 w 103"/>
              <a:gd name="T59" fmla="*/ 2147483647 h 221"/>
              <a:gd name="T60" fmla="*/ 2147483647 w 103"/>
              <a:gd name="T61" fmla="*/ 2147483647 h 221"/>
              <a:gd name="T62" fmla="*/ 2147483647 w 103"/>
              <a:gd name="T63" fmla="*/ 2147483647 h 221"/>
              <a:gd name="T64" fmla="*/ 2147483647 w 103"/>
              <a:gd name="T65" fmla="*/ 2147483647 h 221"/>
              <a:gd name="T66" fmla="*/ 2147483647 w 103"/>
              <a:gd name="T67" fmla="*/ 0 h 221"/>
              <a:gd name="T68" fmla="*/ 2147483647 w 103"/>
              <a:gd name="T69" fmla="*/ 2147483647 h 221"/>
              <a:gd name="T70" fmla="*/ 2147483647 w 103"/>
              <a:gd name="T71" fmla="*/ 2147483647 h 221"/>
              <a:gd name="T72" fmla="*/ 2147483647 w 103"/>
              <a:gd name="T73" fmla="*/ 2147483647 h 221"/>
              <a:gd name="T74" fmla="*/ 2147483647 w 103"/>
              <a:gd name="T75" fmla="*/ 2147483647 h 221"/>
              <a:gd name="T76" fmla="*/ 2147483647 w 103"/>
              <a:gd name="T77" fmla="*/ 2147483647 h 221"/>
              <a:gd name="T78" fmla="*/ 2147483647 w 103"/>
              <a:gd name="T79" fmla="*/ 2147483647 h 221"/>
              <a:gd name="T80" fmla="*/ 0 w 103"/>
              <a:gd name="T81" fmla="*/ 2147483647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1"/>
              <a:gd name="T125" fmla="*/ 103 w 103"/>
              <a:gd name="T126" fmla="*/ 221 h 2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1">
                <a:moveTo>
                  <a:pt x="0" y="121"/>
                </a:moveTo>
                <a:lnTo>
                  <a:pt x="0" y="139"/>
                </a:lnTo>
                <a:lnTo>
                  <a:pt x="4" y="156"/>
                </a:lnTo>
                <a:lnTo>
                  <a:pt x="12" y="172"/>
                </a:lnTo>
                <a:lnTo>
                  <a:pt x="22" y="186"/>
                </a:lnTo>
                <a:lnTo>
                  <a:pt x="35" y="197"/>
                </a:lnTo>
                <a:lnTo>
                  <a:pt x="50" y="208"/>
                </a:lnTo>
                <a:lnTo>
                  <a:pt x="66" y="216"/>
                </a:lnTo>
                <a:lnTo>
                  <a:pt x="83" y="220"/>
                </a:lnTo>
                <a:lnTo>
                  <a:pt x="89" y="221"/>
                </a:lnTo>
                <a:lnTo>
                  <a:pt x="94" y="219"/>
                </a:lnTo>
                <a:lnTo>
                  <a:pt x="98" y="216"/>
                </a:lnTo>
                <a:lnTo>
                  <a:pt x="100" y="211"/>
                </a:lnTo>
                <a:lnTo>
                  <a:pt x="100" y="206"/>
                </a:lnTo>
                <a:lnTo>
                  <a:pt x="99" y="201"/>
                </a:lnTo>
                <a:lnTo>
                  <a:pt x="96" y="196"/>
                </a:lnTo>
                <a:lnTo>
                  <a:pt x="91" y="194"/>
                </a:lnTo>
                <a:lnTo>
                  <a:pt x="74" y="188"/>
                </a:lnTo>
                <a:lnTo>
                  <a:pt x="58" y="179"/>
                </a:lnTo>
                <a:lnTo>
                  <a:pt x="45" y="168"/>
                </a:lnTo>
                <a:lnTo>
                  <a:pt x="36" y="155"/>
                </a:lnTo>
                <a:lnTo>
                  <a:pt x="30" y="139"/>
                </a:lnTo>
                <a:lnTo>
                  <a:pt x="27" y="122"/>
                </a:lnTo>
                <a:lnTo>
                  <a:pt x="27" y="103"/>
                </a:lnTo>
                <a:lnTo>
                  <a:pt x="32" y="84"/>
                </a:lnTo>
                <a:lnTo>
                  <a:pt x="38" y="70"/>
                </a:lnTo>
                <a:lnTo>
                  <a:pt x="46" y="57"/>
                </a:lnTo>
                <a:lnTo>
                  <a:pt x="56" y="46"/>
                </a:lnTo>
                <a:lnTo>
                  <a:pt x="66" y="35"/>
                </a:lnTo>
                <a:lnTo>
                  <a:pt x="76" y="25"/>
                </a:lnTo>
                <a:lnTo>
                  <a:pt x="86" y="17"/>
                </a:lnTo>
                <a:lnTo>
                  <a:pt x="96" y="8"/>
                </a:lnTo>
                <a:lnTo>
                  <a:pt x="103" y="1"/>
                </a:lnTo>
                <a:lnTo>
                  <a:pt x="96" y="0"/>
                </a:lnTo>
                <a:lnTo>
                  <a:pt x="84" y="5"/>
                </a:lnTo>
                <a:lnTo>
                  <a:pt x="69" y="17"/>
                </a:lnTo>
                <a:lnTo>
                  <a:pt x="51" y="33"/>
                </a:lnTo>
                <a:lnTo>
                  <a:pt x="34" y="53"/>
                </a:lnTo>
                <a:lnTo>
                  <a:pt x="18" y="75"/>
                </a:lnTo>
                <a:lnTo>
                  <a:pt x="7" y="98"/>
                </a:lnTo>
                <a:lnTo>
                  <a:pt x="0" y="121"/>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76" name="Freeform 1346"/>
          <p:cNvSpPr>
            <a:spLocks/>
          </p:cNvSpPr>
          <p:nvPr/>
        </p:nvSpPr>
        <p:spPr bwMode="auto">
          <a:xfrm>
            <a:off x="6337300" y="1731963"/>
            <a:ext cx="55563" cy="76200"/>
          </a:xfrm>
          <a:custGeom>
            <a:avLst/>
            <a:gdLst>
              <a:gd name="T0" fmla="*/ 2147483647 w 221"/>
              <a:gd name="T1" fmla="*/ 2147483647 h 288"/>
              <a:gd name="T2" fmla="*/ 2147483647 w 221"/>
              <a:gd name="T3" fmla="*/ 2147483647 h 288"/>
              <a:gd name="T4" fmla="*/ 2147483647 w 221"/>
              <a:gd name="T5" fmla="*/ 2147483647 h 288"/>
              <a:gd name="T6" fmla="*/ 2147483647 w 221"/>
              <a:gd name="T7" fmla="*/ 2147483647 h 288"/>
              <a:gd name="T8" fmla="*/ 2147483647 w 221"/>
              <a:gd name="T9" fmla="*/ 2147483647 h 288"/>
              <a:gd name="T10" fmla="*/ 2147483647 w 221"/>
              <a:gd name="T11" fmla="*/ 2147483647 h 288"/>
              <a:gd name="T12" fmla="*/ 2147483647 w 221"/>
              <a:gd name="T13" fmla="*/ 2147483647 h 288"/>
              <a:gd name="T14" fmla="*/ 2147483647 w 221"/>
              <a:gd name="T15" fmla="*/ 2147483647 h 288"/>
              <a:gd name="T16" fmla="*/ 2147483647 w 221"/>
              <a:gd name="T17" fmla="*/ 2147483647 h 288"/>
              <a:gd name="T18" fmla="*/ 2147483647 w 221"/>
              <a:gd name="T19" fmla="*/ 2147483647 h 288"/>
              <a:gd name="T20" fmla="*/ 2147483647 w 221"/>
              <a:gd name="T21" fmla="*/ 2147483647 h 288"/>
              <a:gd name="T22" fmla="*/ 2147483647 w 221"/>
              <a:gd name="T23" fmla="*/ 2147483647 h 288"/>
              <a:gd name="T24" fmla="*/ 2147483647 w 221"/>
              <a:gd name="T25" fmla="*/ 2147483647 h 288"/>
              <a:gd name="T26" fmla="*/ 2147483647 w 221"/>
              <a:gd name="T27" fmla="*/ 2147483647 h 288"/>
              <a:gd name="T28" fmla="*/ 2147483647 w 221"/>
              <a:gd name="T29" fmla="*/ 2147483647 h 288"/>
              <a:gd name="T30" fmla="*/ 2147483647 w 221"/>
              <a:gd name="T31" fmla="*/ 2147483647 h 288"/>
              <a:gd name="T32" fmla="*/ 2147483647 w 221"/>
              <a:gd name="T33" fmla="*/ 2147483647 h 288"/>
              <a:gd name="T34" fmla="*/ 2147483647 w 221"/>
              <a:gd name="T35" fmla="*/ 2147483647 h 288"/>
              <a:gd name="T36" fmla="*/ 2147483647 w 221"/>
              <a:gd name="T37" fmla="*/ 2147483647 h 288"/>
              <a:gd name="T38" fmla="*/ 2147483647 w 221"/>
              <a:gd name="T39" fmla="*/ 2147483647 h 288"/>
              <a:gd name="T40" fmla="*/ 2147483647 w 221"/>
              <a:gd name="T41" fmla="*/ 2147483647 h 288"/>
              <a:gd name="T42" fmla="*/ 2147483647 w 221"/>
              <a:gd name="T43" fmla="*/ 2147483647 h 288"/>
              <a:gd name="T44" fmla="*/ 2147483647 w 221"/>
              <a:gd name="T45" fmla="*/ 2147483647 h 288"/>
              <a:gd name="T46" fmla="*/ 2147483647 w 221"/>
              <a:gd name="T47" fmla="*/ 2147483647 h 288"/>
              <a:gd name="T48" fmla="*/ 2147483647 w 221"/>
              <a:gd name="T49" fmla="*/ 2147483647 h 288"/>
              <a:gd name="T50" fmla="*/ 2147483647 w 221"/>
              <a:gd name="T51" fmla="*/ 2147483647 h 288"/>
              <a:gd name="T52" fmla="*/ 2147483647 w 221"/>
              <a:gd name="T53" fmla="*/ 2147483647 h 288"/>
              <a:gd name="T54" fmla="*/ 2147483647 w 221"/>
              <a:gd name="T55" fmla="*/ 2147483647 h 288"/>
              <a:gd name="T56" fmla="*/ 2147483647 w 221"/>
              <a:gd name="T57" fmla="*/ 2147483647 h 288"/>
              <a:gd name="T58" fmla="*/ 2147483647 w 221"/>
              <a:gd name="T59" fmla="*/ 2147483647 h 288"/>
              <a:gd name="T60" fmla="*/ 2147483647 w 221"/>
              <a:gd name="T61" fmla="*/ 2147483647 h 288"/>
              <a:gd name="T62" fmla="*/ 2147483647 w 221"/>
              <a:gd name="T63" fmla="*/ 2147483647 h 288"/>
              <a:gd name="T64" fmla="*/ 2147483647 w 221"/>
              <a:gd name="T65" fmla="*/ 2147483647 h 288"/>
              <a:gd name="T66" fmla="*/ 2147483647 w 221"/>
              <a:gd name="T67" fmla="*/ 2147483647 h 288"/>
              <a:gd name="T68" fmla="*/ 2147483647 w 221"/>
              <a:gd name="T69" fmla="*/ 2147483647 h 288"/>
              <a:gd name="T70" fmla="*/ 2147483647 w 221"/>
              <a:gd name="T71" fmla="*/ 2147483647 h 288"/>
              <a:gd name="T72" fmla="*/ 2147483647 w 221"/>
              <a:gd name="T73" fmla="*/ 2147483647 h 288"/>
              <a:gd name="T74" fmla="*/ 2147483647 w 221"/>
              <a:gd name="T75" fmla="*/ 2147483647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1"/>
              <a:gd name="T115" fmla="*/ 0 h 288"/>
              <a:gd name="T116" fmla="*/ 221 w 221"/>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1" h="288">
                <a:moveTo>
                  <a:pt x="179" y="108"/>
                </a:moveTo>
                <a:lnTo>
                  <a:pt x="186" y="115"/>
                </a:lnTo>
                <a:lnTo>
                  <a:pt x="193" y="124"/>
                </a:lnTo>
                <a:lnTo>
                  <a:pt x="197" y="133"/>
                </a:lnTo>
                <a:lnTo>
                  <a:pt x="201" y="143"/>
                </a:lnTo>
                <a:lnTo>
                  <a:pt x="202" y="153"/>
                </a:lnTo>
                <a:lnTo>
                  <a:pt x="202" y="163"/>
                </a:lnTo>
                <a:lnTo>
                  <a:pt x="199" y="174"/>
                </a:lnTo>
                <a:lnTo>
                  <a:pt x="195" y="184"/>
                </a:lnTo>
                <a:lnTo>
                  <a:pt x="187" y="194"/>
                </a:lnTo>
                <a:lnTo>
                  <a:pt x="179" y="204"/>
                </a:lnTo>
                <a:lnTo>
                  <a:pt x="170" y="212"/>
                </a:lnTo>
                <a:lnTo>
                  <a:pt x="159" y="221"/>
                </a:lnTo>
                <a:lnTo>
                  <a:pt x="150" y="229"/>
                </a:lnTo>
                <a:lnTo>
                  <a:pt x="139" y="237"/>
                </a:lnTo>
                <a:lnTo>
                  <a:pt x="129" y="246"/>
                </a:lnTo>
                <a:lnTo>
                  <a:pt x="119" y="255"/>
                </a:lnTo>
                <a:lnTo>
                  <a:pt x="116" y="258"/>
                </a:lnTo>
                <a:lnTo>
                  <a:pt x="114" y="263"/>
                </a:lnTo>
                <a:lnTo>
                  <a:pt x="112" y="267"/>
                </a:lnTo>
                <a:lnTo>
                  <a:pt x="110" y="271"/>
                </a:lnTo>
                <a:lnTo>
                  <a:pt x="109" y="276"/>
                </a:lnTo>
                <a:lnTo>
                  <a:pt x="109" y="280"/>
                </a:lnTo>
                <a:lnTo>
                  <a:pt x="110" y="284"/>
                </a:lnTo>
                <a:lnTo>
                  <a:pt x="113" y="287"/>
                </a:lnTo>
                <a:lnTo>
                  <a:pt x="117" y="288"/>
                </a:lnTo>
                <a:lnTo>
                  <a:pt x="121" y="288"/>
                </a:lnTo>
                <a:lnTo>
                  <a:pt x="125" y="287"/>
                </a:lnTo>
                <a:lnTo>
                  <a:pt x="129" y="284"/>
                </a:lnTo>
                <a:lnTo>
                  <a:pt x="139" y="272"/>
                </a:lnTo>
                <a:lnTo>
                  <a:pt x="151" y="261"/>
                </a:lnTo>
                <a:lnTo>
                  <a:pt x="162" y="250"/>
                </a:lnTo>
                <a:lnTo>
                  <a:pt x="175" y="239"/>
                </a:lnTo>
                <a:lnTo>
                  <a:pt x="186" y="229"/>
                </a:lnTo>
                <a:lnTo>
                  <a:pt x="197" y="217"/>
                </a:lnTo>
                <a:lnTo>
                  <a:pt x="207" y="204"/>
                </a:lnTo>
                <a:lnTo>
                  <a:pt x="215" y="190"/>
                </a:lnTo>
                <a:lnTo>
                  <a:pt x="220" y="174"/>
                </a:lnTo>
                <a:lnTo>
                  <a:pt x="221" y="158"/>
                </a:lnTo>
                <a:lnTo>
                  <a:pt x="218" y="142"/>
                </a:lnTo>
                <a:lnTo>
                  <a:pt x="213" y="127"/>
                </a:lnTo>
                <a:lnTo>
                  <a:pt x="204" y="112"/>
                </a:lnTo>
                <a:lnTo>
                  <a:pt x="194" y="99"/>
                </a:lnTo>
                <a:lnTo>
                  <a:pt x="181" y="87"/>
                </a:lnTo>
                <a:lnTo>
                  <a:pt x="169" y="77"/>
                </a:lnTo>
                <a:lnTo>
                  <a:pt x="159" y="69"/>
                </a:lnTo>
                <a:lnTo>
                  <a:pt x="149" y="63"/>
                </a:lnTo>
                <a:lnTo>
                  <a:pt x="137" y="55"/>
                </a:lnTo>
                <a:lnTo>
                  <a:pt x="125" y="48"/>
                </a:lnTo>
                <a:lnTo>
                  <a:pt x="114" y="40"/>
                </a:lnTo>
                <a:lnTo>
                  <a:pt x="101" y="33"/>
                </a:lnTo>
                <a:lnTo>
                  <a:pt x="89" y="27"/>
                </a:lnTo>
                <a:lnTo>
                  <a:pt x="77" y="20"/>
                </a:lnTo>
                <a:lnTo>
                  <a:pt x="66" y="15"/>
                </a:lnTo>
                <a:lnTo>
                  <a:pt x="54" y="9"/>
                </a:lnTo>
                <a:lnTo>
                  <a:pt x="42" y="6"/>
                </a:lnTo>
                <a:lnTo>
                  <a:pt x="32" y="3"/>
                </a:lnTo>
                <a:lnTo>
                  <a:pt x="22" y="1"/>
                </a:lnTo>
                <a:lnTo>
                  <a:pt x="14" y="0"/>
                </a:lnTo>
                <a:lnTo>
                  <a:pt x="7" y="1"/>
                </a:lnTo>
                <a:lnTo>
                  <a:pt x="0" y="3"/>
                </a:lnTo>
                <a:lnTo>
                  <a:pt x="8" y="5"/>
                </a:lnTo>
                <a:lnTo>
                  <a:pt x="16" y="8"/>
                </a:lnTo>
                <a:lnTo>
                  <a:pt x="26" y="13"/>
                </a:lnTo>
                <a:lnTo>
                  <a:pt x="35" y="17"/>
                </a:lnTo>
                <a:lnTo>
                  <a:pt x="47" y="22"/>
                </a:lnTo>
                <a:lnTo>
                  <a:pt x="58" y="28"/>
                </a:lnTo>
                <a:lnTo>
                  <a:pt x="71" y="34"/>
                </a:lnTo>
                <a:lnTo>
                  <a:pt x="83" y="40"/>
                </a:lnTo>
                <a:lnTo>
                  <a:pt x="96" y="48"/>
                </a:lnTo>
                <a:lnTo>
                  <a:pt x="109" y="55"/>
                </a:lnTo>
                <a:lnTo>
                  <a:pt x="121" y="64"/>
                </a:lnTo>
                <a:lnTo>
                  <a:pt x="134" y="72"/>
                </a:lnTo>
                <a:lnTo>
                  <a:pt x="146" y="81"/>
                </a:lnTo>
                <a:lnTo>
                  <a:pt x="158" y="90"/>
                </a:lnTo>
                <a:lnTo>
                  <a:pt x="169" y="98"/>
                </a:lnTo>
                <a:lnTo>
                  <a:pt x="179" y="10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77" name="Freeform 1347"/>
          <p:cNvSpPr>
            <a:spLocks/>
          </p:cNvSpPr>
          <p:nvPr/>
        </p:nvSpPr>
        <p:spPr bwMode="auto">
          <a:xfrm>
            <a:off x="6276975" y="1820863"/>
            <a:ext cx="17463" cy="46037"/>
          </a:xfrm>
          <a:custGeom>
            <a:avLst/>
            <a:gdLst>
              <a:gd name="T0" fmla="*/ 2147483647 w 74"/>
              <a:gd name="T1" fmla="*/ 2147483647 h 174"/>
              <a:gd name="T2" fmla="*/ 2147483647 w 74"/>
              <a:gd name="T3" fmla="*/ 2147483647 h 174"/>
              <a:gd name="T4" fmla="*/ 2147483647 w 74"/>
              <a:gd name="T5" fmla="*/ 2147483647 h 174"/>
              <a:gd name="T6" fmla="*/ 2147483647 w 74"/>
              <a:gd name="T7" fmla="*/ 2147483647 h 174"/>
              <a:gd name="T8" fmla="*/ 2147483647 w 74"/>
              <a:gd name="T9" fmla="*/ 0 h 174"/>
              <a:gd name="T10" fmla="*/ 2147483647 w 74"/>
              <a:gd name="T11" fmla="*/ 2147483647 h 174"/>
              <a:gd name="T12" fmla="*/ 2147483647 w 74"/>
              <a:gd name="T13" fmla="*/ 2147483647 h 174"/>
              <a:gd name="T14" fmla="*/ 0 w 74"/>
              <a:gd name="T15" fmla="*/ 2147483647 h 174"/>
              <a:gd name="T16" fmla="*/ 0 w 74"/>
              <a:gd name="T17" fmla="*/ 2147483647 h 174"/>
              <a:gd name="T18" fmla="*/ 2147483647 w 74"/>
              <a:gd name="T19" fmla="*/ 2147483647 h 174"/>
              <a:gd name="T20" fmla="*/ 2147483647 w 74"/>
              <a:gd name="T21" fmla="*/ 2147483647 h 174"/>
              <a:gd name="T22" fmla="*/ 2147483647 w 74"/>
              <a:gd name="T23" fmla="*/ 2147483647 h 174"/>
              <a:gd name="T24" fmla="*/ 2147483647 w 74"/>
              <a:gd name="T25" fmla="*/ 2147483647 h 174"/>
              <a:gd name="T26" fmla="*/ 2147483647 w 74"/>
              <a:gd name="T27" fmla="*/ 2147483647 h 174"/>
              <a:gd name="T28" fmla="*/ 2147483647 w 74"/>
              <a:gd name="T29" fmla="*/ 2147483647 h 174"/>
              <a:gd name="T30" fmla="*/ 2147483647 w 74"/>
              <a:gd name="T31" fmla="*/ 2147483647 h 174"/>
              <a:gd name="T32" fmla="*/ 2147483647 w 74"/>
              <a:gd name="T33" fmla="*/ 2147483647 h 174"/>
              <a:gd name="T34" fmla="*/ 2147483647 w 74"/>
              <a:gd name="T35" fmla="*/ 2147483647 h 174"/>
              <a:gd name="T36" fmla="*/ 2147483647 w 74"/>
              <a:gd name="T37" fmla="*/ 2147483647 h 174"/>
              <a:gd name="T38" fmla="*/ 2147483647 w 74"/>
              <a:gd name="T39" fmla="*/ 2147483647 h 174"/>
              <a:gd name="T40" fmla="*/ 2147483647 w 74"/>
              <a:gd name="T41" fmla="*/ 2147483647 h 174"/>
              <a:gd name="T42" fmla="*/ 2147483647 w 74"/>
              <a:gd name="T43" fmla="*/ 2147483647 h 174"/>
              <a:gd name="T44" fmla="*/ 2147483647 w 74"/>
              <a:gd name="T45" fmla="*/ 2147483647 h 174"/>
              <a:gd name="T46" fmla="*/ 2147483647 w 74"/>
              <a:gd name="T47" fmla="*/ 2147483647 h 174"/>
              <a:gd name="T48" fmla="*/ 2147483647 w 74"/>
              <a:gd name="T49" fmla="*/ 2147483647 h 1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174"/>
              <a:gd name="T77" fmla="*/ 74 w 74"/>
              <a:gd name="T78" fmla="*/ 174 h 1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174">
                <a:moveTo>
                  <a:pt x="28" y="12"/>
                </a:moveTo>
                <a:lnTo>
                  <a:pt x="26" y="7"/>
                </a:lnTo>
                <a:lnTo>
                  <a:pt x="23" y="3"/>
                </a:lnTo>
                <a:lnTo>
                  <a:pt x="17" y="1"/>
                </a:lnTo>
                <a:lnTo>
                  <a:pt x="12" y="0"/>
                </a:lnTo>
                <a:lnTo>
                  <a:pt x="7" y="2"/>
                </a:lnTo>
                <a:lnTo>
                  <a:pt x="3" y="5"/>
                </a:lnTo>
                <a:lnTo>
                  <a:pt x="0" y="10"/>
                </a:lnTo>
                <a:lnTo>
                  <a:pt x="0" y="16"/>
                </a:lnTo>
                <a:lnTo>
                  <a:pt x="5" y="39"/>
                </a:lnTo>
                <a:lnTo>
                  <a:pt x="13" y="66"/>
                </a:lnTo>
                <a:lnTo>
                  <a:pt x="24" y="92"/>
                </a:lnTo>
                <a:lnTo>
                  <a:pt x="36" y="118"/>
                </a:lnTo>
                <a:lnTo>
                  <a:pt x="49" y="141"/>
                </a:lnTo>
                <a:lnTo>
                  <a:pt x="61" y="159"/>
                </a:lnTo>
                <a:lnTo>
                  <a:pt x="69" y="171"/>
                </a:lnTo>
                <a:lnTo>
                  <a:pt x="74" y="174"/>
                </a:lnTo>
                <a:lnTo>
                  <a:pt x="72" y="162"/>
                </a:lnTo>
                <a:lnTo>
                  <a:pt x="67" y="147"/>
                </a:lnTo>
                <a:lnTo>
                  <a:pt x="61" y="128"/>
                </a:lnTo>
                <a:lnTo>
                  <a:pt x="53" y="105"/>
                </a:lnTo>
                <a:lnTo>
                  <a:pt x="46" y="82"/>
                </a:lnTo>
                <a:lnTo>
                  <a:pt x="38" y="58"/>
                </a:lnTo>
                <a:lnTo>
                  <a:pt x="32" y="35"/>
                </a:lnTo>
                <a:lnTo>
                  <a:pt x="2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78" name="Freeform 1348"/>
          <p:cNvSpPr>
            <a:spLocks/>
          </p:cNvSpPr>
          <p:nvPr/>
        </p:nvSpPr>
        <p:spPr bwMode="auto">
          <a:xfrm>
            <a:off x="6269038" y="1797050"/>
            <a:ext cx="9525" cy="22225"/>
          </a:xfrm>
          <a:custGeom>
            <a:avLst/>
            <a:gdLst>
              <a:gd name="T0" fmla="*/ 2147483647 w 39"/>
              <a:gd name="T1" fmla="*/ 2147483647 h 87"/>
              <a:gd name="T2" fmla="*/ 2147483647 w 39"/>
              <a:gd name="T3" fmla="*/ 2147483647 h 87"/>
              <a:gd name="T4" fmla="*/ 2147483647 w 39"/>
              <a:gd name="T5" fmla="*/ 2147483647 h 87"/>
              <a:gd name="T6" fmla="*/ 2147483647 w 39"/>
              <a:gd name="T7" fmla="*/ 0 h 87"/>
              <a:gd name="T8" fmla="*/ 2147483647 w 39"/>
              <a:gd name="T9" fmla="*/ 0 h 87"/>
              <a:gd name="T10" fmla="*/ 2147483647 w 39"/>
              <a:gd name="T11" fmla="*/ 2147483647 h 87"/>
              <a:gd name="T12" fmla="*/ 2147483647 w 39"/>
              <a:gd name="T13" fmla="*/ 2147483647 h 87"/>
              <a:gd name="T14" fmla="*/ 0 w 39"/>
              <a:gd name="T15" fmla="*/ 2147483647 h 87"/>
              <a:gd name="T16" fmla="*/ 0 w 39"/>
              <a:gd name="T17" fmla="*/ 2147483647 h 87"/>
              <a:gd name="T18" fmla="*/ 0 w 39"/>
              <a:gd name="T19" fmla="*/ 2147483647 h 87"/>
              <a:gd name="T20" fmla="*/ 2147483647 w 39"/>
              <a:gd name="T21" fmla="*/ 2147483647 h 87"/>
              <a:gd name="T22" fmla="*/ 2147483647 w 39"/>
              <a:gd name="T23" fmla="*/ 2147483647 h 87"/>
              <a:gd name="T24" fmla="*/ 2147483647 w 39"/>
              <a:gd name="T25" fmla="*/ 2147483647 h 87"/>
              <a:gd name="T26" fmla="*/ 2147483647 w 39"/>
              <a:gd name="T27" fmla="*/ 2147483647 h 87"/>
              <a:gd name="T28" fmla="*/ 2147483647 w 39"/>
              <a:gd name="T29" fmla="*/ 2147483647 h 87"/>
              <a:gd name="T30" fmla="*/ 2147483647 w 39"/>
              <a:gd name="T31" fmla="*/ 2147483647 h 87"/>
              <a:gd name="T32" fmla="*/ 2147483647 w 39"/>
              <a:gd name="T33" fmla="*/ 2147483647 h 87"/>
              <a:gd name="T34" fmla="*/ 2147483647 w 39"/>
              <a:gd name="T35" fmla="*/ 2147483647 h 87"/>
              <a:gd name="T36" fmla="*/ 2147483647 w 39"/>
              <a:gd name="T37" fmla="*/ 2147483647 h 87"/>
              <a:gd name="T38" fmla="*/ 2147483647 w 39"/>
              <a:gd name="T39" fmla="*/ 2147483647 h 87"/>
              <a:gd name="T40" fmla="*/ 2147483647 w 39"/>
              <a:gd name="T41" fmla="*/ 2147483647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87"/>
              <a:gd name="T65" fmla="*/ 39 w 39"/>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87">
                <a:moveTo>
                  <a:pt x="20" y="9"/>
                </a:moveTo>
                <a:lnTo>
                  <a:pt x="19" y="5"/>
                </a:lnTo>
                <a:lnTo>
                  <a:pt x="16" y="2"/>
                </a:lnTo>
                <a:lnTo>
                  <a:pt x="13" y="0"/>
                </a:lnTo>
                <a:lnTo>
                  <a:pt x="8" y="0"/>
                </a:lnTo>
                <a:lnTo>
                  <a:pt x="5" y="1"/>
                </a:lnTo>
                <a:lnTo>
                  <a:pt x="2" y="3"/>
                </a:lnTo>
                <a:lnTo>
                  <a:pt x="0" y="6"/>
                </a:lnTo>
                <a:lnTo>
                  <a:pt x="0" y="10"/>
                </a:lnTo>
                <a:lnTo>
                  <a:pt x="0" y="22"/>
                </a:lnTo>
                <a:lnTo>
                  <a:pt x="3" y="35"/>
                </a:lnTo>
                <a:lnTo>
                  <a:pt x="7" y="48"/>
                </a:lnTo>
                <a:lnTo>
                  <a:pt x="13" y="60"/>
                </a:lnTo>
                <a:lnTo>
                  <a:pt x="19" y="72"/>
                </a:lnTo>
                <a:lnTo>
                  <a:pt x="25" y="81"/>
                </a:lnTo>
                <a:lnTo>
                  <a:pt x="33" y="86"/>
                </a:lnTo>
                <a:lnTo>
                  <a:pt x="38" y="87"/>
                </a:lnTo>
                <a:lnTo>
                  <a:pt x="39" y="70"/>
                </a:lnTo>
                <a:lnTo>
                  <a:pt x="34" y="50"/>
                </a:lnTo>
                <a:lnTo>
                  <a:pt x="27" y="29"/>
                </a:lnTo>
                <a:lnTo>
                  <a:pt x="2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79" name="Freeform 1349"/>
          <p:cNvSpPr>
            <a:spLocks/>
          </p:cNvSpPr>
          <p:nvPr/>
        </p:nvSpPr>
        <p:spPr bwMode="auto">
          <a:xfrm>
            <a:off x="6261100" y="1781175"/>
            <a:ext cx="7938" cy="12700"/>
          </a:xfrm>
          <a:custGeom>
            <a:avLst/>
            <a:gdLst>
              <a:gd name="T0" fmla="*/ 2147483647 w 34"/>
              <a:gd name="T1" fmla="*/ 2147483647 h 51"/>
              <a:gd name="T2" fmla="*/ 2147483647 w 34"/>
              <a:gd name="T3" fmla="*/ 2147483647 h 51"/>
              <a:gd name="T4" fmla="*/ 2147483647 w 34"/>
              <a:gd name="T5" fmla="*/ 2147483647 h 51"/>
              <a:gd name="T6" fmla="*/ 2147483647 w 34"/>
              <a:gd name="T7" fmla="*/ 2147483647 h 51"/>
              <a:gd name="T8" fmla="*/ 2147483647 w 34"/>
              <a:gd name="T9" fmla="*/ 2147483647 h 51"/>
              <a:gd name="T10" fmla="*/ 2147483647 w 34"/>
              <a:gd name="T11" fmla="*/ 2147483647 h 51"/>
              <a:gd name="T12" fmla="*/ 2147483647 w 34"/>
              <a:gd name="T13" fmla="*/ 2147483647 h 51"/>
              <a:gd name="T14" fmla="*/ 2147483647 w 34"/>
              <a:gd name="T15" fmla="*/ 0 h 51"/>
              <a:gd name="T16" fmla="*/ 2147483647 w 34"/>
              <a:gd name="T17" fmla="*/ 0 h 51"/>
              <a:gd name="T18" fmla="*/ 2147483647 w 34"/>
              <a:gd name="T19" fmla="*/ 2147483647 h 51"/>
              <a:gd name="T20" fmla="*/ 2147483647 w 34"/>
              <a:gd name="T21" fmla="*/ 2147483647 h 51"/>
              <a:gd name="T22" fmla="*/ 0 w 34"/>
              <a:gd name="T23" fmla="*/ 2147483647 h 51"/>
              <a:gd name="T24" fmla="*/ 0 w 34"/>
              <a:gd name="T25" fmla="*/ 2147483647 h 51"/>
              <a:gd name="T26" fmla="*/ 2147483647 w 34"/>
              <a:gd name="T27" fmla="*/ 2147483647 h 51"/>
              <a:gd name="T28" fmla="*/ 2147483647 w 34"/>
              <a:gd name="T29" fmla="*/ 2147483647 h 51"/>
              <a:gd name="T30" fmla="*/ 2147483647 w 34"/>
              <a:gd name="T31" fmla="*/ 2147483647 h 51"/>
              <a:gd name="T32" fmla="*/ 2147483647 w 34"/>
              <a:gd name="T33" fmla="*/ 2147483647 h 51"/>
              <a:gd name="T34" fmla="*/ 2147483647 w 34"/>
              <a:gd name="T35" fmla="*/ 2147483647 h 51"/>
              <a:gd name="T36" fmla="*/ 2147483647 w 34"/>
              <a:gd name="T37" fmla="*/ 2147483647 h 51"/>
              <a:gd name="T38" fmla="*/ 2147483647 w 34"/>
              <a:gd name="T39" fmla="*/ 2147483647 h 51"/>
              <a:gd name="T40" fmla="*/ 2147483647 w 34"/>
              <a:gd name="T41" fmla="*/ 2147483647 h 51"/>
              <a:gd name="T42" fmla="*/ 2147483647 w 34"/>
              <a:gd name="T43" fmla="*/ 2147483647 h 51"/>
              <a:gd name="T44" fmla="*/ 2147483647 w 34"/>
              <a:gd name="T45" fmla="*/ 2147483647 h 51"/>
              <a:gd name="T46" fmla="*/ 2147483647 w 34"/>
              <a:gd name="T47" fmla="*/ 2147483647 h 51"/>
              <a:gd name="T48" fmla="*/ 2147483647 w 34"/>
              <a:gd name="T49" fmla="*/ 2147483647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51"/>
              <a:gd name="T77" fmla="*/ 34 w 34"/>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51">
                <a:moveTo>
                  <a:pt x="18" y="7"/>
                </a:moveTo>
                <a:lnTo>
                  <a:pt x="18" y="8"/>
                </a:lnTo>
                <a:lnTo>
                  <a:pt x="17" y="5"/>
                </a:lnTo>
                <a:lnTo>
                  <a:pt x="14" y="1"/>
                </a:lnTo>
                <a:lnTo>
                  <a:pt x="11" y="0"/>
                </a:lnTo>
                <a:lnTo>
                  <a:pt x="7" y="0"/>
                </a:lnTo>
                <a:lnTo>
                  <a:pt x="4" y="1"/>
                </a:lnTo>
                <a:lnTo>
                  <a:pt x="1" y="5"/>
                </a:lnTo>
                <a:lnTo>
                  <a:pt x="0" y="8"/>
                </a:lnTo>
                <a:lnTo>
                  <a:pt x="0" y="11"/>
                </a:lnTo>
                <a:lnTo>
                  <a:pt x="1" y="16"/>
                </a:lnTo>
                <a:lnTo>
                  <a:pt x="4" y="23"/>
                </a:lnTo>
                <a:lnTo>
                  <a:pt x="8" y="30"/>
                </a:lnTo>
                <a:lnTo>
                  <a:pt x="13" y="37"/>
                </a:lnTo>
                <a:lnTo>
                  <a:pt x="18" y="43"/>
                </a:lnTo>
                <a:lnTo>
                  <a:pt x="25" y="47"/>
                </a:lnTo>
                <a:lnTo>
                  <a:pt x="30" y="51"/>
                </a:lnTo>
                <a:lnTo>
                  <a:pt x="34" y="51"/>
                </a:lnTo>
                <a:lnTo>
                  <a:pt x="33" y="40"/>
                </a:lnTo>
                <a:lnTo>
                  <a:pt x="29" y="27"/>
                </a:lnTo>
                <a:lnTo>
                  <a:pt x="23" y="15"/>
                </a:lnTo>
                <a:lnTo>
                  <a:pt x="18"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80" name="Freeform 1350"/>
          <p:cNvSpPr>
            <a:spLocks/>
          </p:cNvSpPr>
          <p:nvPr/>
        </p:nvSpPr>
        <p:spPr bwMode="auto">
          <a:xfrm>
            <a:off x="6251575" y="1770063"/>
            <a:ext cx="12700" cy="6350"/>
          </a:xfrm>
          <a:custGeom>
            <a:avLst/>
            <a:gdLst>
              <a:gd name="T0" fmla="*/ 2147483647 w 46"/>
              <a:gd name="T1" fmla="*/ 2147483647 h 33"/>
              <a:gd name="T2" fmla="*/ 2147483647 w 46"/>
              <a:gd name="T3" fmla="*/ 2147483647 h 33"/>
              <a:gd name="T4" fmla="*/ 2147483647 w 46"/>
              <a:gd name="T5" fmla="*/ 2147483647 h 33"/>
              <a:gd name="T6" fmla="*/ 2147483647 w 46"/>
              <a:gd name="T7" fmla="*/ 2147483647 h 33"/>
              <a:gd name="T8" fmla="*/ 2147483647 w 46"/>
              <a:gd name="T9" fmla="*/ 2147483647 h 33"/>
              <a:gd name="T10" fmla="*/ 2147483647 w 46"/>
              <a:gd name="T11" fmla="*/ 2147483647 h 33"/>
              <a:gd name="T12" fmla="*/ 2147483647 w 46"/>
              <a:gd name="T13" fmla="*/ 2147483647 h 33"/>
              <a:gd name="T14" fmla="*/ 2147483647 w 46"/>
              <a:gd name="T15" fmla="*/ 0 h 33"/>
              <a:gd name="T16" fmla="*/ 2147483647 w 46"/>
              <a:gd name="T17" fmla="*/ 0 h 33"/>
              <a:gd name="T18" fmla="*/ 2147483647 w 46"/>
              <a:gd name="T19" fmla="*/ 0 h 33"/>
              <a:gd name="T20" fmla="*/ 2147483647 w 46"/>
              <a:gd name="T21" fmla="*/ 2147483647 h 33"/>
              <a:gd name="T22" fmla="*/ 2147483647 w 46"/>
              <a:gd name="T23" fmla="*/ 2147483647 h 33"/>
              <a:gd name="T24" fmla="*/ 2147483647 w 46"/>
              <a:gd name="T25" fmla="*/ 2147483647 h 33"/>
              <a:gd name="T26" fmla="*/ 2147483647 w 46"/>
              <a:gd name="T27" fmla="*/ 2147483647 h 33"/>
              <a:gd name="T28" fmla="*/ 2147483647 w 46"/>
              <a:gd name="T29" fmla="*/ 2147483647 h 33"/>
              <a:gd name="T30" fmla="*/ 0 w 46"/>
              <a:gd name="T31" fmla="*/ 2147483647 h 33"/>
              <a:gd name="T32" fmla="*/ 0 w 46"/>
              <a:gd name="T33" fmla="*/ 2147483647 h 33"/>
              <a:gd name="T34" fmla="*/ 2147483647 w 46"/>
              <a:gd name="T35" fmla="*/ 2147483647 h 33"/>
              <a:gd name="T36" fmla="*/ 2147483647 w 46"/>
              <a:gd name="T37" fmla="*/ 2147483647 h 33"/>
              <a:gd name="T38" fmla="*/ 2147483647 w 46"/>
              <a:gd name="T39" fmla="*/ 2147483647 h 33"/>
              <a:gd name="T40" fmla="*/ 2147483647 w 46"/>
              <a:gd name="T41" fmla="*/ 2147483647 h 33"/>
              <a:gd name="T42" fmla="*/ 2147483647 w 46"/>
              <a:gd name="T43" fmla="*/ 2147483647 h 33"/>
              <a:gd name="T44" fmla="*/ 2147483647 w 46"/>
              <a:gd name="T45" fmla="*/ 2147483647 h 33"/>
              <a:gd name="T46" fmla="*/ 2147483647 w 46"/>
              <a:gd name="T47" fmla="*/ 2147483647 h 33"/>
              <a:gd name="T48" fmla="*/ 2147483647 w 46"/>
              <a:gd name="T49" fmla="*/ 2147483647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33"/>
              <a:gd name="T77" fmla="*/ 46 w 46"/>
              <a:gd name="T78" fmla="*/ 33 h 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33">
                <a:moveTo>
                  <a:pt x="37" y="24"/>
                </a:moveTo>
                <a:lnTo>
                  <a:pt x="41" y="22"/>
                </a:lnTo>
                <a:lnTo>
                  <a:pt x="45" y="19"/>
                </a:lnTo>
                <a:lnTo>
                  <a:pt x="46" y="15"/>
                </a:lnTo>
                <a:lnTo>
                  <a:pt x="46" y="10"/>
                </a:lnTo>
                <a:lnTo>
                  <a:pt x="44" y="5"/>
                </a:lnTo>
                <a:lnTo>
                  <a:pt x="41" y="2"/>
                </a:lnTo>
                <a:lnTo>
                  <a:pt x="37" y="0"/>
                </a:lnTo>
                <a:lnTo>
                  <a:pt x="32" y="0"/>
                </a:lnTo>
                <a:lnTo>
                  <a:pt x="29" y="0"/>
                </a:lnTo>
                <a:lnTo>
                  <a:pt x="25" y="1"/>
                </a:lnTo>
                <a:lnTo>
                  <a:pt x="19" y="3"/>
                </a:lnTo>
                <a:lnTo>
                  <a:pt x="12" y="7"/>
                </a:lnTo>
                <a:lnTo>
                  <a:pt x="5" y="14"/>
                </a:lnTo>
                <a:lnTo>
                  <a:pt x="2" y="20"/>
                </a:lnTo>
                <a:lnTo>
                  <a:pt x="0" y="26"/>
                </a:lnTo>
                <a:lnTo>
                  <a:pt x="0" y="29"/>
                </a:lnTo>
                <a:lnTo>
                  <a:pt x="3" y="31"/>
                </a:lnTo>
                <a:lnTo>
                  <a:pt x="7" y="33"/>
                </a:lnTo>
                <a:lnTo>
                  <a:pt x="12" y="33"/>
                </a:lnTo>
                <a:lnTo>
                  <a:pt x="16" y="33"/>
                </a:lnTo>
                <a:lnTo>
                  <a:pt x="21" y="31"/>
                </a:lnTo>
                <a:lnTo>
                  <a:pt x="26" y="30"/>
                </a:lnTo>
                <a:lnTo>
                  <a:pt x="32" y="28"/>
                </a:lnTo>
                <a:lnTo>
                  <a:pt x="37"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81" name="Freeform 1351"/>
          <p:cNvSpPr>
            <a:spLocks/>
          </p:cNvSpPr>
          <p:nvPr/>
        </p:nvSpPr>
        <p:spPr bwMode="auto">
          <a:xfrm>
            <a:off x="6197600" y="1754188"/>
            <a:ext cx="46038" cy="57150"/>
          </a:xfrm>
          <a:custGeom>
            <a:avLst/>
            <a:gdLst>
              <a:gd name="T0" fmla="*/ 2147483647 w 177"/>
              <a:gd name="T1" fmla="*/ 2147483647 h 219"/>
              <a:gd name="T2" fmla="*/ 2147483647 w 177"/>
              <a:gd name="T3" fmla="*/ 2147483647 h 219"/>
              <a:gd name="T4" fmla="*/ 2147483647 w 177"/>
              <a:gd name="T5" fmla="*/ 2147483647 h 219"/>
              <a:gd name="T6" fmla="*/ 2147483647 w 177"/>
              <a:gd name="T7" fmla="*/ 2147483647 h 219"/>
              <a:gd name="T8" fmla="*/ 2147483647 w 177"/>
              <a:gd name="T9" fmla="*/ 2147483647 h 219"/>
              <a:gd name="T10" fmla="*/ 2147483647 w 177"/>
              <a:gd name="T11" fmla="*/ 2147483647 h 219"/>
              <a:gd name="T12" fmla="*/ 2147483647 w 177"/>
              <a:gd name="T13" fmla="*/ 2147483647 h 219"/>
              <a:gd name="T14" fmla="*/ 2147483647 w 177"/>
              <a:gd name="T15" fmla="*/ 2147483647 h 219"/>
              <a:gd name="T16" fmla="*/ 0 w 177"/>
              <a:gd name="T17" fmla="*/ 2147483647 h 219"/>
              <a:gd name="T18" fmla="*/ 2147483647 w 177"/>
              <a:gd name="T19" fmla="*/ 2147483647 h 219"/>
              <a:gd name="T20" fmla="*/ 2147483647 w 177"/>
              <a:gd name="T21" fmla="*/ 2147483647 h 219"/>
              <a:gd name="T22" fmla="*/ 2147483647 w 177"/>
              <a:gd name="T23" fmla="*/ 2147483647 h 219"/>
              <a:gd name="T24" fmla="*/ 2147483647 w 177"/>
              <a:gd name="T25" fmla="*/ 2147483647 h 219"/>
              <a:gd name="T26" fmla="*/ 2147483647 w 177"/>
              <a:gd name="T27" fmla="*/ 2147483647 h 219"/>
              <a:gd name="T28" fmla="*/ 2147483647 w 177"/>
              <a:gd name="T29" fmla="*/ 2147483647 h 219"/>
              <a:gd name="T30" fmla="*/ 2147483647 w 177"/>
              <a:gd name="T31" fmla="*/ 2147483647 h 219"/>
              <a:gd name="T32" fmla="*/ 2147483647 w 177"/>
              <a:gd name="T33" fmla="*/ 2147483647 h 219"/>
              <a:gd name="T34" fmla="*/ 2147483647 w 177"/>
              <a:gd name="T35" fmla="*/ 2147483647 h 219"/>
              <a:gd name="T36" fmla="*/ 2147483647 w 177"/>
              <a:gd name="T37" fmla="*/ 2147483647 h 219"/>
              <a:gd name="T38" fmla="*/ 2147483647 w 177"/>
              <a:gd name="T39" fmla="*/ 2147483647 h 219"/>
              <a:gd name="T40" fmla="*/ 2147483647 w 177"/>
              <a:gd name="T41" fmla="*/ 2147483647 h 219"/>
              <a:gd name="T42" fmla="*/ 2147483647 w 177"/>
              <a:gd name="T43" fmla="*/ 2147483647 h 219"/>
              <a:gd name="T44" fmla="*/ 2147483647 w 177"/>
              <a:gd name="T45" fmla="*/ 2147483647 h 219"/>
              <a:gd name="T46" fmla="*/ 2147483647 w 177"/>
              <a:gd name="T47" fmla="*/ 2147483647 h 219"/>
              <a:gd name="T48" fmla="*/ 2147483647 w 177"/>
              <a:gd name="T49" fmla="*/ 2147483647 h 219"/>
              <a:gd name="T50" fmla="*/ 2147483647 w 177"/>
              <a:gd name="T51" fmla="*/ 2147483647 h 219"/>
              <a:gd name="T52" fmla="*/ 2147483647 w 177"/>
              <a:gd name="T53" fmla="*/ 2147483647 h 219"/>
              <a:gd name="T54" fmla="*/ 2147483647 w 177"/>
              <a:gd name="T55" fmla="*/ 2147483647 h 219"/>
              <a:gd name="T56" fmla="*/ 2147483647 w 177"/>
              <a:gd name="T57" fmla="*/ 2147483647 h 219"/>
              <a:gd name="T58" fmla="*/ 2147483647 w 177"/>
              <a:gd name="T59" fmla="*/ 2147483647 h 219"/>
              <a:gd name="T60" fmla="*/ 2147483647 w 177"/>
              <a:gd name="T61" fmla="*/ 2147483647 h 219"/>
              <a:gd name="T62" fmla="*/ 2147483647 w 177"/>
              <a:gd name="T63" fmla="*/ 2147483647 h 219"/>
              <a:gd name="T64" fmla="*/ 2147483647 w 177"/>
              <a:gd name="T65" fmla="*/ 2147483647 h 219"/>
              <a:gd name="T66" fmla="*/ 2147483647 w 177"/>
              <a:gd name="T67" fmla="*/ 2147483647 h 219"/>
              <a:gd name="T68" fmla="*/ 2147483647 w 177"/>
              <a:gd name="T69" fmla="*/ 2147483647 h 219"/>
              <a:gd name="T70" fmla="*/ 2147483647 w 177"/>
              <a:gd name="T71" fmla="*/ 2147483647 h 219"/>
              <a:gd name="T72" fmla="*/ 2147483647 w 177"/>
              <a:gd name="T73" fmla="*/ 2147483647 h 219"/>
              <a:gd name="T74" fmla="*/ 2147483647 w 177"/>
              <a:gd name="T75" fmla="*/ 2147483647 h 219"/>
              <a:gd name="T76" fmla="*/ 2147483647 w 177"/>
              <a:gd name="T77" fmla="*/ 2147483647 h 219"/>
              <a:gd name="T78" fmla="*/ 2147483647 w 177"/>
              <a:gd name="T79" fmla="*/ 2147483647 h 219"/>
              <a:gd name="T80" fmla="*/ 2147483647 w 177"/>
              <a:gd name="T81" fmla="*/ 2147483647 h 219"/>
              <a:gd name="T82" fmla="*/ 2147483647 w 177"/>
              <a:gd name="T83" fmla="*/ 2147483647 h 219"/>
              <a:gd name="T84" fmla="*/ 2147483647 w 177"/>
              <a:gd name="T85" fmla="*/ 2147483647 h 219"/>
              <a:gd name="T86" fmla="*/ 2147483647 w 177"/>
              <a:gd name="T87" fmla="*/ 2147483647 h 219"/>
              <a:gd name="T88" fmla="*/ 2147483647 w 177"/>
              <a:gd name="T89" fmla="*/ 2147483647 h 219"/>
              <a:gd name="T90" fmla="*/ 2147483647 w 177"/>
              <a:gd name="T91" fmla="*/ 2147483647 h 219"/>
              <a:gd name="T92" fmla="*/ 2147483647 w 177"/>
              <a:gd name="T93" fmla="*/ 2147483647 h 219"/>
              <a:gd name="T94" fmla="*/ 2147483647 w 177"/>
              <a:gd name="T95" fmla="*/ 2147483647 h 219"/>
              <a:gd name="T96" fmla="*/ 2147483647 w 177"/>
              <a:gd name="T97" fmla="*/ 2147483647 h 219"/>
              <a:gd name="T98" fmla="*/ 2147483647 w 177"/>
              <a:gd name="T99" fmla="*/ 2147483647 h 219"/>
              <a:gd name="T100" fmla="*/ 2147483647 w 177"/>
              <a:gd name="T101" fmla="*/ 2147483647 h 219"/>
              <a:gd name="T102" fmla="*/ 2147483647 w 177"/>
              <a:gd name="T103" fmla="*/ 2147483647 h 219"/>
              <a:gd name="T104" fmla="*/ 2147483647 w 177"/>
              <a:gd name="T105" fmla="*/ 2147483647 h 219"/>
              <a:gd name="T106" fmla="*/ 2147483647 w 177"/>
              <a:gd name="T107" fmla="*/ 2147483647 h 219"/>
              <a:gd name="T108" fmla="*/ 2147483647 w 177"/>
              <a:gd name="T109" fmla="*/ 0 h 219"/>
              <a:gd name="T110" fmla="*/ 2147483647 w 177"/>
              <a:gd name="T111" fmla="*/ 2147483647 h 219"/>
              <a:gd name="T112" fmla="*/ 2147483647 w 177"/>
              <a:gd name="T113" fmla="*/ 2147483647 h 219"/>
              <a:gd name="T114" fmla="*/ 2147483647 w 177"/>
              <a:gd name="T115" fmla="*/ 2147483647 h 219"/>
              <a:gd name="T116" fmla="*/ 2147483647 w 177"/>
              <a:gd name="T117" fmla="*/ 2147483647 h 219"/>
              <a:gd name="T118" fmla="*/ 2147483647 w 177"/>
              <a:gd name="T119" fmla="*/ 2147483647 h 219"/>
              <a:gd name="T120" fmla="*/ 2147483647 w 177"/>
              <a:gd name="T121" fmla="*/ 2147483647 h 2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
              <a:gd name="T184" fmla="*/ 0 h 219"/>
              <a:gd name="T185" fmla="*/ 177 w 177"/>
              <a:gd name="T186" fmla="*/ 219 h 2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 h="219">
                <a:moveTo>
                  <a:pt x="65" y="33"/>
                </a:moveTo>
                <a:lnTo>
                  <a:pt x="52" y="43"/>
                </a:lnTo>
                <a:lnTo>
                  <a:pt x="41" y="54"/>
                </a:lnTo>
                <a:lnTo>
                  <a:pt x="29" y="66"/>
                </a:lnTo>
                <a:lnTo>
                  <a:pt x="20" y="79"/>
                </a:lnTo>
                <a:lnTo>
                  <a:pt x="12" y="93"/>
                </a:lnTo>
                <a:lnTo>
                  <a:pt x="6" y="107"/>
                </a:lnTo>
                <a:lnTo>
                  <a:pt x="2" y="121"/>
                </a:lnTo>
                <a:lnTo>
                  <a:pt x="0" y="136"/>
                </a:lnTo>
                <a:lnTo>
                  <a:pt x="2" y="158"/>
                </a:lnTo>
                <a:lnTo>
                  <a:pt x="10" y="177"/>
                </a:lnTo>
                <a:lnTo>
                  <a:pt x="23" y="193"/>
                </a:lnTo>
                <a:lnTo>
                  <a:pt x="38" y="204"/>
                </a:lnTo>
                <a:lnTo>
                  <a:pt x="57" y="213"/>
                </a:lnTo>
                <a:lnTo>
                  <a:pt x="78" y="218"/>
                </a:lnTo>
                <a:lnTo>
                  <a:pt x="98" y="219"/>
                </a:lnTo>
                <a:lnTo>
                  <a:pt x="118" y="216"/>
                </a:lnTo>
                <a:lnTo>
                  <a:pt x="123" y="216"/>
                </a:lnTo>
                <a:lnTo>
                  <a:pt x="127" y="214"/>
                </a:lnTo>
                <a:lnTo>
                  <a:pt x="130" y="210"/>
                </a:lnTo>
                <a:lnTo>
                  <a:pt x="131" y="205"/>
                </a:lnTo>
                <a:lnTo>
                  <a:pt x="130" y="203"/>
                </a:lnTo>
                <a:lnTo>
                  <a:pt x="127" y="203"/>
                </a:lnTo>
                <a:lnTo>
                  <a:pt x="123" y="202"/>
                </a:lnTo>
                <a:lnTo>
                  <a:pt x="117" y="202"/>
                </a:lnTo>
                <a:lnTo>
                  <a:pt x="111" y="202"/>
                </a:lnTo>
                <a:lnTo>
                  <a:pt x="106" y="202"/>
                </a:lnTo>
                <a:lnTo>
                  <a:pt x="100" y="202"/>
                </a:lnTo>
                <a:lnTo>
                  <a:pt x="97" y="202"/>
                </a:lnTo>
                <a:lnTo>
                  <a:pt x="87" y="201"/>
                </a:lnTo>
                <a:lnTo>
                  <a:pt x="77" y="200"/>
                </a:lnTo>
                <a:lnTo>
                  <a:pt x="67" y="199"/>
                </a:lnTo>
                <a:lnTo>
                  <a:pt x="56" y="196"/>
                </a:lnTo>
                <a:lnTo>
                  <a:pt x="46" y="193"/>
                </a:lnTo>
                <a:lnTo>
                  <a:pt x="35" y="185"/>
                </a:lnTo>
                <a:lnTo>
                  <a:pt x="26" y="175"/>
                </a:lnTo>
                <a:lnTo>
                  <a:pt x="15" y="162"/>
                </a:lnTo>
                <a:lnTo>
                  <a:pt x="13" y="146"/>
                </a:lnTo>
                <a:lnTo>
                  <a:pt x="14" y="131"/>
                </a:lnTo>
                <a:lnTo>
                  <a:pt x="19" y="116"/>
                </a:lnTo>
                <a:lnTo>
                  <a:pt x="25" y="102"/>
                </a:lnTo>
                <a:lnTo>
                  <a:pt x="34" y="89"/>
                </a:lnTo>
                <a:lnTo>
                  <a:pt x="45" y="76"/>
                </a:lnTo>
                <a:lnTo>
                  <a:pt x="56" y="65"/>
                </a:lnTo>
                <a:lnTo>
                  <a:pt x="70" y="55"/>
                </a:lnTo>
                <a:lnTo>
                  <a:pt x="84" y="45"/>
                </a:lnTo>
                <a:lnTo>
                  <a:pt x="98" y="37"/>
                </a:lnTo>
                <a:lnTo>
                  <a:pt x="113" y="29"/>
                </a:lnTo>
                <a:lnTo>
                  <a:pt x="127" y="23"/>
                </a:lnTo>
                <a:lnTo>
                  <a:pt x="141" y="17"/>
                </a:lnTo>
                <a:lnTo>
                  <a:pt x="154" y="12"/>
                </a:lnTo>
                <a:lnTo>
                  <a:pt x="167" y="9"/>
                </a:lnTo>
                <a:lnTo>
                  <a:pt x="177" y="7"/>
                </a:lnTo>
                <a:lnTo>
                  <a:pt x="170" y="2"/>
                </a:lnTo>
                <a:lnTo>
                  <a:pt x="158" y="0"/>
                </a:lnTo>
                <a:lnTo>
                  <a:pt x="145" y="2"/>
                </a:lnTo>
                <a:lnTo>
                  <a:pt x="129" y="6"/>
                </a:lnTo>
                <a:lnTo>
                  <a:pt x="111" y="11"/>
                </a:lnTo>
                <a:lnTo>
                  <a:pt x="94" y="17"/>
                </a:lnTo>
                <a:lnTo>
                  <a:pt x="78" y="26"/>
                </a:lnTo>
                <a:lnTo>
                  <a:pt x="65"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82" name="Freeform 1352"/>
          <p:cNvSpPr>
            <a:spLocks/>
          </p:cNvSpPr>
          <p:nvPr/>
        </p:nvSpPr>
        <p:spPr bwMode="auto">
          <a:xfrm>
            <a:off x="6273800" y="1752600"/>
            <a:ext cx="30163" cy="46038"/>
          </a:xfrm>
          <a:custGeom>
            <a:avLst/>
            <a:gdLst>
              <a:gd name="T0" fmla="*/ 2147483647 w 115"/>
              <a:gd name="T1" fmla="*/ 2147483647 h 170"/>
              <a:gd name="T2" fmla="*/ 2147483647 w 115"/>
              <a:gd name="T3" fmla="*/ 2147483647 h 170"/>
              <a:gd name="T4" fmla="*/ 2147483647 w 115"/>
              <a:gd name="T5" fmla="*/ 2147483647 h 170"/>
              <a:gd name="T6" fmla="*/ 2147483647 w 115"/>
              <a:gd name="T7" fmla="*/ 2147483647 h 170"/>
              <a:gd name="T8" fmla="*/ 2147483647 w 115"/>
              <a:gd name="T9" fmla="*/ 2147483647 h 170"/>
              <a:gd name="T10" fmla="*/ 2147483647 w 115"/>
              <a:gd name="T11" fmla="*/ 2147483647 h 170"/>
              <a:gd name="T12" fmla="*/ 2147483647 w 115"/>
              <a:gd name="T13" fmla="*/ 2147483647 h 170"/>
              <a:gd name="T14" fmla="*/ 2147483647 w 115"/>
              <a:gd name="T15" fmla="*/ 2147483647 h 170"/>
              <a:gd name="T16" fmla="*/ 2147483647 w 115"/>
              <a:gd name="T17" fmla="*/ 2147483647 h 170"/>
              <a:gd name="T18" fmla="*/ 2147483647 w 115"/>
              <a:gd name="T19" fmla="*/ 2147483647 h 170"/>
              <a:gd name="T20" fmla="*/ 2147483647 w 115"/>
              <a:gd name="T21" fmla="*/ 2147483647 h 170"/>
              <a:gd name="T22" fmla="*/ 2147483647 w 115"/>
              <a:gd name="T23" fmla="*/ 2147483647 h 170"/>
              <a:gd name="T24" fmla="*/ 2147483647 w 115"/>
              <a:gd name="T25" fmla="*/ 2147483647 h 170"/>
              <a:gd name="T26" fmla="*/ 2147483647 w 115"/>
              <a:gd name="T27" fmla="*/ 2147483647 h 170"/>
              <a:gd name="T28" fmla="*/ 2147483647 w 115"/>
              <a:gd name="T29" fmla="*/ 2147483647 h 170"/>
              <a:gd name="T30" fmla="*/ 2147483647 w 115"/>
              <a:gd name="T31" fmla="*/ 2147483647 h 170"/>
              <a:gd name="T32" fmla="*/ 2147483647 w 115"/>
              <a:gd name="T33" fmla="*/ 2147483647 h 170"/>
              <a:gd name="T34" fmla="*/ 2147483647 w 115"/>
              <a:gd name="T35" fmla="*/ 2147483647 h 170"/>
              <a:gd name="T36" fmla="*/ 2147483647 w 115"/>
              <a:gd name="T37" fmla="*/ 2147483647 h 170"/>
              <a:gd name="T38" fmla="*/ 2147483647 w 115"/>
              <a:gd name="T39" fmla="*/ 2147483647 h 170"/>
              <a:gd name="T40" fmla="*/ 2147483647 w 115"/>
              <a:gd name="T41" fmla="*/ 2147483647 h 170"/>
              <a:gd name="T42" fmla="*/ 2147483647 w 115"/>
              <a:gd name="T43" fmla="*/ 2147483647 h 170"/>
              <a:gd name="T44" fmla="*/ 2147483647 w 115"/>
              <a:gd name="T45" fmla="*/ 2147483647 h 170"/>
              <a:gd name="T46" fmla="*/ 2147483647 w 115"/>
              <a:gd name="T47" fmla="*/ 2147483647 h 170"/>
              <a:gd name="T48" fmla="*/ 2147483647 w 115"/>
              <a:gd name="T49" fmla="*/ 2147483647 h 170"/>
              <a:gd name="T50" fmla="*/ 2147483647 w 115"/>
              <a:gd name="T51" fmla="*/ 2147483647 h 170"/>
              <a:gd name="T52" fmla="*/ 2147483647 w 115"/>
              <a:gd name="T53" fmla="*/ 2147483647 h 170"/>
              <a:gd name="T54" fmla="*/ 2147483647 w 115"/>
              <a:gd name="T55" fmla="*/ 2147483647 h 170"/>
              <a:gd name="T56" fmla="*/ 2147483647 w 115"/>
              <a:gd name="T57" fmla="*/ 2147483647 h 170"/>
              <a:gd name="T58" fmla="*/ 2147483647 w 115"/>
              <a:gd name="T59" fmla="*/ 2147483647 h 170"/>
              <a:gd name="T60" fmla="*/ 2147483647 w 115"/>
              <a:gd name="T61" fmla="*/ 0 h 170"/>
              <a:gd name="T62" fmla="*/ 2147483647 w 115"/>
              <a:gd name="T63" fmla="*/ 2147483647 h 170"/>
              <a:gd name="T64" fmla="*/ 0 w 115"/>
              <a:gd name="T65" fmla="*/ 2147483647 h 170"/>
              <a:gd name="T66" fmla="*/ 2147483647 w 115"/>
              <a:gd name="T67" fmla="*/ 2147483647 h 170"/>
              <a:gd name="T68" fmla="*/ 2147483647 w 115"/>
              <a:gd name="T69" fmla="*/ 2147483647 h 170"/>
              <a:gd name="T70" fmla="*/ 2147483647 w 115"/>
              <a:gd name="T71" fmla="*/ 2147483647 h 170"/>
              <a:gd name="T72" fmla="*/ 2147483647 w 115"/>
              <a:gd name="T73" fmla="*/ 2147483647 h 170"/>
              <a:gd name="T74" fmla="*/ 2147483647 w 115"/>
              <a:gd name="T75" fmla="*/ 2147483647 h 170"/>
              <a:gd name="T76" fmla="*/ 2147483647 w 115"/>
              <a:gd name="T77" fmla="*/ 2147483647 h 170"/>
              <a:gd name="T78" fmla="*/ 2147483647 w 115"/>
              <a:gd name="T79" fmla="*/ 2147483647 h 170"/>
              <a:gd name="T80" fmla="*/ 2147483647 w 115"/>
              <a:gd name="T81" fmla="*/ 2147483647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170"/>
              <a:gd name="T125" fmla="*/ 115 w 115"/>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170">
                <a:moveTo>
                  <a:pt x="97" y="57"/>
                </a:moveTo>
                <a:lnTo>
                  <a:pt x="100" y="75"/>
                </a:lnTo>
                <a:lnTo>
                  <a:pt x="98" y="90"/>
                </a:lnTo>
                <a:lnTo>
                  <a:pt x="91" y="103"/>
                </a:lnTo>
                <a:lnTo>
                  <a:pt x="80" y="114"/>
                </a:lnTo>
                <a:lnTo>
                  <a:pt x="68" y="125"/>
                </a:lnTo>
                <a:lnTo>
                  <a:pt x="54" y="135"/>
                </a:lnTo>
                <a:lnTo>
                  <a:pt x="39" y="145"/>
                </a:lnTo>
                <a:lnTo>
                  <a:pt x="27" y="155"/>
                </a:lnTo>
                <a:lnTo>
                  <a:pt x="25" y="158"/>
                </a:lnTo>
                <a:lnTo>
                  <a:pt x="23" y="160"/>
                </a:lnTo>
                <a:lnTo>
                  <a:pt x="23" y="164"/>
                </a:lnTo>
                <a:lnTo>
                  <a:pt x="26" y="167"/>
                </a:lnTo>
                <a:lnTo>
                  <a:pt x="28" y="169"/>
                </a:lnTo>
                <a:lnTo>
                  <a:pt x="31" y="170"/>
                </a:lnTo>
                <a:lnTo>
                  <a:pt x="34" y="170"/>
                </a:lnTo>
                <a:lnTo>
                  <a:pt x="37" y="169"/>
                </a:lnTo>
                <a:lnTo>
                  <a:pt x="53" y="159"/>
                </a:lnTo>
                <a:lnTo>
                  <a:pt x="69" y="149"/>
                </a:lnTo>
                <a:lnTo>
                  <a:pt x="83" y="137"/>
                </a:lnTo>
                <a:lnTo>
                  <a:pt x="97" y="123"/>
                </a:lnTo>
                <a:lnTo>
                  <a:pt x="106" y="108"/>
                </a:lnTo>
                <a:lnTo>
                  <a:pt x="113" y="91"/>
                </a:lnTo>
                <a:lnTo>
                  <a:pt x="115" y="73"/>
                </a:lnTo>
                <a:lnTo>
                  <a:pt x="111" y="53"/>
                </a:lnTo>
                <a:lnTo>
                  <a:pt x="101" y="39"/>
                </a:lnTo>
                <a:lnTo>
                  <a:pt x="89" y="26"/>
                </a:lnTo>
                <a:lnTo>
                  <a:pt x="72" y="15"/>
                </a:lnTo>
                <a:lnTo>
                  <a:pt x="55" y="8"/>
                </a:lnTo>
                <a:lnTo>
                  <a:pt x="37" y="2"/>
                </a:lnTo>
                <a:lnTo>
                  <a:pt x="21" y="0"/>
                </a:lnTo>
                <a:lnTo>
                  <a:pt x="9" y="1"/>
                </a:lnTo>
                <a:lnTo>
                  <a:pt x="0" y="5"/>
                </a:lnTo>
                <a:lnTo>
                  <a:pt x="15" y="10"/>
                </a:lnTo>
                <a:lnTo>
                  <a:pt x="30" y="13"/>
                </a:lnTo>
                <a:lnTo>
                  <a:pt x="43" y="16"/>
                </a:lnTo>
                <a:lnTo>
                  <a:pt x="57" y="20"/>
                </a:lnTo>
                <a:lnTo>
                  <a:pt x="70" y="26"/>
                </a:lnTo>
                <a:lnTo>
                  <a:pt x="81" y="33"/>
                </a:lnTo>
                <a:lnTo>
                  <a:pt x="91" y="43"/>
                </a:lnTo>
                <a:lnTo>
                  <a:pt x="97" y="57"/>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783" name="Freeform 1353"/>
          <p:cNvSpPr>
            <a:spLocks/>
          </p:cNvSpPr>
          <p:nvPr/>
        </p:nvSpPr>
        <p:spPr bwMode="auto">
          <a:xfrm>
            <a:off x="6169025" y="1743075"/>
            <a:ext cx="73025" cy="92075"/>
          </a:xfrm>
          <a:custGeom>
            <a:avLst/>
            <a:gdLst>
              <a:gd name="T0" fmla="*/ 2147483647 w 289"/>
              <a:gd name="T1" fmla="*/ 2147483647 h 352"/>
              <a:gd name="T2" fmla="*/ 2147483647 w 289"/>
              <a:gd name="T3" fmla="*/ 2147483647 h 352"/>
              <a:gd name="T4" fmla="*/ 2147483647 w 289"/>
              <a:gd name="T5" fmla="*/ 2147483647 h 352"/>
              <a:gd name="T6" fmla="*/ 0 w 289"/>
              <a:gd name="T7" fmla="*/ 2147483647 h 352"/>
              <a:gd name="T8" fmla="*/ 2147483647 w 289"/>
              <a:gd name="T9" fmla="*/ 2147483647 h 352"/>
              <a:gd name="T10" fmla="*/ 2147483647 w 289"/>
              <a:gd name="T11" fmla="*/ 2147483647 h 352"/>
              <a:gd name="T12" fmla="*/ 2147483647 w 289"/>
              <a:gd name="T13" fmla="*/ 2147483647 h 352"/>
              <a:gd name="T14" fmla="*/ 2147483647 w 289"/>
              <a:gd name="T15" fmla="*/ 2147483647 h 352"/>
              <a:gd name="T16" fmla="*/ 2147483647 w 289"/>
              <a:gd name="T17" fmla="*/ 2147483647 h 352"/>
              <a:gd name="T18" fmla="*/ 2147483647 w 289"/>
              <a:gd name="T19" fmla="*/ 2147483647 h 352"/>
              <a:gd name="T20" fmla="*/ 2147483647 w 289"/>
              <a:gd name="T21" fmla="*/ 2147483647 h 352"/>
              <a:gd name="T22" fmla="*/ 2147483647 w 289"/>
              <a:gd name="T23" fmla="*/ 2147483647 h 352"/>
              <a:gd name="T24" fmla="*/ 2147483647 w 289"/>
              <a:gd name="T25" fmla="*/ 2147483647 h 352"/>
              <a:gd name="T26" fmla="*/ 2147483647 w 289"/>
              <a:gd name="T27" fmla="*/ 2147483647 h 352"/>
              <a:gd name="T28" fmla="*/ 2147483647 w 289"/>
              <a:gd name="T29" fmla="*/ 2147483647 h 352"/>
              <a:gd name="T30" fmla="*/ 2147483647 w 289"/>
              <a:gd name="T31" fmla="*/ 2147483647 h 352"/>
              <a:gd name="T32" fmla="*/ 2147483647 w 289"/>
              <a:gd name="T33" fmla="*/ 2147483647 h 352"/>
              <a:gd name="T34" fmla="*/ 2147483647 w 289"/>
              <a:gd name="T35" fmla="*/ 2147483647 h 352"/>
              <a:gd name="T36" fmla="*/ 2147483647 w 289"/>
              <a:gd name="T37" fmla="*/ 2147483647 h 352"/>
              <a:gd name="T38" fmla="*/ 2147483647 w 289"/>
              <a:gd name="T39" fmla="*/ 2147483647 h 352"/>
              <a:gd name="T40" fmla="*/ 2147483647 w 289"/>
              <a:gd name="T41" fmla="*/ 2147483647 h 352"/>
              <a:gd name="T42" fmla="*/ 2147483647 w 289"/>
              <a:gd name="T43" fmla="*/ 2147483647 h 352"/>
              <a:gd name="T44" fmla="*/ 2147483647 w 289"/>
              <a:gd name="T45" fmla="*/ 2147483647 h 352"/>
              <a:gd name="T46" fmla="*/ 2147483647 w 289"/>
              <a:gd name="T47" fmla="*/ 2147483647 h 352"/>
              <a:gd name="T48" fmla="*/ 2147483647 w 289"/>
              <a:gd name="T49" fmla="*/ 2147483647 h 352"/>
              <a:gd name="T50" fmla="*/ 2147483647 w 289"/>
              <a:gd name="T51" fmla="*/ 2147483647 h 352"/>
              <a:gd name="T52" fmla="*/ 2147483647 w 289"/>
              <a:gd name="T53" fmla="*/ 2147483647 h 352"/>
              <a:gd name="T54" fmla="*/ 2147483647 w 289"/>
              <a:gd name="T55" fmla="*/ 2147483647 h 352"/>
              <a:gd name="T56" fmla="*/ 2147483647 w 289"/>
              <a:gd name="T57" fmla="*/ 2147483647 h 352"/>
              <a:gd name="T58" fmla="*/ 2147483647 w 289"/>
              <a:gd name="T59" fmla="*/ 2147483647 h 352"/>
              <a:gd name="T60" fmla="*/ 2147483647 w 289"/>
              <a:gd name="T61" fmla="*/ 2147483647 h 352"/>
              <a:gd name="T62" fmla="*/ 2147483647 w 289"/>
              <a:gd name="T63" fmla="*/ 2147483647 h 352"/>
              <a:gd name="T64" fmla="*/ 2147483647 w 289"/>
              <a:gd name="T65" fmla="*/ 2147483647 h 352"/>
              <a:gd name="T66" fmla="*/ 2147483647 w 289"/>
              <a:gd name="T67" fmla="*/ 2147483647 h 352"/>
              <a:gd name="T68" fmla="*/ 2147483647 w 289"/>
              <a:gd name="T69" fmla="*/ 2147483647 h 352"/>
              <a:gd name="T70" fmla="*/ 2147483647 w 289"/>
              <a:gd name="T71" fmla="*/ 2147483647 h 352"/>
              <a:gd name="T72" fmla="*/ 2147483647 w 289"/>
              <a:gd name="T73" fmla="*/ 2147483647 h 352"/>
              <a:gd name="T74" fmla="*/ 2147483647 w 289"/>
              <a:gd name="T75" fmla="*/ 2147483647 h 352"/>
              <a:gd name="T76" fmla="*/ 2147483647 w 289"/>
              <a:gd name="T77" fmla="*/ 2147483647 h 352"/>
              <a:gd name="T78" fmla="*/ 2147483647 w 289"/>
              <a:gd name="T79" fmla="*/ 2147483647 h 352"/>
              <a:gd name="T80" fmla="*/ 2147483647 w 289"/>
              <a:gd name="T81" fmla="*/ 0 h 352"/>
              <a:gd name="T82" fmla="*/ 2147483647 w 289"/>
              <a:gd name="T83" fmla="*/ 2147483647 h 352"/>
              <a:gd name="T84" fmla="*/ 2147483647 w 289"/>
              <a:gd name="T85" fmla="*/ 2147483647 h 352"/>
              <a:gd name="T86" fmla="*/ 2147483647 w 289"/>
              <a:gd name="T87" fmla="*/ 2147483647 h 3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2"/>
              <a:gd name="T134" fmla="*/ 289 w 289"/>
              <a:gd name="T135" fmla="*/ 352 h 3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2">
                <a:moveTo>
                  <a:pt x="113" y="47"/>
                </a:moveTo>
                <a:lnTo>
                  <a:pt x="90" y="65"/>
                </a:lnTo>
                <a:lnTo>
                  <a:pt x="68" y="85"/>
                </a:lnTo>
                <a:lnTo>
                  <a:pt x="48" y="106"/>
                </a:lnTo>
                <a:lnTo>
                  <a:pt x="31" y="130"/>
                </a:lnTo>
                <a:lnTo>
                  <a:pt x="16" y="156"/>
                </a:lnTo>
                <a:lnTo>
                  <a:pt x="5" y="182"/>
                </a:lnTo>
                <a:lnTo>
                  <a:pt x="0" y="211"/>
                </a:lnTo>
                <a:lnTo>
                  <a:pt x="1" y="241"/>
                </a:lnTo>
                <a:lnTo>
                  <a:pt x="3" y="249"/>
                </a:lnTo>
                <a:lnTo>
                  <a:pt x="6" y="257"/>
                </a:lnTo>
                <a:lnTo>
                  <a:pt x="10" y="264"/>
                </a:lnTo>
                <a:lnTo>
                  <a:pt x="14" y="271"/>
                </a:lnTo>
                <a:lnTo>
                  <a:pt x="19" y="277"/>
                </a:lnTo>
                <a:lnTo>
                  <a:pt x="24" y="284"/>
                </a:lnTo>
                <a:lnTo>
                  <a:pt x="31" y="289"/>
                </a:lnTo>
                <a:lnTo>
                  <a:pt x="37" y="293"/>
                </a:lnTo>
                <a:lnTo>
                  <a:pt x="51" y="302"/>
                </a:lnTo>
                <a:lnTo>
                  <a:pt x="64" y="309"/>
                </a:lnTo>
                <a:lnTo>
                  <a:pt x="78" y="316"/>
                </a:lnTo>
                <a:lnTo>
                  <a:pt x="93" y="321"/>
                </a:lnTo>
                <a:lnTo>
                  <a:pt x="107" y="327"/>
                </a:lnTo>
                <a:lnTo>
                  <a:pt x="122" y="331"/>
                </a:lnTo>
                <a:lnTo>
                  <a:pt x="137" y="335"/>
                </a:lnTo>
                <a:lnTo>
                  <a:pt x="151" y="338"/>
                </a:lnTo>
                <a:lnTo>
                  <a:pt x="167" y="342"/>
                </a:lnTo>
                <a:lnTo>
                  <a:pt x="183" y="344"/>
                </a:lnTo>
                <a:lnTo>
                  <a:pt x="198" y="346"/>
                </a:lnTo>
                <a:lnTo>
                  <a:pt x="213" y="348"/>
                </a:lnTo>
                <a:lnTo>
                  <a:pt x="229" y="349"/>
                </a:lnTo>
                <a:lnTo>
                  <a:pt x="245" y="350"/>
                </a:lnTo>
                <a:lnTo>
                  <a:pt x="260" y="351"/>
                </a:lnTo>
                <a:lnTo>
                  <a:pt x="275" y="352"/>
                </a:lnTo>
                <a:lnTo>
                  <a:pt x="280" y="352"/>
                </a:lnTo>
                <a:lnTo>
                  <a:pt x="284" y="349"/>
                </a:lnTo>
                <a:lnTo>
                  <a:pt x="287" y="346"/>
                </a:lnTo>
                <a:lnTo>
                  <a:pt x="289" y="340"/>
                </a:lnTo>
                <a:lnTo>
                  <a:pt x="289" y="335"/>
                </a:lnTo>
                <a:lnTo>
                  <a:pt x="287" y="331"/>
                </a:lnTo>
                <a:lnTo>
                  <a:pt x="283" y="328"/>
                </a:lnTo>
                <a:lnTo>
                  <a:pt x="279" y="327"/>
                </a:lnTo>
                <a:lnTo>
                  <a:pt x="264" y="327"/>
                </a:lnTo>
                <a:lnTo>
                  <a:pt x="250" y="327"/>
                </a:lnTo>
                <a:lnTo>
                  <a:pt x="235" y="326"/>
                </a:lnTo>
                <a:lnTo>
                  <a:pt x="222" y="324"/>
                </a:lnTo>
                <a:lnTo>
                  <a:pt x="207" y="323"/>
                </a:lnTo>
                <a:lnTo>
                  <a:pt x="192" y="321"/>
                </a:lnTo>
                <a:lnTo>
                  <a:pt x="179" y="319"/>
                </a:lnTo>
                <a:lnTo>
                  <a:pt x="164" y="317"/>
                </a:lnTo>
                <a:lnTo>
                  <a:pt x="150" y="314"/>
                </a:lnTo>
                <a:lnTo>
                  <a:pt x="136" y="311"/>
                </a:lnTo>
                <a:lnTo>
                  <a:pt x="122" y="306"/>
                </a:lnTo>
                <a:lnTo>
                  <a:pt x="108" y="302"/>
                </a:lnTo>
                <a:lnTo>
                  <a:pt x="95" y="298"/>
                </a:lnTo>
                <a:lnTo>
                  <a:pt x="82" y="291"/>
                </a:lnTo>
                <a:lnTo>
                  <a:pt x="68" y="285"/>
                </a:lnTo>
                <a:lnTo>
                  <a:pt x="56" y="278"/>
                </a:lnTo>
                <a:lnTo>
                  <a:pt x="45" y="271"/>
                </a:lnTo>
                <a:lnTo>
                  <a:pt x="37" y="260"/>
                </a:lnTo>
                <a:lnTo>
                  <a:pt x="32" y="250"/>
                </a:lnTo>
                <a:lnTo>
                  <a:pt x="27" y="237"/>
                </a:lnTo>
                <a:lnTo>
                  <a:pt x="27" y="222"/>
                </a:lnTo>
                <a:lnTo>
                  <a:pt x="30" y="203"/>
                </a:lnTo>
                <a:lnTo>
                  <a:pt x="34" y="183"/>
                </a:lnTo>
                <a:lnTo>
                  <a:pt x="38" y="169"/>
                </a:lnTo>
                <a:lnTo>
                  <a:pt x="45" y="153"/>
                </a:lnTo>
                <a:lnTo>
                  <a:pt x="54" y="140"/>
                </a:lnTo>
                <a:lnTo>
                  <a:pt x="61" y="127"/>
                </a:lnTo>
                <a:lnTo>
                  <a:pt x="71" y="115"/>
                </a:lnTo>
                <a:lnTo>
                  <a:pt x="80" y="103"/>
                </a:lnTo>
                <a:lnTo>
                  <a:pt x="90" y="93"/>
                </a:lnTo>
                <a:lnTo>
                  <a:pt x="102" y="82"/>
                </a:lnTo>
                <a:lnTo>
                  <a:pt x="116" y="70"/>
                </a:lnTo>
                <a:lnTo>
                  <a:pt x="129" y="59"/>
                </a:lnTo>
                <a:lnTo>
                  <a:pt x="145" y="49"/>
                </a:lnTo>
                <a:lnTo>
                  <a:pt x="162" y="38"/>
                </a:lnTo>
                <a:lnTo>
                  <a:pt x="180" y="28"/>
                </a:lnTo>
                <a:lnTo>
                  <a:pt x="197" y="20"/>
                </a:lnTo>
                <a:lnTo>
                  <a:pt x="212" y="12"/>
                </a:lnTo>
                <a:lnTo>
                  <a:pt x="227" y="6"/>
                </a:lnTo>
                <a:lnTo>
                  <a:pt x="240" y="1"/>
                </a:lnTo>
                <a:lnTo>
                  <a:pt x="228" y="0"/>
                </a:lnTo>
                <a:lnTo>
                  <a:pt x="213" y="1"/>
                </a:lnTo>
                <a:lnTo>
                  <a:pt x="198" y="5"/>
                </a:lnTo>
                <a:lnTo>
                  <a:pt x="180" y="10"/>
                </a:lnTo>
                <a:lnTo>
                  <a:pt x="162" y="18"/>
                </a:lnTo>
                <a:lnTo>
                  <a:pt x="144" y="26"/>
                </a:lnTo>
                <a:lnTo>
                  <a:pt x="127" y="36"/>
                </a:lnTo>
                <a:lnTo>
                  <a:pt x="113" y="47"/>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784" name="Freeform 1354"/>
          <p:cNvSpPr>
            <a:spLocks/>
          </p:cNvSpPr>
          <p:nvPr/>
        </p:nvSpPr>
        <p:spPr bwMode="auto">
          <a:xfrm>
            <a:off x="6272213" y="1739900"/>
            <a:ext cx="65087" cy="63500"/>
          </a:xfrm>
          <a:custGeom>
            <a:avLst/>
            <a:gdLst>
              <a:gd name="T0" fmla="*/ 2147483647 w 252"/>
              <a:gd name="T1" fmla="*/ 2147483647 h 235"/>
              <a:gd name="T2" fmla="*/ 2147483647 w 252"/>
              <a:gd name="T3" fmla="*/ 2147483647 h 235"/>
              <a:gd name="T4" fmla="*/ 2147483647 w 252"/>
              <a:gd name="T5" fmla="*/ 2147483647 h 235"/>
              <a:gd name="T6" fmla="*/ 2147483647 w 252"/>
              <a:gd name="T7" fmla="*/ 2147483647 h 235"/>
              <a:gd name="T8" fmla="*/ 2147483647 w 252"/>
              <a:gd name="T9" fmla="*/ 2147483647 h 235"/>
              <a:gd name="T10" fmla="*/ 2147483647 w 252"/>
              <a:gd name="T11" fmla="*/ 2147483647 h 235"/>
              <a:gd name="T12" fmla="*/ 2147483647 w 252"/>
              <a:gd name="T13" fmla="*/ 2147483647 h 235"/>
              <a:gd name="T14" fmla="*/ 2147483647 w 252"/>
              <a:gd name="T15" fmla="*/ 2147483647 h 235"/>
              <a:gd name="T16" fmla="*/ 2147483647 w 252"/>
              <a:gd name="T17" fmla="*/ 2147483647 h 235"/>
              <a:gd name="T18" fmla="*/ 2147483647 w 252"/>
              <a:gd name="T19" fmla="*/ 2147483647 h 235"/>
              <a:gd name="T20" fmla="*/ 2147483647 w 252"/>
              <a:gd name="T21" fmla="*/ 2147483647 h 235"/>
              <a:gd name="T22" fmla="*/ 2147483647 w 252"/>
              <a:gd name="T23" fmla="*/ 2147483647 h 235"/>
              <a:gd name="T24" fmla="*/ 2147483647 w 252"/>
              <a:gd name="T25" fmla="*/ 2147483647 h 235"/>
              <a:gd name="T26" fmla="*/ 2147483647 w 252"/>
              <a:gd name="T27" fmla="*/ 2147483647 h 235"/>
              <a:gd name="T28" fmla="*/ 2147483647 w 252"/>
              <a:gd name="T29" fmla="*/ 2147483647 h 235"/>
              <a:gd name="T30" fmla="*/ 2147483647 w 252"/>
              <a:gd name="T31" fmla="*/ 2147483647 h 235"/>
              <a:gd name="T32" fmla="*/ 2147483647 w 252"/>
              <a:gd name="T33" fmla="*/ 2147483647 h 235"/>
              <a:gd name="T34" fmla="*/ 2147483647 w 252"/>
              <a:gd name="T35" fmla="*/ 2147483647 h 235"/>
              <a:gd name="T36" fmla="*/ 2147483647 w 252"/>
              <a:gd name="T37" fmla="*/ 2147483647 h 235"/>
              <a:gd name="T38" fmla="*/ 2147483647 w 252"/>
              <a:gd name="T39" fmla="*/ 2147483647 h 235"/>
              <a:gd name="T40" fmla="*/ 2147483647 w 252"/>
              <a:gd name="T41" fmla="*/ 2147483647 h 235"/>
              <a:gd name="T42" fmla="*/ 2147483647 w 252"/>
              <a:gd name="T43" fmla="*/ 2147483647 h 235"/>
              <a:gd name="T44" fmla="*/ 2147483647 w 252"/>
              <a:gd name="T45" fmla="*/ 2147483647 h 235"/>
              <a:gd name="T46" fmla="*/ 2147483647 w 252"/>
              <a:gd name="T47" fmla="*/ 2147483647 h 235"/>
              <a:gd name="T48" fmla="*/ 2147483647 w 252"/>
              <a:gd name="T49" fmla="*/ 2147483647 h 235"/>
              <a:gd name="T50" fmla="*/ 2147483647 w 252"/>
              <a:gd name="T51" fmla="*/ 2147483647 h 235"/>
              <a:gd name="T52" fmla="*/ 2147483647 w 252"/>
              <a:gd name="T53" fmla="*/ 2147483647 h 235"/>
              <a:gd name="T54" fmla="*/ 2147483647 w 252"/>
              <a:gd name="T55" fmla="*/ 2147483647 h 235"/>
              <a:gd name="T56" fmla="*/ 2147483647 w 252"/>
              <a:gd name="T57" fmla="*/ 2147483647 h 235"/>
              <a:gd name="T58" fmla="*/ 2147483647 w 252"/>
              <a:gd name="T59" fmla="*/ 2147483647 h 235"/>
              <a:gd name="T60" fmla="*/ 2147483647 w 252"/>
              <a:gd name="T61" fmla="*/ 2147483647 h 235"/>
              <a:gd name="T62" fmla="*/ 2147483647 w 252"/>
              <a:gd name="T63" fmla="*/ 2147483647 h 235"/>
              <a:gd name="T64" fmla="*/ 2147483647 w 252"/>
              <a:gd name="T65" fmla="*/ 2147483647 h 235"/>
              <a:gd name="T66" fmla="*/ 2147483647 w 252"/>
              <a:gd name="T67" fmla="*/ 2147483647 h 235"/>
              <a:gd name="T68" fmla="*/ 2147483647 w 252"/>
              <a:gd name="T69" fmla="*/ 2147483647 h 235"/>
              <a:gd name="T70" fmla="*/ 2147483647 w 252"/>
              <a:gd name="T71" fmla="*/ 2147483647 h 235"/>
              <a:gd name="T72" fmla="*/ 2147483647 w 252"/>
              <a:gd name="T73" fmla="*/ 2147483647 h 235"/>
              <a:gd name="T74" fmla="*/ 2147483647 w 252"/>
              <a:gd name="T75" fmla="*/ 2147483647 h 235"/>
              <a:gd name="T76" fmla="*/ 2147483647 w 252"/>
              <a:gd name="T77" fmla="*/ 2147483647 h 235"/>
              <a:gd name="T78" fmla="*/ 2147483647 w 252"/>
              <a:gd name="T79" fmla="*/ 0 h 235"/>
              <a:gd name="T80" fmla="*/ 2147483647 w 252"/>
              <a:gd name="T81" fmla="*/ 0 h 235"/>
              <a:gd name="T82" fmla="*/ 2147483647 w 252"/>
              <a:gd name="T83" fmla="*/ 0 h 235"/>
              <a:gd name="T84" fmla="*/ 2147483647 w 252"/>
              <a:gd name="T85" fmla="*/ 2147483647 h 235"/>
              <a:gd name="T86" fmla="*/ 2147483647 w 252"/>
              <a:gd name="T87" fmla="*/ 2147483647 h 235"/>
              <a:gd name="T88" fmla="*/ 0 w 252"/>
              <a:gd name="T89" fmla="*/ 2147483647 h 235"/>
              <a:gd name="T90" fmla="*/ 2147483647 w 252"/>
              <a:gd name="T91" fmla="*/ 2147483647 h 235"/>
              <a:gd name="T92" fmla="*/ 2147483647 w 252"/>
              <a:gd name="T93" fmla="*/ 2147483647 h 235"/>
              <a:gd name="T94" fmla="*/ 2147483647 w 252"/>
              <a:gd name="T95" fmla="*/ 2147483647 h 235"/>
              <a:gd name="T96" fmla="*/ 2147483647 w 252"/>
              <a:gd name="T97" fmla="*/ 2147483647 h 235"/>
              <a:gd name="T98" fmla="*/ 2147483647 w 252"/>
              <a:gd name="T99" fmla="*/ 2147483647 h 235"/>
              <a:gd name="T100" fmla="*/ 2147483647 w 252"/>
              <a:gd name="T101" fmla="*/ 2147483647 h 235"/>
              <a:gd name="T102" fmla="*/ 2147483647 w 252"/>
              <a:gd name="T103" fmla="*/ 2147483647 h 235"/>
              <a:gd name="T104" fmla="*/ 2147483647 w 252"/>
              <a:gd name="T105" fmla="*/ 2147483647 h 235"/>
              <a:gd name="T106" fmla="*/ 2147483647 w 252"/>
              <a:gd name="T107" fmla="*/ 2147483647 h 235"/>
              <a:gd name="T108" fmla="*/ 2147483647 w 252"/>
              <a:gd name="T109" fmla="*/ 2147483647 h 235"/>
              <a:gd name="T110" fmla="*/ 2147483647 w 252"/>
              <a:gd name="T111" fmla="*/ 2147483647 h 235"/>
              <a:gd name="T112" fmla="*/ 2147483647 w 252"/>
              <a:gd name="T113" fmla="*/ 2147483647 h 235"/>
              <a:gd name="T114" fmla="*/ 2147483647 w 252"/>
              <a:gd name="T115" fmla="*/ 2147483647 h 235"/>
              <a:gd name="T116" fmla="*/ 2147483647 w 252"/>
              <a:gd name="T117" fmla="*/ 2147483647 h 235"/>
              <a:gd name="T118" fmla="*/ 2147483647 w 252"/>
              <a:gd name="T119" fmla="*/ 2147483647 h 235"/>
              <a:gd name="T120" fmla="*/ 2147483647 w 252"/>
              <a:gd name="T121" fmla="*/ 2147483647 h 2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2"/>
              <a:gd name="T184" fmla="*/ 0 h 235"/>
              <a:gd name="T185" fmla="*/ 252 w 252"/>
              <a:gd name="T186" fmla="*/ 235 h 2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2" h="235">
                <a:moveTo>
                  <a:pt x="210" y="72"/>
                </a:moveTo>
                <a:lnTo>
                  <a:pt x="222" y="85"/>
                </a:lnTo>
                <a:lnTo>
                  <a:pt x="228" y="100"/>
                </a:lnTo>
                <a:lnTo>
                  <a:pt x="232" y="116"/>
                </a:lnTo>
                <a:lnTo>
                  <a:pt x="232" y="133"/>
                </a:lnTo>
                <a:lnTo>
                  <a:pt x="230" y="147"/>
                </a:lnTo>
                <a:lnTo>
                  <a:pt x="226" y="159"/>
                </a:lnTo>
                <a:lnTo>
                  <a:pt x="218" y="171"/>
                </a:lnTo>
                <a:lnTo>
                  <a:pt x="211" y="180"/>
                </a:lnTo>
                <a:lnTo>
                  <a:pt x="202" y="191"/>
                </a:lnTo>
                <a:lnTo>
                  <a:pt x="192" y="200"/>
                </a:lnTo>
                <a:lnTo>
                  <a:pt x="183" y="209"/>
                </a:lnTo>
                <a:lnTo>
                  <a:pt x="173" y="219"/>
                </a:lnTo>
                <a:lnTo>
                  <a:pt x="171" y="222"/>
                </a:lnTo>
                <a:lnTo>
                  <a:pt x="170" y="225"/>
                </a:lnTo>
                <a:lnTo>
                  <a:pt x="171" y="229"/>
                </a:lnTo>
                <a:lnTo>
                  <a:pt x="173" y="232"/>
                </a:lnTo>
                <a:lnTo>
                  <a:pt x="176" y="234"/>
                </a:lnTo>
                <a:lnTo>
                  <a:pt x="180" y="235"/>
                </a:lnTo>
                <a:lnTo>
                  <a:pt x="184" y="234"/>
                </a:lnTo>
                <a:lnTo>
                  <a:pt x="187" y="232"/>
                </a:lnTo>
                <a:lnTo>
                  <a:pt x="208" y="218"/>
                </a:lnTo>
                <a:lnTo>
                  <a:pt x="225" y="200"/>
                </a:lnTo>
                <a:lnTo>
                  <a:pt x="239" y="178"/>
                </a:lnTo>
                <a:lnTo>
                  <a:pt x="249" y="156"/>
                </a:lnTo>
                <a:lnTo>
                  <a:pt x="252" y="131"/>
                </a:lnTo>
                <a:lnTo>
                  <a:pt x="250" y="108"/>
                </a:lnTo>
                <a:lnTo>
                  <a:pt x="242" y="85"/>
                </a:lnTo>
                <a:lnTo>
                  <a:pt x="225" y="65"/>
                </a:lnTo>
                <a:lnTo>
                  <a:pt x="212" y="54"/>
                </a:lnTo>
                <a:lnTo>
                  <a:pt x="197" y="45"/>
                </a:lnTo>
                <a:lnTo>
                  <a:pt x="181" y="36"/>
                </a:lnTo>
                <a:lnTo>
                  <a:pt x="164" y="29"/>
                </a:lnTo>
                <a:lnTo>
                  <a:pt x="146" y="22"/>
                </a:lnTo>
                <a:lnTo>
                  <a:pt x="127" y="17"/>
                </a:lnTo>
                <a:lnTo>
                  <a:pt x="109" y="12"/>
                </a:lnTo>
                <a:lnTo>
                  <a:pt x="90" y="7"/>
                </a:lnTo>
                <a:lnTo>
                  <a:pt x="73" y="4"/>
                </a:lnTo>
                <a:lnTo>
                  <a:pt x="57" y="2"/>
                </a:lnTo>
                <a:lnTo>
                  <a:pt x="42" y="0"/>
                </a:lnTo>
                <a:lnTo>
                  <a:pt x="28" y="0"/>
                </a:lnTo>
                <a:lnTo>
                  <a:pt x="17" y="0"/>
                </a:lnTo>
                <a:lnTo>
                  <a:pt x="8" y="1"/>
                </a:lnTo>
                <a:lnTo>
                  <a:pt x="3" y="3"/>
                </a:lnTo>
                <a:lnTo>
                  <a:pt x="0" y="5"/>
                </a:lnTo>
                <a:lnTo>
                  <a:pt x="10" y="7"/>
                </a:lnTo>
                <a:lnTo>
                  <a:pt x="22" y="8"/>
                </a:lnTo>
                <a:lnTo>
                  <a:pt x="33" y="11"/>
                </a:lnTo>
                <a:lnTo>
                  <a:pt x="46" y="13"/>
                </a:lnTo>
                <a:lnTo>
                  <a:pt x="60" y="15"/>
                </a:lnTo>
                <a:lnTo>
                  <a:pt x="73" y="17"/>
                </a:lnTo>
                <a:lnTo>
                  <a:pt x="87" y="20"/>
                </a:lnTo>
                <a:lnTo>
                  <a:pt x="102" y="23"/>
                </a:lnTo>
                <a:lnTo>
                  <a:pt x="115" y="28"/>
                </a:lnTo>
                <a:lnTo>
                  <a:pt x="130" y="32"/>
                </a:lnTo>
                <a:lnTo>
                  <a:pt x="145" y="37"/>
                </a:lnTo>
                <a:lnTo>
                  <a:pt x="159" y="43"/>
                </a:lnTo>
                <a:lnTo>
                  <a:pt x="172" y="49"/>
                </a:lnTo>
                <a:lnTo>
                  <a:pt x="186" y="55"/>
                </a:lnTo>
                <a:lnTo>
                  <a:pt x="198" y="64"/>
                </a:lnTo>
                <a:lnTo>
                  <a:pt x="210" y="72"/>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785" name="Freeform 1355"/>
          <p:cNvSpPr>
            <a:spLocks/>
          </p:cNvSpPr>
          <p:nvPr/>
        </p:nvSpPr>
        <p:spPr bwMode="auto">
          <a:xfrm>
            <a:off x="6145213" y="1773238"/>
            <a:ext cx="26987" cy="58737"/>
          </a:xfrm>
          <a:custGeom>
            <a:avLst/>
            <a:gdLst>
              <a:gd name="T0" fmla="*/ 0 w 103"/>
              <a:gd name="T1" fmla="*/ 2147483647 h 220"/>
              <a:gd name="T2" fmla="*/ 0 w 103"/>
              <a:gd name="T3" fmla="*/ 2147483647 h 220"/>
              <a:gd name="T4" fmla="*/ 2147483647 w 103"/>
              <a:gd name="T5" fmla="*/ 2147483647 h 220"/>
              <a:gd name="T6" fmla="*/ 2147483647 w 103"/>
              <a:gd name="T7" fmla="*/ 2147483647 h 220"/>
              <a:gd name="T8" fmla="*/ 2147483647 w 103"/>
              <a:gd name="T9" fmla="*/ 2147483647 h 220"/>
              <a:gd name="T10" fmla="*/ 2147483647 w 103"/>
              <a:gd name="T11" fmla="*/ 2147483647 h 220"/>
              <a:gd name="T12" fmla="*/ 2147483647 w 103"/>
              <a:gd name="T13" fmla="*/ 2147483647 h 220"/>
              <a:gd name="T14" fmla="*/ 2147483647 w 103"/>
              <a:gd name="T15" fmla="*/ 2147483647 h 220"/>
              <a:gd name="T16" fmla="*/ 2147483647 w 103"/>
              <a:gd name="T17" fmla="*/ 2147483647 h 220"/>
              <a:gd name="T18" fmla="*/ 2147483647 w 103"/>
              <a:gd name="T19" fmla="*/ 2147483647 h 220"/>
              <a:gd name="T20" fmla="*/ 2147483647 w 103"/>
              <a:gd name="T21" fmla="*/ 2147483647 h 220"/>
              <a:gd name="T22" fmla="*/ 2147483647 w 103"/>
              <a:gd name="T23" fmla="*/ 2147483647 h 220"/>
              <a:gd name="T24" fmla="*/ 2147483647 w 103"/>
              <a:gd name="T25" fmla="*/ 2147483647 h 220"/>
              <a:gd name="T26" fmla="*/ 2147483647 w 103"/>
              <a:gd name="T27" fmla="*/ 2147483647 h 220"/>
              <a:gd name="T28" fmla="*/ 2147483647 w 103"/>
              <a:gd name="T29" fmla="*/ 2147483647 h 220"/>
              <a:gd name="T30" fmla="*/ 2147483647 w 103"/>
              <a:gd name="T31" fmla="*/ 2147483647 h 220"/>
              <a:gd name="T32" fmla="*/ 2147483647 w 103"/>
              <a:gd name="T33" fmla="*/ 2147483647 h 220"/>
              <a:gd name="T34" fmla="*/ 2147483647 w 103"/>
              <a:gd name="T35" fmla="*/ 2147483647 h 220"/>
              <a:gd name="T36" fmla="*/ 2147483647 w 103"/>
              <a:gd name="T37" fmla="*/ 2147483647 h 220"/>
              <a:gd name="T38" fmla="*/ 2147483647 w 103"/>
              <a:gd name="T39" fmla="*/ 2147483647 h 220"/>
              <a:gd name="T40" fmla="*/ 2147483647 w 103"/>
              <a:gd name="T41" fmla="*/ 2147483647 h 220"/>
              <a:gd name="T42" fmla="*/ 2147483647 w 103"/>
              <a:gd name="T43" fmla="*/ 2147483647 h 220"/>
              <a:gd name="T44" fmla="*/ 2147483647 w 103"/>
              <a:gd name="T45" fmla="*/ 2147483647 h 220"/>
              <a:gd name="T46" fmla="*/ 2147483647 w 103"/>
              <a:gd name="T47" fmla="*/ 2147483647 h 220"/>
              <a:gd name="T48" fmla="*/ 2147483647 w 103"/>
              <a:gd name="T49" fmla="*/ 2147483647 h 220"/>
              <a:gd name="T50" fmla="*/ 2147483647 w 103"/>
              <a:gd name="T51" fmla="*/ 2147483647 h 220"/>
              <a:gd name="T52" fmla="*/ 2147483647 w 103"/>
              <a:gd name="T53" fmla="*/ 2147483647 h 220"/>
              <a:gd name="T54" fmla="*/ 2147483647 w 103"/>
              <a:gd name="T55" fmla="*/ 2147483647 h 220"/>
              <a:gd name="T56" fmla="*/ 2147483647 w 103"/>
              <a:gd name="T57" fmla="*/ 2147483647 h 220"/>
              <a:gd name="T58" fmla="*/ 2147483647 w 103"/>
              <a:gd name="T59" fmla="*/ 2147483647 h 220"/>
              <a:gd name="T60" fmla="*/ 2147483647 w 103"/>
              <a:gd name="T61" fmla="*/ 2147483647 h 220"/>
              <a:gd name="T62" fmla="*/ 2147483647 w 103"/>
              <a:gd name="T63" fmla="*/ 2147483647 h 220"/>
              <a:gd name="T64" fmla="*/ 2147483647 w 103"/>
              <a:gd name="T65" fmla="*/ 0 h 220"/>
              <a:gd name="T66" fmla="*/ 2147483647 w 103"/>
              <a:gd name="T67" fmla="*/ 2147483647 h 220"/>
              <a:gd name="T68" fmla="*/ 2147483647 w 103"/>
              <a:gd name="T69" fmla="*/ 2147483647 h 220"/>
              <a:gd name="T70" fmla="*/ 2147483647 w 103"/>
              <a:gd name="T71" fmla="*/ 2147483647 h 220"/>
              <a:gd name="T72" fmla="*/ 2147483647 w 103"/>
              <a:gd name="T73" fmla="*/ 2147483647 h 220"/>
              <a:gd name="T74" fmla="*/ 2147483647 w 103"/>
              <a:gd name="T75" fmla="*/ 2147483647 h 220"/>
              <a:gd name="T76" fmla="*/ 2147483647 w 103"/>
              <a:gd name="T77" fmla="*/ 2147483647 h 220"/>
              <a:gd name="T78" fmla="*/ 2147483647 w 103"/>
              <a:gd name="T79" fmla="*/ 2147483647 h 220"/>
              <a:gd name="T80" fmla="*/ 0 w 103"/>
              <a:gd name="T81" fmla="*/ 2147483647 h 2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0"/>
              <a:gd name="T125" fmla="*/ 103 w 103"/>
              <a:gd name="T126" fmla="*/ 220 h 2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0">
                <a:moveTo>
                  <a:pt x="0" y="120"/>
                </a:moveTo>
                <a:lnTo>
                  <a:pt x="0" y="138"/>
                </a:lnTo>
                <a:lnTo>
                  <a:pt x="4" y="155"/>
                </a:lnTo>
                <a:lnTo>
                  <a:pt x="12" y="171"/>
                </a:lnTo>
                <a:lnTo>
                  <a:pt x="22" y="185"/>
                </a:lnTo>
                <a:lnTo>
                  <a:pt x="35" y="197"/>
                </a:lnTo>
                <a:lnTo>
                  <a:pt x="50" y="207"/>
                </a:lnTo>
                <a:lnTo>
                  <a:pt x="66" y="215"/>
                </a:lnTo>
                <a:lnTo>
                  <a:pt x="83" y="219"/>
                </a:lnTo>
                <a:lnTo>
                  <a:pt x="89" y="220"/>
                </a:lnTo>
                <a:lnTo>
                  <a:pt x="94" y="218"/>
                </a:lnTo>
                <a:lnTo>
                  <a:pt x="98" y="215"/>
                </a:lnTo>
                <a:lnTo>
                  <a:pt x="100" y="211"/>
                </a:lnTo>
                <a:lnTo>
                  <a:pt x="100" y="205"/>
                </a:lnTo>
                <a:lnTo>
                  <a:pt x="99" y="200"/>
                </a:lnTo>
                <a:lnTo>
                  <a:pt x="96" y="196"/>
                </a:lnTo>
                <a:lnTo>
                  <a:pt x="91" y="193"/>
                </a:lnTo>
                <a:lnTo>
                  <a:pt x="74" y="187"/>
                </a:lnTo>
                <a:lnTo>
                  <a:pt x="58" y="178"/>
                </a:lnTo>
                <a:lnTo>
                  <a:pt x="45" y="167"/>
                </a:lnTo>
                <a:lnTo>
                  <a:pt x="36" y="154"/>
                </a:lnTo>
                <a:lnTo>
                  <a:pt x="30" y="138"/>
                </a:lnTo>
                <a:lnTo>
                  <a:pt x="27" y="121"/>
                </a:lnTo>
                <a:lnTo>
                  <a:pt x="27" y="103"/>
                </a:lnTo>
                <a:lnTo>
                  <a:pt x="32" y="83"/>
                </a:lnTo>
                <a:lnTo>
                  <a:pt x="39" y="69"/>
                </a:lnTo>
                <a:lnTo>
                  <a:pt x="51" y="56"/>
                </a:lnTo>
                <a:lnTo>
                  <a:pt x="63" y="43"/>
                </a:lnTo>
                <a:lnTo>
                  <a:pt x="77" y="31"/>
                </a:lnTo>
                <a:lnTo>
                  <a:pt x="89" y="21"/>
                </a:lnTo>
                <a:lnTo>
                  <a:pt x="98" y="12"/>
                </a:lnTo>
                <a:lnTo>
                  <a:pt x="103" y="5"/>
                </a:lnTo>
                <a:lnTo>
                  <a:pt x="103" y="0"/>
                </a:lnTo>
                <a:lnTo>
                  <a:pt x="92" y="4"/>
                </a:lnTo>
                <a:lnTo>
                  <a:pt x="77" y="12"/>
                </a:lnTo>
                <a:lnTo>
                  <a:pt x="61" y="25"/>
                </a:lnTo>
                <a:lnTo>
                  <a:pt x="44" y="40"/>
                </a:lnTo>
                <a:lnTo>
                  <a:pt x="29" y="57"/>
                </a:lnTo>
                <a:lnTo>
                  <a:pt x="16" y="77"/>
                </a:lnTo>
                <a:lnTo>
                  <a:pt x="6" y="98"/>
                </a:lnTo>
                <a:lnTo>
                  <a:pt x="0" y="120"/>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786" name="Freeform 1356"/>
          <p:cNvSpPr>
            <a:spLocks/>
          </p:cNvSpPr>
          <p:nvPr/>
        </p:nvSpPr>
        <p:spPr bwMode="auto">
          <a:xfrm>
            <a:off x="6324600" y="1736725"/>
            <a:ext cx="57150" cy="74613"/>
          </a:xfrm>
          <a:custGeom>
            <a:avLst/>
            <a:gdLst>
              <a:gd name="T0" fmla="*/ 2147483647 w 220"/>
              <a:gd name="T1" fmla="*/ 2147483647 h 288"/>
              <a:gd name="T2" fmla="*/ 2147483647 w 220"/>
              <a:gd name="T3" fmla="*/ 2147483647 h 288"/>
              <a:gd name="T4" fmla="*/ 2147483647 w 220"/>
              <a:gd name="T5" fmla="*/ 2147483647 h 288"/>
              <a:gd name="T6" fmla="*/ 2147483647 w 220"/>
              <a:gd name="T7" fmla="*/ 2147483647 h 288"/>
              <a:gd name="T8" fmla="*/ 2147483647 w 220"/>
              <a:gd name="T9" fmla="*/ 2147483647 h 288"/>
              <a:gd name="T10" fmla="*/ 2147483647 w 220"/>
              <a:gd name="T11" fmla="*/ 2147483647 h 288"/>
              <a:gd name="T12" fmla="*/ 2147483647 w 220"/>
              <a:gd name="T13" fmla="*/ 2147483647 h 288"/>
              <a:gd name="T14" fmla="*/ 2147483647 w 220"/>
              <a:gd name="T15" fmla="*/ 2147483647 h 288"/>
              <a:gd name="T16" fmla="*/ 2147483647 w 220"/>
              <a:gd name="T17" fmla="*/ 2147483647 h 288"/>
              <a:gd name="T18" fmla="*/ 2147483647 w 220"/>
              <a:gd name="T19" fmla="*/ 2147483647 h 288"/>
              <a:gd name="T20" fmla="*/ 2147483647 w 220"/>
              <a:gd name="T21" fmla="*/ 2147483647 h 288"/>
              <a:gd name="T22" fmla="*/ 2147483647 w 220"/>
              <a:gd name="T23" fmla="*/ 2147483647 h 288"/>
              <a:gd name="T24" fmla="*/ 2147483647 w 220"/>
              <a:gd name="T25" fmla="*/ 2147483647 h 288"/>
              <a:gd name="T26" fmla="*/ 2147483647 w 220"/>
              <a:gd name="T27" fmla="*/ 2147483647 h 288"/>
              <a:gd name="T28" fmla="*/ 2147483647 w 220"/>
              <a:gd name="T29" fmla="*/ 2147483647 h 288"/>
              <a:gd name="T30" fmla="*/ 2147483647 w 220"/>
              <a:gd name="T31" fmla="*/ 2147483647 h 288"/>
              <a:gd name="T32" fmla="*/ 2147483647 w 220"/>
              <a:gd name="T33" fmla="*/ 2147483647 h 288"/>
              <a:gd name="T34" fmla="*/ 2147483647 w 220"/>
              <a:gd name="T35" fmla="*/ 2147483647 h 288"/>
              <a:gd name="T36" fmla="*/ 2147483647 w 220"/>
              <a:gd name="T37" fmla="*/ 2147483647 h 288"/>
              <a:gd name="T38" fmla="*/ 2147483647 w 220"/>
              <a:gd name="T39" fmla="*/ 2147483647 h 288"/>
              <a:gd name="T40" fmla="*/ 2147483647 w 220"/>
              <a:gd name="T41" fmla="*/ 2147483647 h 288"/>
              <a:gd name="T42" fmla="*/ 2147483647 w 220"/>
              <a:gd name="T43" fmla="*/ 2147483647 h 288"/>
              <a:gd name="T44" fmla="*/ 2147483647 w 220"/>
              <a:gd name="T45" fmla="*/ 2147483647 h 288"/>
              <a:gd name="T46" fmla="*/ 2147483647 w 220"/>
              <a:gd name="T47" fmla="*/ 2147483647 h 288"/>
              <a:gd name="T48" fmla="*/ 2147483647 w 220"/>
              <a:gd name="T49" fmla="*/ 2147483647 h 288"/>
              <a:gd name="T50" fmla="*/ 2147483647 w 220"/>
              <a:gd name="T51" fmla="*/ 2147483647 h 288"/>
              <a:gd name="T52" fmla="*/ 2147483647 w 220"/>
              <a:gd name="T53" fmla="*/ 2147483647 h 288"/>
              <a:gd name="T54" fmla="*/ 2147483647 w 220"/>
              <a:gd name="T55" fmla="*/ 2147483647 h 288"/>
              <a:gd name="T56" fmla="*/ 2147483647 w 220"/>
              <a:gd name="T57" fmla="*/ 2147483647 h 288"/>
              <a:gd name="T58" fmla="*/ 2147483647 w 220"/>
              <a:gd name="T59" fmla="*/ 0 h 288"/>
              <a:gd name="T60" fmla="*/ 2147483647 w 220"/>
              <a:gd name="T61" fmla="*/ 2147483647 h 288"/>
              <a:gd name="T62" fmla="*/ 2147483647 w 220"/>
              <a:gd name="T63" fmla="*/ 2147483647 h 288"/>
              <a:gd name="T64" fmla="*/ 2147483647 w 220"/>
              <a:gd name="T65" fmla="*/ 2147483647 h 288"/>
              <a:gd name="T66" fmla="*/ 2147483647 w 220"/>
              <a:gd name="T67" fmla="*/ 2147483647 h 288"/>
              <a:gd name="T68" fmla="*/ 2147483647 w 220"/>
              <a:gd name="T69" fmla="*/ 2147483647 h 288"/>
              <a:gd name="T70" fmla="*/ 2147483647 w 220"/>
              <a:gd name="T71" fmla="*/ 2147483647 h 288"/>
              <a:gd name="T72" fmla="*/ 2147483647 w 220"/>
              <a:gd name="T73" fmla="*/ 2147483647 h 288"/>
              <a:gd name="T74" fmla="*/ 2147483647 w 220"/>
              <a:gd name="T75" fmla="*/ 2147483647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88"/>
              <a:gd name="T116" fmla="*/ 220 w 220"/>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88">
                <a:moveTo>
                  <a:pt x="179" y="108"/>
                </a:moveTo>
                <a:lnTo>
                  <a:pt x="186" y="115"/>
                </a:lnTo>
                <a:lnTo>
                  <a:pt x="191" y="124"/>
                </a:lnTo>
                <a:lnTo>
                  <a:pt x="196" y="133"/>
                </a:lnTo>
                <a:lnTo>
                  <a:pt x="200" y="143"/>
                </a:lnTo>
                <a:lnTo>
                  <a:pt x="202" y="153"/>
                </a:lnTo>
                <a:lnTo>
                  <a:pt x="201" y="163"/>
                </a:lnTo>
                <a:lnTo>
                  <a:pt x="199" y="174"/>
                </a:lnTo>
                <a:lnTo>
                  <a:pt x="193" y="184"/>
                </a:lnTo>
                <a:lnTo>
                  <a:pt x="186" y="194"/>
                </a:lnTo>
                <a:lnTo>
                  <a:pt x="178" y="204"/>
                </a:lnTo>
                <a:lnTo>
                  <a:pt x="168" y="213"/>
                </a:lnTo>
                <a:lnTo>
                  <a:pt x="159" y="221"/>
                </a:lnTo>
                <a:lnTo>
                  <a:pt x="148" y="229"/>
                </a:lnTo>
                <a:lnTo>
                  <a:pt x="138" y="237"/>
                </a:lnTo>
                <a:lnTo>
                  <a:pt x="127" y="246"/>
                </a:lnTo>
                <a:lnTo>
                  <a:pt x="118" y="255"/>
                </a:lnTo>
                <a:lnTo>
                  <a:pt x="115" y="258"/>
                </a:lnTo>
                <a:lnTo>
                  <a:pt x="112" y="263"/>
                </a:lnTo>
                <a:lnTo>
                  <a:pt x="110" y="267"/>
                </a:lnTo>
                <a:lnTo>
                  <a:pt x="108" y="271"/>
                </a:lnTo>
                <a:lnTo>
                  <a:pt x="107" y="276"/>
                </a:lnTo>
                <a:lnTo>
                  <a:pt x="107" y="280"/>
                </a:lnTo>
                <a:lnTo>
                  <a:pt x="109" y="284"/>
                </a:lnTo>
                <a:lnTo>
                  <a:pt x="112" y="287"/>
                </a:lnTo>
                <a:lnTo>
                  <a:pt x="117" y="288"/>
                </a:lnTo>
                <a:lnTo>
                  <a:pt x="121" y="288"/>
                </a:lnTo>
                <a:lnTo>
                  <a:pt x="124" y="287"/>
                </a:lnTo>
                <a:lnTo>
                  <a:pt x="127" y="284"/>
                </a:lnTo>
                <a:lnTo>
                  <a:pt x="138" y="271"/>
                </a:lnTo>
                <a:lnTo>
                  <a:pt x="149" y="261"/>
                </a:lnTo>
                <a:lnTo>
                  <a:pt x="161" y="250"/>
                </a:lnTo>
                <a:lnTo>
                  <a:pt x="173" y="239"/>
                </a:lnTo>
                <a:lnTo>
                  <a:pt x="185" y="229"/>
                </a:lnTo>
                <a:lnTo>
                  <a:pt x="196" y="217"/>
                </a:lnTo>
                <a:lnTo>
                  <a:pt x="206" y="204"/>
                </a:lnTo>
                <a:lnTo>
                  <a:pt x="213" y="190"/>
                </a:lnTo>
                <a:lnTo>
                  <a:pt x="219" y="173"/>
                </a:lnTo>
                <a:lnTo>
                  <a:pt x="220" y="157"/>
                </a:lnTo>
                <a:lnTo>
                  <a:pt x="218" y="141"/>
                </a:lnTo>
                <a:lnTo>
                  <a:pt x="212" y="125"/>
                </a:lnTo>
                <a:lnTo>
                  <a:pt x="204" y="111"/>
                </a:lnTo>
                <a:lnTo>
                  <a:pt x="194" y="97"/>
                </a:lnTo>
                <a:lnTo>
                  <a:pt x="182" y="86"/>
                </a:lnTo>
                <a:lnTo>
                  <a:pt x="168" y="77"/>
                </a:lnTo>
                <a:lnTo>
                  <a:pt x="158" y="70"/>
                </a:lnTo>
                <a:lnTo>
                  <a:pt x="146" y="64"/>
                </a:lnTo>
                <a:lnTo>
                  <a:pt x="134" y="56"/>
                </a:lnTo>
                <a:lnTo>
                  <a:pt x="122" y="50"/>
                </a:lnTo>
                <a:lnTo>
                  <a:pt x="109" y="43"/>
                </a:lnTo>
                <a:lnTo>
                  <a:pt x="96" y="36"/>
                </a:lnTo>
                <a:lnTo>
                  <a:pt x="83" y="29"/>
                </a:lnTo>
                <a:lnTo>
                  <a:pt x="70" y="22"/>
                </a:lnTo>
                <a:lnTo>
                  <a:pt x="59" y="17"/>
                </a:lnTo>
                <a:lnTo>
                  <a:pt x="47" y="12"/>
                </a:lnTo>
                <a:lnTo>
                  <a:pt x="36" y="7"/>
                </a:lnTo>
                <a:lnTo>
                  <a:pt x="26" y="4"/>
                </a:lnTo>
                <a:lnTo>
                  <a:pt x="18" y="1"/>
                </a:lnTo>
                <a:lnTo>
                  <a:pt x="10" y="0"/>
                </a:lnTo>
                <a:lnTo>
                  <a:pt x="4" y="0"/>
                </a:lnTo>
                <a:lnTo>
                  <a:pt x="0" y="2"/>
                </a:lnTo>
                <a:lnTo>
                  <a:pt x="9" y="7"/>
                </a:lnTo>
                <a:lnTo>
                  <a:pt x="20" y="13"/>
                </a:lnTo>
                <a:lnTo>
                  <a:pt x="31" y="18"/>
                </a:lnTo>
                <a:lnTo>
                  <a:pt x="42" y="23"/>
                </a:lnTo>
                <a:lnTo>
                  <a:pt x="54" y="29"/>
                </a:lnTo>
                <a:lnTo>
                  <a:pt x="65" y="34"/>
                </a:lnTo>
                <a:lnTo>
                  <a:pt x="77" y="40"/>
                </a:lnTo>
                <a:lnTo>
                  <a:pt x="88" y="47"/>
                </a:lnTo>
                <a:lnTo>
                  <a:pt x="101" y="53"/>
                </a:lnTo>
                <a:lnTo>
                  <a:pt x="112" y="60"/>
                </a:lnTo>
                <a:lnTo>
                  <a:pt x="124" y="66"/>
                </a:lnTo>
                <a:lnTo>
                  <a:pt x="136" y="74"/>
                </a:lnTo>
                <a:lnTo>
                  <a:pt x="147" y="82"/>
                </a:lnTo>
                <a:lnTo>
                  <a:pt x="158" y="90"/>
                </a:lnTo>
                <a:lnTo>
                  <a:pt x="168" y="98"/>
                </a:lnTo>
                <a:lnTo>
                  <a:pt x="179" y="108"/>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787" name="Freeform 1357"/>
          <p:cNvSpPr>
            <a:spLocks/>
          </p:cNvSpPr>
          <p:nvPr/>
        </p:nvSpPr>
        <p:spPr bwMode="auto">
          <a:xfrm>
            <a:off x="6270625" y="1852613"/>
            <a:ext cx="214313" cy="130175"/>
          </a:xfrm>
          <a:custGeom>
            <a:avLst/>
            <a:gdLst>
              <a:gd name="T0" fmla="*/ 2147483647 w 1070"/>
              <a:gd name="T1" fmla="*/ 0 h 844"/>
              <a:gd name="T2" fmla="*/ 2147483647 w 1070"/>
              <a:gd name="T3" fmla="*/ 2147483647 h 844"/>
              <a:gd name="T4" fmla="*/ 2147483647 w 1070"/>
              <a:gd name="T5" fmla="*/ 2147483647 h 844"/>
              <a:gd name="T6" fmla="*/ 0 w 1070"/>
              <a:gd name="T7" fmla="*/ 2147483647 h 844"/>
              <a:gd name="T8" fmla="*/ 2147483647 w 1070"/>
              <a:gd name="T9" fmla="*/ 0 h 844"/>
              <a:gd name="T10" fmla="*/ 0 60000 65536"/>
              <a:gd name="T11" fmla="*/ 0 60000 65536"/>
              <a:gd name="T12" fmla="*/ 0 60000 65536"/>
              <a:gd name="T13" fmla="*/ 0 60000 65536"/>
              <a:gd name="T14" fmla="*/ 0 60000 65536"/>
              <a:gd name="T15" fmla="*/ 0 w 1070"/>
              <a:gd name="T16" fmla="*/ 0 h 844"/>
              <a:gd name="T17" fmla="*/ 1070 w 1070"/>
              <a:gd name="T18" fmla="*/ 844 h 844"/>
            </a:gdLst>
            <a:ahLst/>
            <a:cxnLst>
              <a:cxn ang="T10">
                <a:pos x="T0" y="T1"/>
              </a:cxn>
              <a:cxn ang="T11">
                <a:pos x="T2" y="T3"/>
              </a:cxn>
              <a:cxn ang="T12">
                <a:pos x="T4" y="T5"/>
              </a:cxn>
              <a:cxn ang="T13">
                <a:pos x="T6" y="T7"/>
              </a:cxn>
              <a:cxn ang="T14">
                <a:pos x="T8" y="T9"/>
              </a:cxn>
            </a:cxnLst>
            <a:rect l="T15" t="T16" r="T17" b="T18"/>
            <a:pathLst>
              <a:path w="1070" h="844">
                <a:moveTo>
                  <a:pt x="141" y="0"/>
                </a:moveTo>
                <a:lnTo>
                  <a:pt x="1070" y="194"/>
                </a:lnTo>
                <a:lnTo>
                  <a:pt x="919" y="844"/>
                </a:lnTo>
                <a:lnTo>
                  <a:pt x="0" y="624"/>
                </a:lnTo>
                <a:lnTo>
                  <a:pt x="141"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88" name="Freeform 1358"/>
          <p:cNvSpPr>
            <a:spLocks/>
          </p:cNvSpPr>
          <p:nvPr/>
        </p:nvSpPr>
        <p:spPr bwMode="auto">
          <a:xfrm>
            <a:off x="6288088" y="1855788"/>
            <a:ext cx="165100" cy="52387"/>
          </a:xfrm>
          <a:custGeom>
            <a:avLst/>
            <a:gdLst>
              <a:gd name="T0" fmla="*/ 2147483647 w 819"/>
              <a:gd name="T1" fmla="*/ 0 h 333"/>
              <a:gd name="T2" fmla="*/ 2147483647 w 819"/>
              <a:gd name="T3" fmla="*/ 2147483647 h 333"/>
              <a:gd name="T4" fmla="*/ 2147483647 w 819"/>
              <a:gd name="T5" fmla="*/ 2147483647 h 333"/>
              <a:gd name="T6" fmla="*/ 0 w 819"/>
              <a:gd name="T7" fmla="*/ 2147483647 h 333"/>
              <a:gd name="T8" fmla="*/ 2147483647 w 819"/>
              <a:gd name="T9" fmla="*/ 0 h 333"/>
              <a:gd name="T10" fmla="*/ 0 60000 65536"/>
              <a:gd name="T11" fmla="*/ 0 60000 65536"/>
              <a:gd name="T12" fmla="*/ 0 60000 65536"/>
              <a:gd name="T13" fmla="*/ 0 60000 65536"/>
              <a:gd name="T14" fmla="*/ 0 60000 65536"/>
              <a:gd name="T15" fmla="*/ 0 w 819"/>
              <a:gd name="T16" fmla="*/ 0 h 333"/>
              <a:gd name="T17" fmla="*/ 819 w 819"/>
              <a:gd name="T18" fmla="*/ 333 h 333"/>
            </a:gdLst>
            <a:ahLst/>
            <a:cxnLst>
              <a:cxn ang="T10">
                <a:pos x="T0" y="T1"/>
              </a:cxn>
              <a:cxn ang="T11">
                <a:pos x="T2" y="T3"/>
              </a:cxn>
              <a:cxn ang="T12">
                <a:pos x="T4" y="T5"/>
              </a:cxn>
              <a:cxn ang="T13">
                <a:pos x="T6" y="T7"/>
              </a:cxn>
              <a:cxn ang="T14">
                <a:pos x="T8" y="T9"/>
              </a:cxn>
            </a:cxnLst>
            <a:rect l="T15" t="T16" r="T17" b="T18"/>
            <a:pathLst>
              <a:path w="819" h="333">
                <a:moveTo>
                  <a:pt x="97" y="0"/>
                </a:moveTo>
                <a:lnTo>
                  <a:pt x="819" y="139"/>
                </a:lnTo>
                <a:lnTo>
                  <a:pt x="172" y="98"/>
                </a:lnTo>
                <a:lnTo>
                  <a:pt x="0" y="333"/>
                </a:lnTo>
                <a:lnTo>
                  <a:pt x="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89" name="Freeform 1359"/>
          <p:cNvSpPr>
            <a:spLocks/>
          </p:cNvSpPr>
          <p:nvPr/>
        </p:nvSpPr>
        <p:spPr bwMode="auto">
          <a:xfrm>
            <a:off x="6248400" y="2009775"/>
            <a:ext cx="217488" cy="47625"/>
          </a:xfrm>
          <a:custGeom>
            <a:avLst/>
            <a:gdLst>
              <a:gd name="T0" fmla="*/ 2147483647 w 1083"/>
              <a:gd name="T1" fmla="*/ 0 h 306"/>
              <a:gd name="T2" fmla="*/ 2147483647 w 1083"/>
              <a:gd name="T3" fmla="*/ 2147483647 h 306"/>
              <a:gd name="T4" fmla="*/ 2147483647 w 1083"/>
              <a:gd name="T5" fmla="*/ 2147483647 h 306"/>
              <a:gd name="T6" fmla="*/ 0 w 1083"/>
              <a:gd name="T7" fmla="*/ 2147483647 h 306"/>
              <a:gd name="T8" fmla="*/ 2147483647 w 1083"/>
              <a:gd name="T9" fmla="*/ 0 h 306"/>
              <a:gd name="T10" fmla="*/ 0 60000 65536"/>
              <a:gd name="T11" fmla="*/ 0 60000 65536"/>
              <a:gd name="T12" fmla="*/ 0 60000 65536"/>
              <a:gd name="T13" fmla="*/ 0 60000 65536"/>
              <a:gd name="T14" fmla="*/ 0 60000 65536"/>
              <a:gd name="T15" fmla="*/ 0 w 1083"/>
              <a:gd name="T16" fmla="*/ 0 h 306"/>
              <a:gd name="T17" fmla="*/ 1083 w 1083"/>
              <a:gd name="T18" fmla="*/ 306 h 306"/>
            </a:gdLst>
            <a:ahLst/>
            <a:cxnLst>
              <a:cxn ang="T10">
                <a:pos x="T0" y="T1"/>
              </a:cxn>
              <a:cxn ang="T11">
                <a:pos x="T2" y="T3"/>
              </a:cxn>
              <a:cxn ang="T12">
                <a:pos x="T4" y="T5"/>
              </a:cxn>
              <a:cxn ang="T13">
                <a:pos x="T6" y="T7"/>
              </a:cxn>
              <a:cxn ang="T14">
                <a:pos x="T8" y="T9"/>
              </a:cxn>
            </a:cxnLst>
            <a:rect l="T15" t="T16" r="T17" b="T18"/>
            <a:pathLst>
              <a:path w="1083" h="306">
                <a:moveTo>
                  <a:pt x="34" y="0"/>
                </a:moveTo>
                <a:lnTo>
                  <a:pt x="1083" y="261"/>
                </a:lnTo>
                <a:lnTo>
                  <a:pt x="1055" y="306"/>
                </a:lnTo>
                <a:lnTo>
                  <a:pt x="0" y="28"/>
                </a:lnTo>
                <a:lnTo>
                  <a:pt x="3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90" name="Freeform 1360"/>
          <p:cNvSpPr>
            <a:spLocks/>
          </p:cNvSpPr>
          <p:nvPr/>
        </p:nvSpPr>
        <p:spPr bwMode="auto">
          <a:xfrm>
            <a:off x="6227763" y="2024063"/>
            <a:ext cx="219075" cy="47625"/>
          </a:xfrm>
          <a:custGeom>
            <a:avLst/>
            <a:gdLst>
              <a:gd name="T0" fmla="*/ 2147483647 w 1088"/>
              <a:gd name="T1" fmla="*/ 0 h 311"/>
              <a:gd name="T2" fmla="*/ 2147483647 w 1088"/>
              <a:gd name="T3" fmla="*/ 2147483647 h 311"/>
              <a:gd name="T4" fmla="*/ 2147483647 w 1088"/>
              <a:gd name="T5" fmla="*/ 2147483647 h 311"/>
              <a:gd name="T6" fmla="*/ 0 w 1088"/>
              <a:gd name="T7" fmla="*/ 2147483647 h 311"/>
              <a:gd name="T8" fmla="*/ 2147483647 w 1088"/>
              <a:gd name="T9" fmla="*/ 0 h 311"/>
              <a:gd name="T10" fmla="*/ 0 60000 65536"/>
              <a:gd name="T11" fmla="*/ 0 60000 65536"/>
              <a:gd name="T12" fmla="*/ 0 60000 65536"/>
              <a:gd name="T13" fmla="*/ 0 60000 65536"/>
              <a:gd name="T14" fmla="*/ 0 60000 65536"/>
              <a:gd name="T15" fmla="*/ 0 w 1088"/>
              <a:gd name="T16" fmla="*/ 0 h 311"/>
              <a:gd name="T17" fmla="*/ 1088 w 1088"/>
              <a:gd name="T18" fmla="*/ 311 h 311"/>
            </a:gdLst>
            <a:ahLst/>
            <a:cxnLst>
              <a:cxn ang="T10">
                <a:pos x="T0" y="T1"/>
              </a:cxn>
              <a:cxn ang="T11">
                <a:pos x="T2" y="T3"/>
              </a:cxn>
              <a:cxn ang="T12">
                <a:pos x="T4" y="T5"/>
              </a:cxn>
              <a:cxn ang="T13">
                <a:pos x="T6" y="T7"/>
              </a:cxn>
              <a:cxn ang="T14">
                <a:pos x="T8" y="T9"/>
              </a:cxn>
            </a:cxnLst>
            <a:rect l="T15" t="T16" r="T17" b="T18"/>
            <a:pathLst>
              <a:path w="1088" h="311">
                <a:moveTo>
                  <a:pt x="39" y="0"/>
                </a:moveTo>
                <a:lnTo>
                  <a:pt x="1088" y="260"/>
                </a:lnTo>
                <a:lnTo>
                  <a:pt x="1055" y="311"/>
                </a:lnTo>
                <a:lnTo>
                  <a:pt x="0" y="34"/>
                </a:lnTo>
                <a:lnTo>
                  <a:pt x="39"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91" name="Freeform 1361"/>
          <p:cNvSpPr>
            <a:spLocks/>
          </p:cNvSpPr>
          <p:nvPr/>
        </p:nvSpPr>
        <p:spPr bwMode="auto">
          <a:xfrm>
            <a:off x="6262688" y="2068513"/>
            <a:ext cx="31750" cy="11112"/>
          </a:xfrm>
          <a:custGeom>
            <a:avLst/>
            <a:gdLst>
              <a:gd name="T0" fmla="*/ 2147483647 w 164"/>
              <a:gd name="T1" fmla="*/ 2147483647 h 72"/>
              <a:gd name="T2" fmla="*/ 2147483647 w 164"/>
              <a:gd name="T3" fmla="*/ 2147483647 h 72"/>
              <a:gd name="T4" fmla="*/ 2147483647 w 164"/>
              <a:gd name="T5" fmla="*/ 0 h 72"/>
              <a:gd name="T6" fmla="*/ 2147483647 w 164"/>
              <a:gd name="T7" fmla="*/ 0 h 72"/>
              <a:gd name="T8" fmla="*/ 2147483647 w 164"/>
              <a:gd name="T9" fmla="*/ 2147483647 h 72"/>
              <a:gd name="T10" fmla="*/ 2147483647 w 164"/>
              <a:gd name="T11" fmla="*/ 2147483647 h 72"/>
              <a:gd name="T12" fmla="*/ 2147483647 w 164"/>
              <a:gd name="T13" fmla="*/ 2147483647 h 72"/>
              <a:gd name="T14" fmla="*/ 2147483647 w 164"/>
              <a:gd name="T15" fmla="*/ 2147483647 h 72"/>
              <a:gd name="T16" fmla="*/ 2147483647 w 164"/>
              <a:gd name="T17" fmla="*/ 2147483647 h 72"/>
              <a:gd name="T18" fmla="*/ 2147483647 w 164"/>
              <a:gd name="T19" fmla="*/ 2147483647 h 72"/>
              <a:gd name="T20" fmla="*/ 2147483647 w 164"/>
              <a:gd name="T21" fmla="*/ 2147483647 h 72"/>
              <a:gd name="T22" fmla="*/ 2147483647 w 164"/>
              <a:gd name="T23" fmla="*/ 2147483647 h 72"/>
              <a:gd name="T24" fmla="*/ 2147483647 w 164"/>
              <a:gd name="T25" fmla="*/ 2147483647 h 72"/>
              <a:gd name="T26" fmla="*/ 2147483647 w 164"/>
              <a:gd name="T27" fmla="*/ 2147483647 h 72"/>
              <a:gd name="T28" fmla="*/ 2147483647 w 164"/>
              <a:gd name="T29" fmla="*/ 2147483647 h 72"/>
              <a:gd name="T30" fmla="*/ 2147483647 w 164"/>
              <a:gd name="T31" fmla="*/ 2147483647 h 72"/>
              <a:gd name="T32" fmla="*/ 2147483647 w 164"/>
              <a:gd name="T33" fmla="*/ 2147483647 h 72"/>
              <a:gd name="T34" fmla="*/ 2147483647 w 164"/>
              <a:gd name="T35" fmla="*/ 2147483647 h 72"/>
              <a:gd name="T36" fmla="*/ 2147483647 w 164"/>
              <a:gd name="T37" fmla="*/ 2147483647 h 72"/>
              <a:gd name="T38" fmla="*/ 2147483647 w 164"/>
              <a:gd name="T39" fmla="*/ 2147483647 h 72"/>
              <a:gd name="T40" fmla="*/ 2147483647 w 164"/>
              <a:gd name="T41" fmla="*/ 2147483647 h 72"/>
              <a:gd name="T42" fmla="*/ 2147483647 w 164"/>
              <a:gd name="T43" fmla="*/ 2147483647 h 72"/>
              <a:gd name="T44" fmla="*/ 2147483647 w 164"/>
              <a:gd name="T45" fmla="*/ 2147483647 h 72"/>
              <a:gd name="T46" fmla="*/ 2147483647 w 164"/>
              <a:gd name="T47" fmla="*/ 2147483647 h 72"/>
              <a:gd name="T48" fmla="*/ 2147483647 w 164"/>
              <a:gd name="T49" fmla="*/ 2147483647 h 72"/>
              <a:gd name="T50" fmla="*/ 2147483647 w 164"/>
              <a:gd name="T51" fmla="*/ 2147483647 h 72"/>
              <a:gd name="T52" fmla="*/ 2147483647 w 164"/>
              <a:gd name="T53" fmla="*/ 2147483647 h 72"/>
              <a:gd name="T54" fmla="*/ 2147483647 w 164"/>
              <a:gd name="T55" fmla="*/ 2147483647 h 72"/>
              <a:gd name="T56" fmla="*/ 2147483647 w 164"/>
              <a:gd name="T57" fmla="*/ 2147483647 h 72"/>
              <a:gd name="T58" fmla="*/ 0 w 164"/>
              <a:gd name="T59" fmla="*/ 2147483647 h 72"/>
              <a:gd name="T60" fmla="*/ 0 w 164"/>
              <a:gd name="T61" fmla="*/ 2147483647 h 72"/>
              <a:gd name="T62" fmla="*/ 2147483647 w 164"/>
              <a:gd name="T63" fmla="*/ 2147483647 h 72"/>
              <a:gd name="T64" fmla="*/ 2147483647 w 164"/>
              <a:gd name="T65" fmla="*/ 2147483647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4"/>
              <a:gd name="T100" fmla="*/ 0 h 72"/>
              <a:gd name="T101" fmla="*/ 164 w 164"/>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4" h="72">
                <a:moveTo>
                  <a:pt x="16" y="1"/>
                </a:moveTo>
                <a:lnTo>
                  <a:pt x="21" y="1"/>
                </a:lnTo>
                <a:lnTo>
                  <a:pt x="35" y="0"/>
                </a:lnTo>
                <a:lnTo>
                  <a:pt x="54" y="0"/>
                </a:lnTo>
                <a:lnTo>
                  <a:pt x="78" y="2"/>
                </a:lnTo>
                <a:lnTo>
                  <a:pt x="104" y="7"/>
                </a:lnTo>
                <a:lnTo>
                  <a:pt x="128" y="17"/>
                </a:lnTo>
                <a:lnTo>
                  <a:pt x="149" y="31"/>
                </a:lnTo>
                <a:lnTo>
                  <a:pt x="164" y="51"/>
                </a:lnTo>
                <a:lnTo>
                  <a:pt x="164" y="52"/>
                </a:lnTo>
                <a:lnTo>
                  <a:pt x="164" y="57"/>
                </a:lnTo>
                <a:lnTo>
                  <a:pt x="163" y="62"/>
                </a:lnTo>
                <a:lnTo>
                  <a:pt x="161" y="67"/>
                </a:lnTo>
                <a:lnTo>
                  <a:pt x="156" y="71"/>
                </a:lnTo>
                <a:lnTo>
                  <a:pt x="149" y="72"/>
                </a:lnTo>
                <a:lnTo>
                  <a:pt x="138" y="71"/>
                </a:lnTo>
                <a:lnTo>
                  <a:pt x="124" y="65"/>
                </a:lnTo>
                <a:lnTo>
                  <a:pt x="124" y="63"/>
                </a:lnTo>
                <a:lnTo>
                  <a:pt x="123" y="59"/>
                </a:lnTo>
                <a:lnTo>
                  <a:pt x="120" y="52"/>
                </a:lnTo>
                <a:lnTo>
                  <a:pt x="113" y="45"/>
                </a:lnTo>
                <a:lnTo>
                  <a:pt x="100" y="38"/>
                </a:lnTo>
                <a:lnTo>
                  <a:pt x="81" y="32"/>
                </a:lnTo>
                <a:lnTo>
                  <a:pt x="55" y="29"/>
                </a:lnTo>
                <a:lnTo>
                  <a:pt x="20" y="29"/>
                </a:lnTo>
                <a:lnTo>
                  <a:pt x="18" y="29"/>
                </a:lnTo>
                <a:lnTo>
                  <a:pt x="14" y="27"/>
                </a:lnTo>
                <a:lnTo>
                  <a:pt x="9" y="25"/>
                </a:lnTo>
                <a:lnTo>
                  <a:pt x="4" y="22"/>
                </a:lnTo>
                <a:lnTo>
                  <a:pt x="0" y="18"/>
                </a:lnTo>
                <a:lnTo>
                  <a:pt x="0" y="14"/>
                </a:lnTo>
                <a:lnTo>
                  <a:pt x="5" y="7"/>
                </a:lnTo>
                <a:lnTo>
                  <a:pt x="16" y="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92" name="Freeform 1362"/>
          <p:cNvSpPr>
            <a:spLocks/>
          </p:cNvSpPr>
          <p:nvPr/>
        </p:nvSpPr>
        <p:spPr bwMode="auto">
          <a:xfrm>
            <a:off x="6269038" y="1989138"/>
            <a:ext cx="30162" cy="15875"/>
          </a:xfrm>
          <a:custGeom>
            <a:avLst/>
            <a:gdLst>
              <a:gd name="T0" fmla="*/ 2147483647 w 146"/>
              <a:gd name="T1" fmla="*/ 0 h 109"/>
              <a:gd name="T2" fmla="*/ 2147483647 w 146"/>
              <a:gd name="T3" fmla="*/ 0 h 109"/>
              <a:gd name="T4" fmla="*/ 2147483647 w 146"/>
              <a:gd name="T5" fmla="*/ 2147483647 h 109"/>
              <a:gd name="T6" fmla="*/ 2147483647 w 146"/>
              <a:gd name="T7" fmla="*/ 2147483647 h 109"/>
              <a:gd name="T8" fmla="*/ 2147483647 w 146"/>
              <a:gd name="T9" fmla="*/ 2147483647 h 109"/>
              <a:gd name="T10" fmla="*/ 2147483647 w 146"/>
              <a:gd name="T11" fmla="*/ 2147483647 h 109"/>
              <a:gd name="T12" fmla="*/ 2147483647 w 146"/>
              <a:gd name="T13" fmla="*/ 2147483647 h 109"/>
              <a:gd name="T14" fmla="*/ 0 w 146"/>
              <a:gd name="T15" fmla="*/ 2147483647 h 109"/>
              <a:gd name="T16" fmla="*/ 2147483647 w 146"/>
              <a:gd name="T17" fmla="*/ 2147483647 h 109"/>
              <a:gd name="T18" fmla="*/ 2147483647 w 146"/>
              <a:gd name="T19" fmla="*/ 2147483647 h 109"/>
              <a:gd name="T20" fmla="*/ 2147483647 w 146"/>
              <a:gd name="T21" fmla="*/ 2147483647 h 109"/>
              <a:gd name="T22" fmla="*/ 2147483647 w 146"/>
              <a:gd name="T23" fmla="*/ 2147483647 h 109"/>
              <a:gd name="T24" fmla="*/ 2147483647 w 146"/>
              <a:gd name="T25" fmla="*/ 2147483647 h 109"/>
              <a:gd name="T26" fmla="*/ 2147483647 w 146"/>
              <a:gd name="T27" fmla="*/ 2147483647 h 109"/>
              <a:gd name="T28" fmla="*/ 2147483647 w 146"/>
              <a:gd name="T29" fmla="*/ 2147483647 h 109"/>
              <a:gd name="T30" fmla="*/ 2147483647 w 146"/>
              <a:gd name="T31" fmla="*/ 2147483647 h 109"/>
              <a:gd name="T32" fmla="*/ 2147483647 w 146"/>
              <a:gd name="T33" fmla="*/ 2147483647 h 109"/>
              <a:gd name="T34" fmla="*/ 2147483647 w 146"/>
              <a:gd name="T35" fmla="*/ 2147483647 h 109"/>
              <a:gd name="T36" fmla="*/ 2147483647 w 146"/>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9"/>
              <a:gd name="T59" fmla="*/ 146 w 14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9">
                <a:moveTo>
                  <a:pt x="45" y="0"/>
                </a:moveTo>
                <a:lnTo>
                  <a:pt x="42" y="0"/>
                </a:lnTo>
                <a:lnTo>
                  <a:pt x="35" y="3"/>
                </a:lnTo>
                <a:lnTo>
                  <a:pt x="26" y="7"/>
                </a:lnTo>
                <a:lnTo>
                  <a:pt x="15" y="14"/>
                </a:lnTo>
                <a:lnTo>
                  <a:pt x="6" y="24"/>
                </a:lnTo>
                <a:lnTo>
                  <a:pt x="1" y="39"/>
                </a:lnTo>
                <a:lnTo>
                  <a:pt x="0" y="59"/>
                </a:lnTo>
                <a:lnTo>
                  <a:pt x="6" y="85"/>
                </a:lnTo>
                <a:lnTo>
                  <a:pt x="85" y="109"/>
                </a:lnTo>
                <a:lnTo>
                  <a:pt x="84" y="104"/>
                </a:lnTo>
                <a:lnTo>
                  <a:pt x="84" y="93"/>
                </a:lnTo>
                <a:lnTo>
                  <a:pt x="84" y="76"/>
                </a:lnTo>
                <a:lnTo>
                  <a:pt x="87" y="58"/>
                </a:lnTo>
                <a:lnTo>
                  <a:pt x="93" y="40"/>
                </a:lnTo>
                <a:lnTo>
                  <a:pt x="104" y="27"/>
                </a:lnTo>
                <a:lnTo>
                  <a:pt x="121" y="20"/>
                </a:lnTo>
                <a:lnTo>
                  <a:pt x="146" y="23"/>
                </a:lnTo>
                <a:lnTo>
                  <a:pt x="45" y="0"/>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93" name="Freeform 1363"/>
          <p:cNvSpPr>
            <a:spLocks/>
          </p:cNvSpPr>
          <p:nvPr/>
        </p:nvSpPr>
        <p:spPr bwMode="auto">
          <a:xfrm>
            <a:off x="6435725" y="2019300"/>
            <a:ext cx="30163" cy="15875"/>
          </a:xfrm>
          <a:custGeom>
            <a:avLst/>
            <a:gdLst>
              <a:gd name="T0" fmla="*/ 2147483647 w 146"/>
              <a:gd name="T1" fmla="*/ 0 h 107"/>
              <a:gd name="T2" fmla="*/ 2147483647 w 146"/>
              <a:gd name="T3" fmla="*/ 0 h 107"/>
              <a:gd name="T4" fmla="*/ 2147483647 w 146"/>
              <a:gd name="T5" fmla="*/ 2147483647 h 107"/>
              <a:gd name="T6" fmla="*/ 2147483647 w 146"/>
              <a:gd name="T7" fmla="*/ 2147483647 h 107"/>
              <a:gd name="T8" fmla="*/ 2147483647 w 146"/>
              <a:gd name="T9" fmla="*/ 2147483647 h 107"/>
              <a:gd name="T10" fmla="*/ 2147483647 w 146"/>
              <a:gd name="T11" fmla="*/ 2147483647 h 107"/>
              <a:gd name="T12" fmla="*/ 0 w 146"/>
              <a:gd name="T13" fmla="*/ 2147483647 h 107"/>
              <a:gd name="T14" fmla="*/ 0 w 146"/>
              <a:gd name="T15" fmla="*/ 2147483647 h 107"/>
              <a:gd name="T16" fmla="*/ 2147483647 w 146"/>
              <a:gd name="T17" fmla="*/ 2147483647 h 107"/>
              <a:gd name="T18" fmla="*/ 2147483647 w 146"/>
              <a:gd name="T19" fmla="*/ 2147483647 h 107"/>
              <a:gd name="T20" fmla="*/ 2147483647 w 146"/>
              <a:gd name="T21" fmla="*/ 2147483647 h 107"/>
              <a:gd name="T22" fmla="*/ 2147483647 w 146"/>
              <a:gd name="T23" fmla="*/ 2147483647 h 107"/>
              <a:gd name="T24" fmla="*/ 2147483647 w 146"/>
              <a:gd name="T25" fmla="*/ 2147483647 h 107"/>
              <a:gd name="T26" fmla="*/ 2147483647 w 146"/>
              <a:gd name="T27" fmla="*/ 2147483647 h 107"/>
              <a:gd name="T28" fmla="*/ 2147483647 w 146"/>
              <a:gd name="T29" fmla="*/ 2147483647 h 107"/>
              <a:gd name="T30" fmla="*/ 2147483647 w 146"/>
              <a:gd name="T31" fmla="*/ 2147483647 h 107"/>
              <a:gd name="T32" fmla="*/ 2147483647 w 146"/>
              <a:gd name="T33" fmla="*/ 2147483647 h 107"/>
              <a:gd name="T34" fmla="*/ 2147483647 w 146"/>
              <a:gd name="T35" fmla="*/ 2147483647 h 107"/>
              <a:gd name="T36" fmla="*/ 2147483647 w 146"/>
              <a:gd name="T37" fmla="*/ 0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7"/>
              <a:gd name="T59" fmla="*/ 146 w 146"/>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7">
                <a:moveTo>
                  <a:pt x="45" y="0"/>
                </a:moveTo>
                <a:lnTo>
                  <a:pt x="42" y="0"/>
                </a:lnTo>
                <a:lnTo>
                  <a:pt x="35" y="2"/>
                </a:lnTo>
                <a:lnTo>
                  <a:pt x="25" y="6"/>
                </a:lnTo>
                <a:lnTo>
                  <a:pt x="15" y="12"/>
                </a:lnTo>
                <a:lnTo>
                  <a:pt x="6" y="23"/>
                </a:lnTo>
                <a:lnTo>
                  <a:pt x="0" y="38"/>
                </a:lnTo>
                <a:lnTo>
                  <a:pt x="0" y="58"/>
                </a:lnTo>
                <a:lnTo>
                  <a:pt x="6" y="85"/>
                </a:lnTo>
                <a:lnTo>
                  <a:pt x="84" y="107"/>
                </a:lnTo>
                <a:lnTo>
                  <a:pt x="83" y="103"/>
                </a:lnTo>
                <a:lnTo>
                  <a:pt x="83" y="91"/>
                </a:lnTo>
                <a:lnTo>
                  <a:pt x="83" y="75"/>
                </a:lnTo>
                <a:lnTo>
                  <a:pt x="86" y="56"/>
                </a:lnTo>
                <a:lnTo>
                  <a:pt x="92" y="40"/>
                </a:lnTo>
                <a:lnTo>
                  <a:pt x="103" y="27"/>
                </a:lnTo>
                <a:lnTo>
                  <a:pt x="121" y="19"/>
                </a:lnTo>
                <a:lnTo>
                  <a:pt x="146" y="23"/>
                </a:lnTo>
                <a:lnTo>
                  <a:pt x="45" y="0"/>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94" name="Freeform 1364"/>
          <p:cNvSpPr>
            <a:spLocks/>
          </p:cNvSpPr>
          <p:nvPr/>
        </p:nvSpPr>
        <p:spPr bwMode="auto">
          <a:xfrm>
            <a:off x="6300788" y="1992313"/>
            <a:ext cx="127000" cy="30162"/>
          </a:xfrm>
          <a:custGeom>
            <a:avLst/>
            <a:gdLst>
              <a:gd name="T0" fmla="*/ 0 w 629"/>
              <a:gd name="T1" fmla="*/ 2147483647 h 182"/>
              <a:gd name="T2" fmla="*/ 2147483647 w 629"/>
              <a:gd name="T3" fmla="*/ 2147483647 h 182"/>
              <a:gd name="T4" fmla="*/ 2147483647 w 629"/>
              <a:gd name="T5" fmla="*/ 2147483647 h 182"/>
              <a:gd name="T6" fmla="*/ 2147483647 w 629"/>
              <a:gd name="T7" fmla="*/ 0 h 182"/>
              <a:gd name="T8" fmla="*/ 0 w 629"/>
              <a:gd name="T9" fmla="*/ 2147483647 h 182"/>
              <a:gd name="T10" fmla="*/ 0 60000 65536"/>
              <a:gd name="T11" fmla="*/ 0 60000 65536"/>
              <a:gd name="T12" fmla="*/ 0 60000 65536"/>
              <a:gd name="T13" fmla="*/ 0 60000 65536"/>
              <a:gd name="T14" fmla="*/ 0 60000 65536"/>
              <a:gd name="T15" fmla="*/ 0 w 629"/>
              <a:gd name="T16" fmla="*/ 0 h 182"/>
              <a:gd name="T17" fmla="*/ 629 w 629"/>
              <a:gd name="T18" fmla="*/ 182 h 182"/>
            </a:gdLst>
            <a:ahLst/>
            <a:cxnLst>
              <a:cxn ang="T10">
                <a:pos x="T0" y="T1"/>
              </a:cxn>
              <a:cxn ang="T11">
                <a:pos x="T2" y="T3"/>
              </a:cxn>
              <a:cxn ang="T12">
                <a:pos x="T4" y="T5"/>
              </a:cxn>
              <a:cxn ang="T13">
                <a:pos x="T6" y="T7"/>
              </a:cxn>
              <a:cxn ang="T14">
                <a:pos x="T8" y="T9"/>
              </a:cxn>
            </a:cxnLst>
            <a:rect l="T15" t="T16" r="T17" b="T18"/>
            <a:pathLst>
              <a:path w="629" h="182">
                <a:moveTo>
                  <a:pt x="0" y="40"/>
                </a:moveTo>
                <a:lnTo>
                  <a:pt x="601" y="182"/>
                </a:lnTo>
                <a:lnTo>
                  <a:pt x="629" y="142"/>
                </a:lnTo>
                <a:lnTo>
                  <a:pt x="29" y="0"/>
                </a:lnTo>
                <a:lnTo>
                  <a:pt x="0" y="4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95" name="Freeform 1365"/>
          <p:cNvSpPr>
            <a:spLocks/>
          </p:cNvSpPr>
          <p:nvPr/>
        </p:nvSpPr>
        <p:spPr bwMode="auto">
          <a:xfrm>
            <a:off x="6300788" y="2005013"/>
            <a:ext cx="120650" cy="26987"/>
          </a:xfrm>
          <a:custGeom>
            <a:avLst/>
            <a:gdLst>
              <a:gd name="T0" fmla="*/ 0 w 606"/>
              <a:gd name="T1" fmla="*/ 2147483647 h 170"/>
              <a:gd name="T2" fmla="*/ 2147483647 w 606"/>
              <a:gd name="T3" fmla="*/ 2147483647 h 170"/>
              <a:gd name="T4" fmla="*/ 2147483647 w 606"/>
              <a:gd name="T5" fmla="*/ 2147483647 h 170"/>
              <a:gd name="T6" fmla="*/ 2147483647 w 606"/>
              <a:gd name="T7" fmla="*/ 0 h 170"/>
              <a:gd name="T8" fmla="*/ 0 w 606"/>
              <a:gd name="T9" fmla="*/ 2147483647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96" name="Freeform 1366"/>
          <p:cNvSpPr>
            <a:spLocks/>
          </p:cNvSpPr>
          <p:nvPr/>
        </p:nvSpPr>
        <p:spPr bwMode="auto">
          <a:xfrm>
            <a:off x="6300788" y="1987550"/>
            <a:ext cx="120650" cy="25400"/>
          </a:xfrm>
          <a:custGeom>
            <a:avLst/>
            <a:gdLst>
              <a:gd name="T0" fmla="*/ 0 w 606"/>
              <a:gd name="T1" fmla="*/ 2147483647 h 170"/>
              <a:gd name="T2" fmla="*/ 2147483647 w 606"/>
              <a:gd name="T3" fmla="*/ 2147483647 h 170"/>
              <a:gd name="T4" fmla="*/ 2147483647 w 606"/>
              <a:gd name="T5" fmla="*/ 2147483647 h 170"/>
              <a:gd name="T6" fmla="*/ 2147483647 w 606"/>
              <a:gd name="T7" fmla="*/ 0 h 170"/>
              <a:gd name="T8" fmla="*/ 0 w 606"/>
              <a:gd name="T9" fmla="*/ 2147483647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97" name="AutoShape 1367"/>
          <p:cNvSpPr>
            <a:spLocks noChangeAspect="1" noChangeArrowheads="1" noTextEdit="1"/>
          </p:cNvSpPr>
          <p:nvPr/>
        </p:nvSpPr>
        <p:spPr bwMode="auto">
          <a:xfrm flipH="1">
            <a:off x="5227638" y="2174875"/>
            <a:ext cx="517525"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798" name="Freeform 1368"/>
          <p:cNvSpPr>
            <a:spLocks/>
          </p:cNvSpPr>
          <p:nvPr/>
        </p:nvSpPr>
        <p:spPr bwMode="auto">
          <a:xfrm>
            <a:off x="5637213" y="1844675"/>
            <a:ext cx="46037" cy="57150"/>
          </a:xfrm>
          <a:custGeom>
            <a:avLst/>
            <a:gdLst>
              <a:gd name="T0" fmla="*/ 2147483647 w 177"/>
              <a:gd name="T1" fmla="*/ 2147483647 h 219"/>
              <a:gd name="T2" fmla="*/ 2147483647 w 177"/>
              <a:gd name="T3" fmla="*/ 2147483647 h 219"/>
              <a:gd name="T4" fmla="*/ 2147483647 w 177"/>
              <a:gd name="T5" fmla="*/ 2147483647 h 219"/>
              <a:gd name="T6" fmla="*/ 2147483647 w 177"/>
              <a:gd name="T7" fmla="*/ 2147483647 h 219"/>
              <a:gd name="T8" fmla="*/ 2147483647 w 177"/>
              <a:gd name="T9" fmla="*/ 2147483647 h 219"/>
              <a:gd name="T10" fmla="*/ 2147483647 w 177"/>
              <a:gd name="T11" fmla="*/ 2147483647 h 219"/>
              <a:gd name="T12" fmla="*/ 2147483647 w 177"/>
              <a:gd name="T13" fmla="*/ 2147483647 h 219"/>
              <a:gd name="T14" fmla="*/ 2147483647 w 177"/>
              <a:gd name="T15" fmla="*/ 2147483647 h 219"/>
              <a:gd name="T16" fmla="*/ 0 w 177"/>
              <a:gd name="T17" fmla="*/ 2147483647 h 219"/>
              <a:gd name="T18" fmla="*/ 2147483647 w 177"/>
              <a:gd name="T19" fmla="*/ 2147483647 h 219"/>
              <a:gd name="T20" fmla="*/ 2147483647 w 177"/>
              <a:gd name="T21" fmla="*/ 2147483647 h 219"/>
              <a:gd name="T22" fmla="*/ 2147483647 w 177"/>
              <a:gd name="T23" fmla="*/ 2147483647 h 219"/>
              <a:gd name="T24" fmla="*/ 2147483647 w 177"/>
              <a:gd name="T25" fmla="*/ 2147483647 h 219"/>
              <a:gd name="T26" fmla="*/ 2147483647 w 177"/>
              <a:gd name="T27" fmla="*/ 2147483647 h 219"/>
              <a:gd name="T28" fmla="*/ 2147483647 w 177"/>
              <a:gd name="T29" fmla="*/ 2147483647 h 219"/>
              <a:gd name="T30" fmla="*/ 2147483647 w 177"/>
              <a:gd name="T31" fmla="*/ 2147483647 h 219"/>
              <a:gd name="T32" fmla="*/ 2147483647 w 177"/>
              <a:gd name="T33" fmla="*/ 2147483647 h 219"/>
              <a:gd name="T34" fmla="*/ 2147483647 w 177"/>
              <a:gd name="T35" fmla="*/ 2147483647 h 219"/>
              <a:gd name="T36" fmla="*/ 2147483647 w 177"/>
              <a:gd name="T37" fmla="*/ 2147483647 h 219"/>
              <a:gd name="T38" fmla="*/ 2147483647 w 177"/>
              <a:gd name="T39" fmla="*/ 2147483647 h 219"/>
              <a:gd name="T40" fmla="*/ 2147483647 w 177"/>
              <a:gd name="T41" fmla="*/ 2147483647 h 219"/>
              <a:gd name="T42" fmla="*/ 2147483647 w 177"/>
              <a:gd name="T43" fmla="*/ 2147483647 h 219"/>
              <a:gd name="T44" fmla="*/ 2147483647 w 177"/>
              <a:gd name="T45" fmla="*/ 2147483647 h 219"/>
              <a:gd name="T46" fmla="*/ 2147483647 w 177"/>
              <a:gd name="T47" fmla="*/ 2147483647 h 219"/>
              <a:gd name="T48" fmla="*/ 2147483647 w 177"/>
              <a:gd name="T49" fmla="*/ 2147483647 h 219"/>
              <a:gd name="T50" fmla="*/ 2147483647 w 177"/>
              <a:gd name="T51" fmla="*/ 2147483647 h 219"/>
              <a:gd name="T52" fmla="*/ 2147483647 w 177"/>
              <a:gd name="T53" fmla="*/ 2147483647 h 219"/>
              <a:gd name="T54" fmla="*/ 2147483647 w 177"/>
              <a:gd name="T55" fmla="*/ 2147483647 h 219"/>
              <a:gd name="T56" fmla="*/ 2147483647 w 177"/>
              <a:gd name="T57" fmla="*/ 2147483647 h 219"/>
              <a:gd name="T58" fmla="*/ 2147483647 w 177"/>
              <a:gd name="T59" fmla="*/ 2147483647 h 219"/>
              <a:gd name="T60" fmla="*/ 2147483647 w 177"/>
              <a:gd name="T61" fmla="*/ 2147483647 h 219"/>
              <a:gd name="T62" fmla="*/ 2147483647 w 177"/>
              <a:gd name="T63" fmla="*/ 2147483647 h 219"/>
              <a:gd name="T64" fmla="*/ 2147483647 w 177"/>
              <a:gd name="T65" fmla="*/ 2147483647 h 219"/>
              <a:gd name="T66" fmla="*/ 2147483647 w 177"/>
              <a:gd name="T67" fmla="*/ 2147483647 h 219"/>
              <a:gd name="T68" fmla="*/ 2147483647 w 177"/>
              <a:gd name="T69" fmla="*/ 2147483647 h 219"/>
              <a:gd name="T70" fmla="*/ 2147483647 w 177"/>
              <a:gd name="T71" fmla="*/ 2147483647 h 219"/>
              <a:gd name="T72" fmla="*/ 2147483647 w 177"/>
              <a:gd name="T73" fmla="*/ 2147483647 h 219"/>
              <a:gd name="T74" fmla="*/ 2147483647 w 177"/>
              <a:gd name="T75" fmla="*/ 2147483647 h 219"/>
              <a:gd name="T76" fmla="*/ 2147483647 w 177"/>
              <a:gd name="T77" fmla="*/ 2147483647 h 219"/>
              <a:gd name="T78" fmla="*/ 2147483647 w 177"/>
              <a:gd name="T79" fmla="*/ 2147483647 h 219"/>
              <a:gd name="T80" fmla="*/ 2147483647 w 177"/>
              <a:gd name="T81" fmla="*/ 2147483647 h 219"/>
              <a:gd name="T82" fmla="*/ 2147483647 w 177"/>
              <a:gd name="T83" fmla="*/ 2147483647 h 219"/>
              <a:gd name="T84" fmla="*/ 2147483647 w 177"/>
              <a:gd name="T85" fmla="*/ 2147483647 h 219"/>
              <a:gd name="T86" fmla="*/ 2147483647 w 177"/>
              <a:gd name="T87" fmla="*/ 2147483647 h 219"/>
              <a:gd name="T88" fmla="*/ 2147483647 w 177"/>
              <a:gd name="T89" fmla="*/ 2147483647 h 219"/>
              <a:gd name="T90" fmla="*/ 2147483647 w 177"/>
              <a:gd name="T91" fmla="*/ 2147483647 h 219"/>
              <a:gd name="T92" fmla="*/ 2147483647 w 177"/>
              <a:gd name="T93" fmla="*/ 2147483647 h 219"/>
              <a:gd name="T94" fmla="*/ 2147483647 w 177"/>
              <a:gd name="T95" fmla="*/ 2147483647 h 219"/>
              <a:gd name="T96" fmla="*/ 2147483647 w 177"/>
              <a:gd name="T97" fmla="*/ 2147483647 h 219"/>
              <a:gd name="T98" fmla="*/ 2147483647 w 177"/>
              <a:gd name="T99" fmla="*/ 2147483647 h 219"/>
              <a:gd name="T100" fmla="*/ 2147483647 w 177"/>
              <a:gd name="T101" fmla="*/ 2147483647 h 219"/>
              <a:gd name="T102" fmla="*/ 2147483647 w 177"/>
              <a:gd name="T103" fmla="*/ 2147483647 h 219"/>
              <a:gd name="T104" fmla="*/ 2147483647 w 177"/>
              <a:gd name="T105" fmla="*/ 2147483647 h 219"/>
              <a:gd name="T106" fmla="*/ 2147483647 w 177"/>
              <a:gd name="T107" fmla="*/ 2147483647 h 219"/>
              <a:gd name="T108" fmla="*/ 2147483647 w 177"/>
              <a:gd name="T109" fmla="*/ 0 h 219"/>
              <a:gd name="T110" fmla="*/ 2147483647 w 177"/>
              <a:gd name="T111" fmla="*/ 2147483647 h 219"/>
              <a:gd name="T112" fmla="*/ 2147483647 w 177"/>
              <a:gd name="T113" fmla="*/ 2147483647 h 219"/>
              <a:gd name="T114" fmla="*/ 2147483647 w 177"/>
              <a:gd name="T115" fmla="*/ 2147483647 h 219"/>
              <a:gd name="T116" fmla="*/ 2147483647 w 177"/>
              <a:gd name="T117" fmla="*/ 2147483647 h 219"/>
              <a:gd name="T118" fmla="*/ 2147483647 w 177"/>
              <a:gd name="T119" fmla="*/ 2147483647 h 219"/>
              <a:gd name="T120" fmla="*/ 2147483647 w 177"/>
              <a:gd name="T121" fmla="*/ 2147483647 h 2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
              <a:gd name="T184" fmla="*/ 0 h 219"/>
              <a:gd name="T185" fmla="*/ 177 w 177"/>
              <a:gd name="T186" fmla="*/ 219 h 2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 h="219">
                <a:moveTo>
                  <a:pt x="65" y="33"/>
                </a:moveTo>
                <a:lnTo>
                  <a:pt x="52" y="43"/>
                </a:lnTo>
                <a:lnTo>
                  <a:pt x="41" y="54"/>
                </a:lnTo>
                <a:lnTo>
                  <a:pt x="29" y="66"/>
                </a:lnTo>
                <a:lnTo>
                  <a:pt x="20" y="79"/>
                </a:lnTo>
                <a:lnTo>
                  <a:pt x="12" y="93"/>
                </a:lnTo>
                <a:lnTo>
                  <a:pt x="6" y="107"/>
                </a:lnTo>
                <a:lnTo>
                  <a:pt x="2" y="121"/>
                </a:lnTo>
                <a:lnTo>
                  <a:pt x="0" y="136"/>
                </a:lnTo>
                <a:lnTo>
                  <a:pt x="2" y="158"/>
                </a:lnTo>
                <a:lnTo>
                  <a:pt x="10" y="177"/>
                </a:lnTo>
                <a:lnTo>
                  <a:pt x="23" y="193"/>
                </a:lnTo>
                <a:lnTo>
                  <a:pt x="38" y="204"/>
                </a:lnTo>
                <a:lnTo>
                  <a:pt x="57" y="213"/>
                </a:lnTo>
                <a:lnTo>
                  <a:pt x="78" y="218"/>
                </a:lnTo>
                <a:lnTo>
                  <a:pt x="98" y="219"/>
                </a:lnTo>
                <a:lnTo>
                  <a:pt x="118" y="216"/>
                </a:lnTo>
                <a:lnTo>
                  <a:pt x="123" y="216"/>
                </a:lnTo>
                <a:lnTo>
                  <a:pt x="127" y="214"/>
                </a:lnTo>
                <a:lnTo>
                  <a:pt x="130" y="210"/>
                </a:lnTo>
                <a:lnTo>
                  <a:pt x="131" y="205"/>
                </a:lnTo>
                <a:lnTo>
                  <a:pt x="130" y="203"/>
                </a:lnTo>
                <a:lnTo>
                  <a:pt x="127" y="203"/>
                </a:lnTo>
                <a:lnTo>
                  <a:pt x="123" y="202"/>
                </a:lnTo>
                <a:lnTo>
                  <a:pt x="117" y="202"/>
                </a:lnTo>
                <a:lnTo>
                  <a:pt x="111" y="202"/>
                </a:lnTo>
                <a:lnTo>
                  <a:pt x="106" y="202"/>
                </a:lnTo>
                <a:lnTo>
                  <a:pt x="100" y="202"/>
                </a:lnTo>
                <a:lnTo>
                  <a:pt x="97" y="202"/>
                </a:lnTo>
                <a:lnTo>
                  <a:pt x="87" y="201"/>
                </a:lnTo>
                <a:lnTo>
                  <a:pt x="77" y="200"/>
                </a:lnTo>
                <a:lnTo>
                  <a:pt x="67" y="199"/>
                </a:lnTo>
                <a:lnTo>
                  <a:pt x="56" y="196"/>
                </a:lnTo>
                <a:lnTo>
                  <a:pt x="46" y="193"/>
                </a:lnTo>
                <a:lnTo>
                  <a:pt x="35" y="185"/>
                </a:lnTo>
                <a:lnTo>
                  <a:pt x="26" y="175"/>
                </a:lnTo>
                <a:lnTo>
                  <a:pt x="15" y="162"/>
                </a:lnTo>
                <a:lnTo>
                  <a:pt x="13" y="146"/>
                </a:lnTo>
                <a:lnTo>
                  <a:pt x="14" y="131"/>
                </a:lnTo>
                <a:lnTo>
                  <a:pt x="19" y="116"/>
                </a:lnTo>
                <a:lnTo>
                  <a:pt x="25" y="102"/>
                </a:lnTo>
                <a:lnTo>
                  <a:pt x="34" y="89"/>
                </a:lnTo>
                <a:lnTo>
                  <a:pt x="45" y="76"/>
                </a:lnTo>
                <a:lnTo>
                  <a:pt x="56" y="65"/>
                </a:lnTo>
                <a:lnTo>
                  <a:pt x="70" y="55"/>
                </a:lnTo>
                <a:lnTo>
                  <a:pt x="84" y="45"/>
                </a:lnTo>
                <a:lnTo>
                  <a:pt x="98" y="37"/>
                </a:lnTo>
                <a:lnTo>
                  <a:pt x="113" y="29"/>
                </a:lnTo>
                <a:lnTo>
                  <a:pt x="127" y="23"/>
                </a:lnTo>
                <a:lnTo>
                  <a:pt x="141" y="17"/>
                </a:lnTo>
                <a:lnTo>
                  <a:pt x="154" y="12"/>
                </a:lnTo>
                <a:lnTo>
                  <a:pt x="167" y="9"/>
                </a:lnTo>
                <a:lnTo>
                  <a:pt x="177" y="7"/>
                </a:lnTo>
                <a:lnTo>
                  <a:pt x="170" y="2"/>
                </a:lnTo>
                <a:lnTo>
                  <a:pt x="158" y="0"/>
                </a:lnTo>
                <a:lnTo>
                  <a:pt x="145" y="2"/>
                </a:lnTo>
                <a:lnTo>
                  <a:pt x="129" y="6"/>
                </a:lnTo>
                <a:lnTo>
                  <a:pt x="111" y="11"/>
                </a:lnTo>
                <a:lnTo>
                  <a:pt x="94" y="17"/>
                </a:lnTo>
                <a:lnTo>
                  <a:pt x="78" y="26"/>
                </a:lnTo>
                <a:lnTo>
                  <a:pt x="65" y="33"/>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799" name="Freeform 1369"/>
          <p:cNvSpPr>
            <a:spLocks/>
          </p:cNvSpPr>
          <p:nvPr/>
        </p:nvSpPr>
        <p:spPr bwMode="auto">
          <a:xfrm>
            <a:off x="5713413" y="1843088"/>
            <a:ext cx="30162" cy="46037"/>
          </a:xfrm>
          <a:custGeom>
            <a:avLst/>
            <a:gdLst>
              <a:gd name="T0" fmla="*/ 2147483647 w 115"/>
              <a:gd name="T1" fmla="*/ 2147483647 h 170"/>
              <a:gd name="T2" fmla="*/ 2147483647 w 115"/>
              <a:gd name="T3" fmla="*/ 2147483647 h 170"/>
              <a:gd name="T4" fmla="*/ 2147483647 w 115"/>
              <a:gd name="T5" fmla="*/ 2147483647 h 170"/>
              <a:gd name="T6" fmla="*/ 2147483647 w 115"/>
              <a:gd name="T7" fmla="*/ 2147483647 h 170"/>
              <a:gd name="T8" fmla="*/ 2147483647 w 115"/>
              <a:gd name="T9" fmla="*/ 2147483647 h 170"/>
              <a:gd name="T10" fmla="*/ 2147483647 w 115"/>
              <a:gd name="T11" fmla="*/ 2147483647 h 170"/>
              <a:gd name="T12" fmla="*/ 2147483647 w 115"/>
              <a:gd name="T13" fmla="*/ 2147483647 h 170"/>
              <a:gd name="T14" fmla="*/ 2147483647 w 115"/>
              <a:gd name="T15" fmla="*/ 2147483647 h 170"/>
              <a:gd name="T16" fmla="*/ 2147483647 w 115"/>
              <a:gd name="T17" fmla="*/ 2147483647 h 170"/>
              <a:gd name="T18" fmla="*/ 2147483647 w 115"/>
              <a:gd name="T19" fmla="*/ 2147483647 h 170"/>
              <a:gd name="T20" fmla="*/ 2147483647 w 115"/>
              <a:gd name="T21" fmla="*/ 2147483647 h 170"/>
              <a:gd name="T22" fmla="*/ 2147483647 w 115"/>
              <a:gd name="T23" fmla="*/ 2147483647 h 170"/>
              <a:gd name="T24" fmla="*/ 2147483647 w 115"/>
              <a:gd name="T25" fmla="*/ 2147483647 h 170"/>
              <a:gd name="T26" fmla="*/ 2147483647 w 115"/>
              <a:gd name="T27" fmla="*/ 2147483647 h 170"/>
              <a:gd name="T28" fmla="*/ 2147483647 w 115"/>
              <a:gd name="T29" fmla="*/ 2147483647 h 170"/>
              <a:gd name="T30" fmla="*/ 2147483647 w 115"/>
              <a:gd name="T31" fmla="*/ 2147483647 h 170"/>
              <a:gd name="T32" fmla="*/ 2147483647 w 115"/>
              <a:gd name="T33" fmla="*/ 2147483647 h 170"/>
              <a:gd name="T34" fmla="*/ 2147483647 w 115"/>
              <a:gd name="T35" fmla="*/ 2147483647 h 170"/>
              <a:gd name="T36" fmla="*/ 2147483647 w 115"/>
              <a:gd name="T37" fmla="*/ 2147483647 h 170"/>
              <a:gd name="T38" fmla="*/ 2147483647 w 115"/>
              <a:gd name="T39" fmla="*/ 2147483647 h 170"/>
              <a:gd name="T40" fmla="*/ 2147483647 w 115"/>
              <a:gd name="T41" fmla="*/ 2147483647 h 170"/>
              <a:gd name="T42" fmla="*/ 2147483647 w 115"/>
              <a:gd name="T43" fmla="*/ 2147483647 h 170"/>
              <a:gd name="T44" fmla="*/ 2147483647 w 115"/>
              <a:gd name="T45" fmla="*/ 2147483647 h 170"/>
              <a:gd name="T46" fmla="*/ 2147483647 w 115"/>
              <a:gd name="T47" fmla="*/ 2147483647 h 170"/>
              <a:gd name="T48" fmla="*/ 2147483647 w 115"/>
              <a:gd name="T49" fmla="*/ 2147483647 h 170"/>
              <a:gd name="T50" fmla="*/ 2147483647 w 115"/>
              <a:gd name="T51" fmla="*/ 2147483647 h 170"/>
              <a:gd name="T52" fmla="*/ 2147483647 w 115"/>
              <a:gd name="T53" fmla="*/ 2147483647 h 170"/>
              <a:gd name="T54" fmla="*/ 2147483647 w 115"/>
              <a:gd name="T55" fmla="*/ 2147483647 h 170"/>
              <a:gd name="T56" fmla="*/ 2147483647 w 115"/>
              <a:gd name="T57" fmla="*/ 2147483647 h 170"/>
              <a:gd name="T58" fmla="*/ 2147483647 w 115"/>
              <a:gd name="T59" fmla="*/ 2147483647 h 170"/>
              <a:gd name="T60" fmla="*/ 2147483647 w 115"/>
              <a:gd name="T61" fmla="*/ 0 h 170"/>
              <a:gd name="T62" fmla="*/ 2147483647 w 115"/>
              <a:gd name="T63" fmla="*/ 2147483647 h 170"/>
              <a:gd name="T64" fmla="*/ 0 w 115"/>
              <a:gd name="T65" fmla="*/ 2147483647 h 170"/>
              <a:gd name="T66" fmla="*/ 2147483647 w 115"/>
              <a:gd name="T67" fmla="*/ 2147483647 h 170"/>
              <a:gd name="T68" fmla="*/ 2147483647 w 115"/>
              <a:gd name="T69" fmla="*/ 2147483647 h 170"/>
              <a:gd name="T70" fmla="*/ 2147483647 w 115"/>
              <a:gd name="T71" fmla="*/ 2147483647 h 170"/>
              <a:gd name="T72" fmla="*/ 2147483647 w 115"/>
              <a:gd name="T73" fmla="*/ 2147483647 h 170"/>
              <a:gd name="T74" fmla="*/ 2147483647 w 115"/>
              <a:gd name="T75" fmla="*/ 2147483647 h 170"/>
              <a:gd name="T76" fmla="*/ 2147483647 w 115"/>
              <a:gd name="T77" fmla="*/ 2147483647 h 170"/>
              <a:gd name="T78" fmla="*/ 2147483647 w 115"/>
              <a:gd name="T79" fmla="*/ 2147483647 h 170"/>
              <a:gd name="T80" fmla="*/ 2147483647 w 115"/>
              <a:gd name="T81" fmla="*/ 2147483647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170"/>
              <a:gd name="T125" fmla="*/ 115 w 115"/>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170">
                <a:moveTo>
                  <a:pt x="97" y="57"/>
                </a:moveTo>
                <a:lnTo>
                  <a:pt x="100" y="75"/>
                </a:lnTo>
                <a:lnTo>
                  <a:pt x="98" y="90"/>
                </a:lnTo>
                <a:lnTo>
                  <a:pt x="91" y="103"/>
                </a:lnTo>
                <a:lnTo>
                  <a:pt x="80" y="114"/>
                </a:lnTo>
                <a:lnTo>
                  <a:pt x="68" y="125"/>
                </a:lnTo>
                <a:lnTo>
                  <a:pt x="54" y="135"/>
                </a:lnTo>
                <a:lnTo>
                  <a:pt x="39" y="145"/>
                </a:lnTo>
                <a:lnTo>
                  <a:pt x="27" y="155"/>
                </a:lnTo>
                <a:lnTo>
                  <a:pt x="25" y="158"/>
                </a:lnTo>
                <a:lnTo>
                  <a:pt x="23" y="160"/>
                </a:lnTo>
                <a:lnTo>
                  <a:pt x="23" y="164"/>
                </a:lnTo>
                <a:lnTo>
                  <a:pt x="26" y="167"/>
                </a:lnTo>
                <a:lnTo>
                  <a:pt x="28" y="169"/>
                </a:lnTo>
                <a:lnTo>
                  <a:pt x="31" y="170"/>
                </a:lnTo>
                <a:lnTo>
                  <a:pt x="34" y="170"/>
                </a:lnTo>
                <a:lnTo>
                  <a:pt x="37" y="169"/>
                </a:lnTo>
                <a:lnTo>
                  <a:pt x="53" y="159"/>
                </a:lnTo>
                <a:lnTo>
                  <a:pt x="69" y="149"/>
                </a:lnTo>
                <a:lnTo>
                  <a:pt x="83" y="137"/>
                </a:lnTo>
                <a:lnTo>
                  <a:pt x="97" y="123"/>
                </a:lnTo>
                <a:lnTo>
                  <a:pt x="106" y="108"/>
                </a:lnTo>
                <a:lnTo>
                  <a:pt x="113" y="91"/>
                </a:lnTo>
                <a:lnTo>
                  <a:pt x="115" y="73"/>
                </a:lnTo>
                <a:lnTo>
                  <a:pt x="111" y="53"/>
                </a:lnTo>
                <a:lnTo>
                  <a:pt x="101" y="39"/>
                </a:lnTo>
                <a:lnTo>
                  <a:pt x="89" y="26"/>
                </a:lnTo>
                <a:lnTo>
                  <a:pt x="72" y="15"/>
                </a:lnTo>
                <a:lnTo>
                  <a:pt x="55" y="8"/>
                </a:lnTo>
                <a:lnTo>
                  <a:pt x="37" y="2"/>
                </a:lnTo>
                <a:lnTo>
                  <a:pt x="21" y="0"/>
                </a:lnTo>
                <a:lnTo>
                  <a:pt x="9" y="1"/>
                </a:lnTo>
                <a:lnTo>
                  <a:pt x="0" y="5"/>
                </a:lnTo>
                <a:lnTo>
                  <a:pt x="15" y="10"/>
                </a:lnTo>
                <a:lnTo>
                  <a:pt x="30" y="13"/>
                </a:lnTo>
                <a:lnTo>
                  <a:pt x="43" y="16"/>
                </a:lnTo>
                <a:lnTo>
                  <a:pt x="57" y="20"/>
                </a:lnTo>
                <a:lnTo>
                  <a:pt x="70" y="26"/>
                </a:lnTo>
                <a:lnTo>
                  <a:pt x="81" y="33"/>
                </a:lnTo>
                <a:lnTo>
                  <a:pt x="91" y="43"/>
                </a:lnTo>
                <a:lnTo>
                  <a:pt x="97" y="57"/>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800" name="Freeform 1370"/>
          <p:cNvSpPr>
            <a:spLocks/>
          </p:cNvSpPr>
          <p:nvPr/>
        </p:nvSpPr>
        <p:spPr bwMode="auto">
          <a:xfrm>
            <a:off x="5608638" y="1833563"/>
            <a:ext cx="73025" cy="92075"/>
          </a:xfrm>
          <a:custGeom>
            <a:avLst/>
            <a:gdLst>
              <a:gd name="T0" fmla="*/ 2147483647 w 289"/>
              <a:gd name="T1" fmla="*/ 2147483647 h 352"/>
              <a:gd name="T2" fmla="*/ 2147483647 w 289"/>
              <a:gd name="T3" fmla="*/ 2147483647 h 352"/>
              <a:gd name="T4" fmla="*/ 2147483647 w 289"/>
              <a:gd name="T5" fmla="*/ 2147483647 h 352"/>
              <a:gd name="T6" fmla="*/ 0 w 289"/>
              <a:gd name="T7" fmla="*/ 2147483647 h 352"/>
              <a:gd name="T8" fmla="*/ 2147483647 w 289"/>
              <a:gd name="T9" fmla="*/ 2147483647 h 352"/>
              <a:gd name="T10" fmla="*/ 2147483647 w 289"/>
              <a:gd name="T11" fmla="*/ 2147483647 h 352"/>
              <a:gd name="T12" fmla="*/ 2147483647 w 289"/>
              <a:gd name="T13" fmla="*/ 2147483647 h 352"/>
              <a:gd name="T14" fmla="*/ 2147483647 w 289"/>
              <a:gd name="T15" fmla="*/ 2147483647 h 352"/>
              <a:gd name="T16" fmla="*/ 2147483647 w 289"/>
              <a:gd name="T17" fmla="*/ 2147483647 h 352"/>
              <a:gd name="T18" fmla="*/ 2147483647 w 289"/>
              <a:gd name="T19" fmla="*/ 2147483647 h 352"/>
              <a:gd name="T20" fmla="*/ 2147483647 w 289"/>
              <a:gd name="T21" fmla="*/ 2147483647 h 352"/>
              <a:gd name="T22" fmla="*/ 2147483647 w 289"/>
              <a:gd name="T23" fmla="*/ 2147483647 h 352"/>
              <a:gd name="T24" fmla="*/ 2147483647 w 289"/>
              <a:gd name="T25" fmla="*/ 2147483647 h 352"/>
              <a:gd name="T26" fmla="*/ 2147483647 w 289"/>
              <a:gd name="T27" fmla="*/ 2147483647 h 352"/>
              <a:gd name="T28" fmla="*/ 2147483647 w 289"/>
              <a:gd name="T29" fmla="*/ 2147483647 h 352"/>
              <a:gd name="T30" fmla="*/ 2147483647 w 289"/>
              <a:gd name="T31" fmla="*/ 2147483647 h 352"/>
              <a:gd name="T32" fmla="*/ 2147483647 w 289"/>
              <a:gd name="T33" fmla="*/ 2147483647 h 352"/>
              <a:gd name="T34" fmla="*/ 2147483647 w 289"/>
              <a:gd name="T35" fmla="*/ 2147483647 h 352"/>
              <a:gd name="T36" fmla="*/ 2147483647 w 289"/>
              <a:gd name="T37" fmla="*/ 2147483647 h 352"/>
              <a:gd name="T38" fmla="*/ 2147483647 w 289"/>
              <a:gd name="T39" fmla="*/ 2147483647 h 352"/>
              <a:gd name="T40" fmla="*/ 2147483647 w 289"/>
              <a:gd name="T41" fmla="*/ 2147483647 h 352"/>
              <a:gd name="T42" fmla="*/ 2147483647 w 289"/>
              <a:gd name="T43" fmla="*/ 2147483647 h 352"/>
              <a:gd name="T44" fmla="*/ 2147483647 w 289"/>
              <a:gd name="T45" fmla="*/ 2147483647 h 352"/>
              <a:gd name="T46" fmla="*/ 2147483647 w 289"/>
              <a:gd name="T47" fmla="*/ 2147483647 h 352"/>
              <a:gd name="T48" fmla="*/ 2147483647 w 289"/>
              <a:gd name="T49" fmla="*/ 2147483647 h 352"/>
              <a:gd name="T50" fmla="*/ 2147483647 w 289"/>
              <a:gd name="T51" fmla="*/ 2147483647 h 352"/>
              <a:gd name="T52" fmla="*/ 2147483647 w 289"/>
              <a:gd name="T53" fmla="*/ 2147483647 h 352"/>
              <a:gd name="T54" fmla="*/ 2147483647 w 289"/>
              <a:gd name="T55" fmla="*/ 2147483647 h 352"/>
              <a:gd name="T56" fmla="*/ 2147483647 w 289"/>
              <a:gd name="T57" fmla="*/ 2147483647 h 352"/>
              <a:gd name="T58" fmla="*/ 2147483647 w 289"/>
              <a:gd name="T59" fmla="*/ 2147483647 h 352"/>
              <a:gd name="T60" fmla="*/ 2147483647 w 289"/>
              <a:gd name="T61" fmla="*/ 2147483647 h 352"/>
              <a:gd name="T62" fmla="*/ 2147483647 w 289"/>
              <a:gd name="T63" fmla="*/ 2147483647 h 352"/>
              <a:gd name="T64" fmla="*/ 2147483647 w 289"/>
              <a:gd name="T65" fmla="*/ 2147483647 h 352"/>
              <a:gd name="T66" fmla="*/ 2147483647 w 289"/>
              <a:gd name="T67" fmla="*/ 2147483647 h 352"/>
              <a:gd name="T68" fmla="*/ 2147483647 w 289"/>
              <a:gd name="T69" fmla="*/ 2147483647 h 352"/>
              <a:gd name="T70" fmla="*/ 2147483647 w 289"/>
              <a:gd name="T71" fmla="*/ 2147483647 h 352"/>
              <a:gd name="T72" fmla="*/ 2147483647 w 289"/>
              <a:gd name="T73" fmla="*/ 2147483647 h 352"/>
              <a:gd name="T74" fmla="*/ 2147483647 w 289"/>
              <a:gd name="T75" fmla="*/ 2147483647 h 352"/>
              <a:gd name="T76" fmla="*/ 2147483647 w 289"/>
              <a:gd name="T77" fmla="*/ 2147483647 h 352"/>
              <a:gd name="T78" fmla="*/ 2147483647 w 289"/>
              <a:gd name="T79" fmla="*/ 2147483647 h 352"/>
              <a:gd name="T80" fmla="*/ 2147483647 w 289"/>
              <a:gd name="T81" fmla="*/ 0 h 352"/>
              <a:gd name="T82" fmla="*/ 2147483647 w 289"/>
              <a:gd name="T83" fmla="*/ 2147483647 h 352"/>
              <a:gd name="T84" fmla="*/ 2147483647 w 289"/>
              <a:gd name="T85" fmla="*/ 2147483647 h 352"/>
              <a:gd name="T86" fmla="*/ 2147483647 w 289"/>
              <a:gd name="T87" fmla="*/ 2147483647 h 3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2"/>
              <a:gd name="T134" fmla="*/ 289 w 289"/>
              <a:gd name="T135" fmla="*/ 352 h 3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2">
                <a:moveTo>
                  <a:pt x="113" y="47"/>
                </a:moveTo>
                <a:lnTo>
                  <a:pt x="90" y="65"/>
                </a:lnTo>
                <a:lnTo>
                  <a:pt x="68" y="85"/>
                </a:lnTo>
                <a:lnTo>
                  <a:pt x="48" y="106"/>
                </a:lnTo>
                <a:lnTo>
                  <a:pt x="31" y="130"/>
                </a:lnTo>
                <a:lnTo>
                  <a:pt x="16" y="156"/>
                </a:lnTo>
                <a:lnTo>
                  <a:pt x="5" y="182"/>
                </a:lnTo>
                <a:lnTo>
                  <a:pt x="0" y="211"/>
                </a:lnTo>
                <a:lnTo>
                  <a:pt x="1" y="241"/>
                </a:lnTo>
                <a:lnTo>
                  <a:pt x="3" y="249"/>
                </a:lnTo>
                <a:lnTo>
                  <a:pt x="6" y="257"/>
                </a:lnTo>
                <a:lnTo>
                  <a:pt x="10" y="264"/>
                </a:lnTo>
                <a:lnTo>
                  <a:pt x="14" y="271"/>
                </a:lnTo>
                <a:lnTo>
                  <a:pt x="19" y="277"/>
                </a:lnTo>
                <a:lnTo>
                  <a:pt x="24" y="284"/>
                </a:lnTo>
                <a:lnTo>
                  <a:pt x="31" y="289"/>
                </a:lnTo>
                <a:lnTo>
                  <a:pt x="37" y="293"/>
                </a:lnTo>
                <a:lnTo>
                  <a:pt x="51" y="302"/>
                </a:lnTo>
                <a:lnTo>
                  <a:pt x="64" y="309"/>
                </a:lnTo>
                <a:lnTo>
                  <a:pt x="78" y="316"/>
                </a:lnTo>
                <a:lnTo>
                  <a:pt x="93" y="321"/>
                </a:lnTo>
                <a:lnTo>
                  <a:pt x="107" y="327"/>
                </a:lnTo>
                <a:lnTo>
                  <a:pt x="122" y="331"/>
                </a:lnTo>
                <a:lnTo>
                  <a:pt x="137" y="335"/>
                </a:lnTo>
                <a:lnTo>
                  <a:pt x="151" y="338"/>
                </a:lnTo>
                <a:lnTo>
                  <a:pt x="167" y="342"/>
                </a:lnTo>
                <a:lnTo>
                  <a:pt x="183" y="344"/>
                </a:lnTo>
                <a:lnTo>
                  <a:pt x="198" y="346"/>
                </a:lnTo>
                <a:lnTo>
                  <a:pt x="213" y="348"/>
                </a:lnTo>
                <a:lnTo>
                  <a:pt x="229" y="349"/>
                </a:lnTo>
                <a:lnTo>
                  <a:pt x="245" y="350"/>
                </a:lnTo>
                <a:lnTo>
                  <a:pt x="260" y="351"/>
                </a:lnTo>
                <a:lnTo>
                  <a:pt x="275" y="352"/>
                </a:lnTo>
                <a:lnTo>
                  <a:pt x="280" y="352"/>
                </a:lnTo>
                <a:lnTo>
                  <a:pt x="284" y="349"/>
                </a:lnTo>
                <a:lnTo>
                  <a:pt x="287" y="346"/>
                </a:lnTo>
                <a:lnTo>
                  <a:pt x="289" y="340"/>
                </a:lnTo>
                <a:lnTo>
                  <a:pt x="289" y="335"/>
                </a:lnTo>
                <a:lnTo>
                  <a:pt x="287" y="331"/>
                </a:lnTo>
                <a:lnTo>
                  <a:pt x="283" y="328"/>
                </a:lnTo>
                <a:lnTo>
                  <a:pt x="279" y="327"/>
                </a:lnTo>
                <a:lnTo>
                  <a:pt x="264" y="327"/>
                </a:lnTo>
                <a:lnTo>
                  <a:pt x="250" y="327"/>
                </a:lnTo>
                <a:lnTo>
                  <a:pt x="235" y="326"/>
                </a:lnTo>
                <a:lnTo>
                  <a:pt x="222" y="324"/>
                </a:lnTo>
                <a:lnTo>
                  <a:pt x="207" y="323"/>
                </a:lnTo>
                <a:lnTo>
                  <a:pt x="192" y="321"/>
                </a:lnTo>
                <a:lnTo>
                  <a:pt x="179" y="319"/>
                </a:lnTo>
                <a:lnTo>
                  <a:pt x="164" y="317"/>
                </a:lnTo>
                <a:lnTo>
                  <a:pt x="150" y="314"/>
                </a:lnTo>
                <a:lnTo>
                  <a:pt x="136" y="311"/>
                </a:lnTo>
                <a:lnTo>
                  <a:pt x="122" y="306"/>
                </a:lnTo>
                <a:lnTo>
                  <a:pt x="108" y="302"/>
                </a:lnTo>
                <a:lnTo>
                  <a:pt x="95" y="298"/>
                </a:lnTo>
                <a:lnTo>
                  <a:pt x="82" y="291"/>
                </a:lnTo>
                <a:lnTo>
                  <a:pt x="68" y="285"/>
                </a:lnTo>
                <a:lnTo>
                  <a:pt x="56" y="278"/>
                </a:lnTo>
                <a:lnTo>
                  <a:pt x="45" y="271"/>
                </a:lnTo>
                <a:lnTo>
                  <a:pt x="37" y="260"/>
                </a:lnTo>
                <a:lnTo>
                  <a:pt x="32" y="250"/>
                </a:lnTo>
                <a:lnTo>
                  <a:pt x="27" y="237"/>
                </a:lnTo>
                <a:lnTo>
                  <a:pt x="27" y="222"/>
                </a:lnTo>
                <a:lnTo>
                  <a:pt x="30" y="203"/>
                </a:lnTo>
                <a:lnTo>
                  <a:pt x="34" y="183"/>
                </a:lnTo>
                <a:lnTo>
                  <a:pt x="38" y="169"/>
                </a:lnTo>
                <a:lnTo>
                  <a:pt x="45" y="153"/>
                </a:lnTo>
                <a:lnTo>
                  <a:pt x="54" y="140"/>
                </a:lnTo>
                <a:lnTo>
                  <a:pt x="61" y="127"/>
                </a:lnTo>
                <a:lnTo>
                  <a:pt x="71" y="115"/>
                </a:lnTo>
                <a:lnTo>
                  <a:pt x="80" y="103"/>
                </a:lnTo>
                <a:lnTo>
                  <a:pt x="90" y="93"/>
                </a:lnTo>
                <a:lnTo>
                  <a:pt x="102" y="82"/>
                </a:lnTo>
                <a:lnTo>
                  <a:pt x="116" y="70"/>
                </a:lnTo>
                <a:lnTo>
                  <a:pt x="129" y="59"/>
                </a:lnTo>
                <a:lnTo>
                  <a:pt x="145" y="49"/>
                </a:lnTo>
                <a:lnTo>
                  <a:pt x="162" y="38"/>
                </a:lnTo>
                <a:lnTo>
                  <a:pt x="180" y="28"/>
                </a:lnTo>
                <a:lnTo>
                  <a:pt x="197" y="20"/>
                </a:lnTo>
                <a:lnTo>
                  <a:pt x="212" y="12"/>
                </a:lnTo>
                <a:lnTo>
                  <a:pt x="227" y="6"/>
                </a:lnTo>
                <a:lnTo>
                  <a:pt x="240" y="1"/>
                </a:lnTo>
                <a:lnTo>
                  <a:pt x="228" y="0"/>
                </a:lnTo>
                <a:lnTo>
                  <a:pt x="213" y="1"/>
                </a:lnTo>
                <a:lnTo>
                  <a:pt x="198" y="5"/>
                </a:lnTo>
                <a:lnTo>
                  <a:pt x="180" y="10"/>
                </a:lnTo>
                <a:lnTo>
                  <a:pt x="162" y="18"/>
                </a:lnTo>
                <a:lnTo>
                  <a:pt x="144" y="26"/>
                </a:lnTo>
                <a:lnTo>
                  <a:pt x="127" y="36"/>
                </a:lnTo>
                <a:lnTo>
                  <a:pt x="113" y="47"/>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801" name="Freeform 1371"/>
          <p:cNvSpPr>
            <a:spLocks/>
          </p:cNvSpPr>
          <p:nvPr/>
        </p:nvSpPr>
        <p:spPr bwMode="auto">
          <a:xfrm>
            <a:off x="5711825" y="1830388"/>
            <a:ext cx="65088" cy="63500"/>
          </a:xfrm>
          <a:custGeom>
            <a:avLst/>
            <a:gdLst>
              <a:gd name="T0" fmla="*/ 2147483647 w 252"/>
              <a:gd name="T1" fmla="*/ 2147483647 h 235"/>
              <a:gd name="T2" fmla="*/ 2147483647 w 252"/>
              <a:gd name="T3" fmla="*/ 2147483647 h 235"/>
              <a:gd name="T4" fmla="*/ 2147483647 w 252"/>
              <a:gd name="T5" fmla="*/ 2147483647 h 235"/>
              <a:gd name="T6" fmla="*/ 2147483647 w 252"/>
              <a:gd name="T7" fmla="*/ 2147483647 h 235"/>
              <a:gd name="T8" fmla="*/ 2147483647 w 252"/>
              <a:gd name="T9" fmla="*/ 2147483647 h 235"/>
              <a:gd name="T10" fmla="*/ 2147483647 w 252"/>
              <a:gd name="T11" fmla="*/ 2147483647 h 235"/>
              <a:gd name="T12" fmla="*/ 2147483647 w 252"/>
              <a:gd name="T13" fmla="*/ 2147483647 h 235"/>
              <a:gd name="T14" fmla="*/ 2147483647 w 252"/>
              <a:gd name="T15" fmla="*/ 2147483647 h 235"/>
              <a:gd name="T16" fmla="*/ 2147483647 w 252"/>
              <a:gd name="T17" fmla="*/ 2147483647 h 235"/>
              <a:gd name="T18" fmla="*/ 2147483647 w 252"/>
              <a:gd name="T19" fmla="*/ 2147483647 h 235"/>
              <a:gd name="T20" fmla="*/ 2147483647 w 252"/>
              <a:gd name="T21" fmla="*/ 2147483647 h 235"/>
              <a:gd name="T22" fmla="*/ 2147483647 w 252"/>
              <a:gd name="T23" fmla="*/ 2147483647 h 235"/>
              <a:gd name="T24" fmla="*/ 2147483647 w 252"/>
              <a:gd name="T25" fmla="*/ 2147483647 h 235"/>
              <a:gd name="T26" fmla="*/ 2147483647 w 252"/>
              <a:gd name="T27" fmla="*/ 2147483647 h 235"/>
              <a:gd name="T28" fmla="*/ 2147483647 w 252"/>
              <a:gd name="T29" fmla="*/ 2147483647 h 235"/>
              <a:gd name="T30" fmla="*/ 2147483647 w 252"/>
              <a:gd name="T31" fmla="*/ 2147483647 h 235"/>
              <a:gd name="T32" fmla="*/ 2147483647 w 252"/>
              <a:gd name="T33" fmla="*/ 2147483647 h 235"/>
              <a:gd name="T34" fmla="*/ 2147483647 w 252"/>
              <a:gd name="T35" fmla="*/ 2147483647 h 235"/>
              <a:gd name="T36" fmla="*/ 2147483647 w 252"/>
              <a:gd name="T37" fmla="*/ 2147483647 h 235"/>
              <a:gd name="T38" fmla="*/ 2147483647 w 252"/>
              <a:gd name="T39" fmla="*/ 2147483647 h 235"/>
              <a:gd name="T40" fmla="*/ 2147483647 w 252"/>
              <a:gd name="T41" fmla="*/ 2147483647 h 235"/>
              <a:gd name="T42" fmla="*/ 2147483647 w 252"/>
              <a:gd name="T43" fmla="*/ 2147483647 h 235"/>
              <a:gd name="T44" fmla="*/ 2147483647 w 252"/>
              <a:gd name="T45" fmla="*/ 2147483647 h 235"/>
              <a:gd name="T46" fmla="*/ 2147483647 w 252"/>
              <a:gd name="T47" fmla="*/ 2147483647 h 235"/>
              <a:gd name="T48" fmla="*/ 2147483647 w 252"/>
              <a:gd name="T49" fmla="*/ 2147483647 h 235"/>
              <a:gd name="T50" fmla="*/ 2147483647 w 252"/>
              <a:gd name="T51" fmla="*/ 2147483647 h 235"/>
              <a:gd name="T52" fmla="*/ 2147483647 w 252"/>
              <a:gd name="T53" fmla="*/ 2147483647 h 235"/>
              <a:gd name="T54" fmla="*/ 2147483647 w 252"/>
              <a:gd name="T55" fmla="*/ 2147483647 h 235"/>
              <a:gd name="T56" fmla="*/ 2147483647 w 252"/>
              <a:gd name="T57" fmla="*/ 2147483647 h 235"/>
              <a:gd name="T58" fmla="*/ 2147483647 w 252"/>
              <a:gd name="T59" fmla="*/ 2147483647 h 235"/>
              <a:gd name="T60" fmla="*/ 2147483647 w 252"/>
              <a:gd name="T61" fmla="*/ 2147483647 h 235"/>
              <a:gd name="T62" fmla="*/ 2147483647 w 252"/>
              <a:gd name="T63" fmla="*/ 2147483647 h 235"/>
              <a:gd name="T64" fmla="*/ 2147483647 w 252"/>
              <a:gd name="T65" fmla="*/ 2147483647 h 235"/>
              <a:gd name="T66" fmla="*/ 2147483647 w 252"/>
              <a:gd name="T67" fmla="*/ 2147483647 h 235"/>
              <a:gd name="T68" fmla="*/ 2147483647 w 252"/>
              <a:gd name="T69" fmla="*/ 2147483647 h 235"/>
              <a:gd name="T70" fmla="*/ 2147483647 w 252"/>
              <a:gd name="T71" fmla="*/ 2147483647 h 235"/>
              <a:gd name="T72" fmla="*/ 2147483647 w 252"/>
              <a:gd name="T73" fmla="*/ 2147483647 h 235"/>
              <a:gd name="T74" fmla="*/ 2147483647 w 252"/>
              <a:gd name="T75" fmla="*/ 2147483647 h 235"/>
              <a:gd name="T76" fmla="*/ 2147483647 w 252"/>
              <a:gd name="T77" fmla="*/ 2147483647 h 235"/>
              <a:gd name="T78" fmla="*/ 2147483647 w 252"/>
              <a:gd name="T79" fmla="*/ 0 h 235"/>
              <a:gd name="T80" fmla="*/ 2147483647 w 252"/>
              <a:gd name="T81" fmla="*/ 0 h 235"/>
              <a:gd name="T82" fmla="*/ 2147483647 w 252"/>
              <a:gd name="T83" fmla="*/ 0 h 235"/>
              <a:gd name="T84" fmla="*/ 2147483647 w 252"/>
              <a:gd name="T85" fmla="*/ 2147483647 h 235"/>
              <a:gd name="T86" fmla="*/ 2147483647 w 252"/>
              <a:gd name="T87" fmla="*/ 2147483647 h 235"/>
              <a:gd name="T88" fmla="*/ 0 w 252"/>
              <a:gd name="T89" fmla="*/ 2147483647 h 235"/>
              <a:gd name="T90" fmla="*/ 2147483647 w 252"/>
              <a:gd name="T91" fmla="*/ 2147483647 h 235"/>
              <a:gd name="T92" fmla="*/ 2147483647 w 252"/>
              <a:gd name="T93" fmla="*/ 2147483647 h 235"/>
              <a:gd name="T94" fmla="*/ 2147483647 w 252"/>
              <a:gd name="T95" fmla="*/ 2147483647 h 235"/>
              <a:gd name="T96" fmla="*/ 2147483647 w 252"/>
              <a:gd name="T97" fmla="*/ 2147483647 h 235"/>
              <a:gd name="T98" fmla="*/ 2147483647 w 252"/>
              <a:gd name="T99" fmla="*/ 2147483647 h 235"/>
              <a:gd name="T100" fmla="*/ 2147483647 w 252"/>
              <a:gd name="T101" fmla="*/ 2147483647 h 235"/>
              <a:gd name="T102" fmla="*/ 2147483647 w 252"/>
              <a:gd name="T103" fmla="*/ 2147483647 h 235"/>
              <a:gd name="T104" fmla="*/ 2147483647 w 252"/>
              <a:gd name="T105" fmla="*/ 2147483647 h 235"/>
              <a:gd name="T106" fmla="*/ 2147483647 w 252"/>
              <a:gd name="T107" fmla="*/ 2147483647 h 235"/>
              <a:gd name="T108" fmla="*/ 2147483647 w 252"/>
              <a:gd name="T109" fmla="*/ 2147483647 h 235"/>
              <a:gd name="T110" fmla="*/ 2147483647 w 252"/>
              <a:gd name="T111" fmla="*/ 2147483647 h 235"/>
              <a:gd name="T112" fmla="*/ 2147483647 w 252"/>
              <a:gd name="T113" fmla="*/ 2147483647 h 235"/>
              <a:gd name="T114" fmla="*/ 2147483647 w 252"/>
              <a:gd name="T115" fmla="*/ 2147483647 h 235"/>
              <a:gd name="T116" fmla="*/ 2147483647 w 252"/>
              <a:gd name="T117" fmla="*/ 2147483647 h 235"/>
              <a:gd name="T118" fmla="*/ 2147483647 w 252"/>
              <a:gd name="T119" fmla="*/ 2147483647 h 235"/>
              <a:gd name="T120" fmla="*/ 2147483647 w 252"/>
              <a:gd name="T121" fmla="*/ 2147483647 h 2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2"/>
              <a:gd name="T184" fmla="*/ 0 h 235"/>
              <a:gd name="T185" fmla="*/ 252 w 252"/>
              <a:gd name="T186" fmla="*/ 235 h 2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2" h="235">
                <a:moveTo>
                  <a:pt x="210" y="72"/>
                </a:moveTo>
                <a:lnTo>
                  <a:pt x="222" y="85"/>
                </a:lnTo>
                <a:lnTo>
                  <a:pt x="228" y="100"/>
                </a:lnTo>
                <a:lnTo>
                  <a:pt x="232" y="116"/>
                </a:lnTo>
                <a:lnTo>
                  <a:pt x="232" y="133"/>
                </a:lnTo>
                <a:lnTo>
                  <a:pt x="230" y="147"/>
                </a:lnTo>
                <a:lnTo>
                  <a:pt x="226" y="159"/>
                </a:lnTo>
                <a:lnTo>
                  <a:pt x="218" y="171"/>
                </a:lnTo>
                <a:lnTo>
                  <a:pt x="211" y="180"/>
                </a:lnTo>
                <a:lnTo>
                  <a:pt x="202" y="191"/>
                </a:lnTo>
                <a:lnTo>
                  <a:pt x="192" y="200"/>
                </a:lnTo>
                <a:lnTo>
                  <a:pt x="183" y="209"/>
                </a:lnTo>
                <a:lnTo>
                  <a:pt x="173" y="219"/>
                </a:lnTo>
                <a:lnTo>
                  <a:pt x="171" y="222"/>
                </a:lnTo>
                <a:lnTo>
                  <a:pt x="170" y="225"/>
                </a:lnTo>
                <a:lnTo>
                  <a:pt x="171" y="229"/>
                </a:lnTo>
                <a:lnTo>
                  <a:pt x="173" y="232"/>
                </a:lnTo>
                <a:lnTo>
                  <a:pt x="176" y="234"/>
                </a:lnTo>
                <a:lnTo>
                  <a:pt x="180" y="235"/>
                </a:lnTo>
                <a:lnTo>
                  <a:pt x="184" y="234"/>
                </a:lnTo>
                <a:lnTo>
                  <a:pt x="187" y="232"/>
                </a:lnTo>
                <a:lnTo>
                  <a:pt x="208" y="218"/>
                </a:lnTo>
                <a:lnTo>
                  <a:pt x="225" y="200"/>
                </a:lnTo>
                <a:lnTo>
                  <a:pt x="239" y="178"/>
                </a:lnTo>
                <a:lnTo>
                  <a:pt x="249" y="156"/>
                </a:lnTo>
                <a:lnTo>
                  <a:pt x="252" y="131"/>
                </a:lnTo>
                <a:lnTo>
                  <a:pt x="250" y="108"/>
                </a:lnTo>
                <a:lnTo>
                  <a:pt x="242" y="85"/>
                </a:lnTo>
                <a:lnTo>
                  <a:pt x="225" y="65"/>
                </a:lnTo>
                <a:lnTo>
                  <a:pt x="212" y="54"/>
                </a:lnTo>
                <a:lnTo>
                  <a:pt x="197" y="45"/>
                </a:lnTo>
                <a:lnTo>
                  <a:pt x="181" y="36"/>
                </a:lnTo>
                <a:lnTo>
                  <a:pt x="164" y="29"/>
                </a:lnTo>
                <a:lnTo>
                  <a:pt x="146" y="22"/>
                </a:lnTo>
                <a:lnTo>
                  <a:pt x="127" y="17"/>
                </a:lnTo>
                <a:lnTo>
                  <a:pt x="109" y="12"/>
                </a:lnTo>
                <a:lnTo>
                  <a:pt x="90" y="7"/>
                </a:lnTo>
                <a:lnTo>
                  <a:pt x="73" y="4"/>
                </a:lnTo>
                <a:lnTo>
                  <a:pt x="57" y="2"/>
                </a:lnTo>
                <a:lnTo>
                  <a:pt x="42" y="0"/>
                </a:lnTo>
                <a:lnTo>
                  <a:pt x="28" y="0"/>
                </a:lnTo>
                <a:lnTo>
                  <a:pt x="17" y="0"/>
                </a:lnTo>
                <a:lnTo>
                  <a:pt x="8" y="1"/>
                </a:lnTo>
                <a:lnTo>
                  <a:pt x="3" y="3"/>
                </a:lnTo>
                <a:lnTo>
                  <a:pt x="0" y="5"/>
                </a:lnTo>
                <a:lnTo>
                  <a:pt x="10" y="7"/>
                </a:lnTo>
                <a:lnTo>
                  <a:pt x="22" y="8"/>
                </a:lnTo>
                <a:lnTo>
                  <a:pt x="33" y="11"/>
                </a:lnTo>
                <a:lnTo>
                  <a:pt x="46" y="13"/>
                </a:lnTo>
                <a:lnTo>
                  <a:pt x="60" y="15"/>
                </a:lnTo>
                <a:lnTo>
                  <a:pt x="73" y="17"/>
                </a:lnTo>
                <a:lnTo>
                  <a:pt x="87" y="20"/>
                </a:lnTo>
                <a:lnTo>
                  <a:pt x="102" y="23"/>
                </a:lnTo>
                <a:lnTo>
                  <a:pt x="115" y="28"/>
                </a:lnTo>
                <a:lnTo>
                  <a:pt x="130" y="32"/>
                </a:lnTo>
                <a:lnTo>
                  <a:pt x="145" y="37"/>
                </a:lnTo>
                <a:lnTo>
                  <a:pt x="159" y="43"/>
                </a:lnTo>
                <a:lnTo>
                  <a:pt x="172" y="49"/>
                </a:lnTo>
                <a:lnTo>
                  <a:pt x="186" y="55"/>
                </a:lnTo>
                <a:lnTo>
                  <a:pt x="198" y="64"/>
                </a:lnTo>
                <a:lnTo>
                  <a:pt x="210" y="72"/>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802" name="Freeform 1372"/>
          <p:cNvSpPr>
            <a:spLocks/>
          </p:cNvSpPr>
          <p:nvPr/>
        </p:nvSpPr>
        <p:spPr bwMode="auto">
          <a:xfrm>
            <a:off x="5584825" y="1863725"/>
            <a:ext cx="26988" cy="58738"/>
          </a:xfrm>
          <a:custGeom>
            <a:avLst/>
            <a:gdLst>
              <a:gd name="T0" fmla="*/ 0 w 103"/>
              <a:gd name="T1" fmla="*/ 2147483647 h 220"/>
              <a:gd name="T2" fmla="*/ 0 w 103"/>
              <a:gd name="T3" fmla="*/ 2147483647 h 220"/>
              <a:gd name="T4" fmla="*/ 2147483647 w 103"/>
              <a:gd name="T5" fmla="*/ 2147483647 h 220"/>
              <a:gd name="T6" fmla="*/ 2147483647 w 103"/>
              <a:gd name="T7" fmla="*/ 2147483647 h 220"/>
              <a:gd name="T8" fmla="*/ 2147483647 w 103"/>
              <a:gd name="T9" fmla="*/ 2147483647 h 220"/>
              <a:gd name="T10" fmla="*/ 2147483647 w 103"/>
              <a:gd name="T11" fmla="*/ 2147483647 h 220"/>
              <a:gd name="T12" fmla="*/ 2147483647 w 103"/>
              <a:gd name="T13" fmla="*/ 2147483647 h 220"/>
              <a:gd name="T14" fmla="*/ 2147483647 w 103"/>
              <a:gd name="T15" fmla="*/ 2147483647 h 220"/>
              <a:gd name="T16" fmla="*/ 2147483647 w 103"/>
              <a:gd name="T17" fmla="*/ 2147483647 h 220"/>
              <a:gd name="T18" fmla="*/ 2147483647 w 103"/>
              <a:gd name="T19" fmla="*/ 2147483647 h 220"/>
              <a:gd name="T20" fmla="*/ 2147483647 w 103"/>
              <a:gd name="T21" fmla="*/ 2147483647 h 220"/>
              <a:gd name="T22" fmla="*/ 2147483647 w 103"/>
              <a:gd name="T23" fmla="*/ 2147483647 h 220"/>
              <a:gd name="T24" fmla="*/ 2147483647 w 103"/>
              <a:gd name="T25" fmla="*/ 2147483647 h 220"/>
              <a:gd name="T26" fmla="*/ 2147483647 w 103"/>
              <a:gd name="T27" fmla="*/ 2147483647 h 220"/>
              <a:gd name="T28" fmla="*/ 2147483647 w 103"/>
              <a:gd name="T29" fmla="*/ 2147483647 h 220"/>
              <a:gd name="T30" fmla="*/ 2147483647 w 103"/>
              <a:gd name="T31" fmla="*/ 2147483647 h 220"/>
              <a:gd name="T32" fmla="*/ 2147483647 w 103"/>
              <a:gd name="T33" fmla="*/ 2147483647 h 220"/>
              <a:gd name="T34" fmla="*/ 2147483647 w 103"/>
              <a:gd name="T35" fmla="*/ 2147483647 h 220"/>
              <a:gd name="T36" fmla="*/ 2147483647 w 103"/>
              <a:gd name="T37" fmla="*/ 2147483647 h 220"/>
              <a:gd name="T38" fmla="*/ 2147483647 w 103"/>
              <a:gd name="T39" fmla="*/ 2147483647 h 220"/>
              <a:gd name="T40" fmla="*/ 2147483647 w 103"/>
              <a:gd name="T41" fmla="*/ 2147483647 h 220"/>
              <a:gd name="T42" fmla="*/ 2147483647 w 103"/>
              <a:gd name="T43" fmla="*/ 2147483647 h 220"/>
              <a:gd name="T44" fmla="*/ 2147483647 w 103"/>
              <a:gd name="T45" fmla="*/ 2147483647 h 220"/>
              <a:gd name="T46" fmla="*/ 2147483647 w 103"/>
              <a:gd name="T47" fmla="*/ 2147483647 h 220"/>
              <a:gd name="T48" fmla="*/ 2147483647 w 103"/>
              <a:gd name="T49" fmla="*/ 2147483647 h 220"/>
              <a:gd name="T50" fmla="*/ 2147483647 w 103"/>
              <a:gd name="T51" fmla="*/ 2147483647 h 220"/>
              <a:gd name="T52" fmla="*/ 2147483647 w 103"/>
              <a:gd name="T53" fmla="*/ 2147483647 h 220"/>
              <a:gd name="T54" fmla="*/ 2147483647 w 103"/>
              <a:gd name="T55" fmla="*/ 2147483647 h 220"/>
              <a:gd name="T56" fmla="*/ 2147483647 w 103"/>
              <a:gd name="T57" fmla="*/ 2147483647 h 220"/>
              <a:gd name="T58" fmla="*/ 2147483647 w 103"/>
              <a:gd name="T59" fmla="*/ 2147483647 h 220"/>
              <a:gd name="T60" fmla="*/ 2147483647 w 103"/>
              <a:gd name="T61" fmla="*/ 2147483647 h 220"/>
              <a:gd name="T62" fmla="*/ 2147483647 w 103"/>
              <a:gd name="T63" fmla="*/ 2147483647 h 220"/>
              <a:gd name="T64" fmla="*/ 2147483647 w 103"/>
              <a:gd name="T65" fmla="*/ 0 h 220"/>
              <a:gd name="T66" fmla="*/ 2147483647 w 103"/>
              <a:gd name="T67" fmla="*/ 2147483647 h 220"/>
              <a:gd name="T68" fmla="*/ 2147483647 w 103"/>
              <a:gd name="T69" fmla="*/ 2147483647 h 220"/>
              <a:gd name="T70" fmla="*/ 2147483647 w 103"/>
              <a:gd name="T71" fmla="*/ 2147483647 h 220"/>
              <a:gd name="T72" fmla="*/ 2147483647 w 103"/>
              <a:gd name="T73" fmla="*/ 2147483647 h 220"/>
              <a:gd name="T74" fmla="*/ 2147483647 w 103"/>
              <a:gd name="T75" fmla="*/ 2147483647 h 220"/>
              <a:gd name="T76" fmla="*/ 2147483647 w 103"/>
              <a:gd name="T77" fmla="*/ 2147483647 h 220"/>
              <a:gd name="T78" fmla="*/ 2147483647 w 103"/>
              <a:gd name="T79" fmla="*/ 2147483647 h 220"/>
              <a:gd name="T80" fmla="*/ 0 w 103"/>
              <a:gd name="T81" fmla="*/ 2147483647 h 2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0"/>
              <a:gd name="T125" fmla="*/ 103 w 103"/>
              <a:gd name="T126" fmla="*/ 220 h 2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0">
                <a:moveTo>
                  <a:pt x="0" y="120"/>
                </a:moveTo>
                <a:lnTo>
                  <a:pt x="0" y="138"/>
                </a:lnTo>
                <a:lnTo>
                  <a:pt x="4" y="155"/>
                </a:lnTo>
                <a:lnTo>
                  <a:pt x="12" y="171"/>
                </a:lnTo>
                <a:lnTo>
                  <a:pt x="22" y="185"/>
                </a:lnTo>
                <a:lnTo>
                  <a:pt x="35" y="197"/>
                </a:lnTo>
                <a:lnTo>
                  <a:pt x="50" y="207"/>
                </a:lnTo>
                <a:lnTo>
                  <a:pt x="66" y="215"/>
                </a:lnTo>
                <a:lnTo>
                  <a:pt x="83" y="219"/>
                </a:lnTo>
                <a:lnTo>
                  <a:pt x="89" y="220"/>
                </a:lnTo>
                <a:lnTo>
                  <a:pt x="94" y="218"/>
                </a:lnTo>
                <a:lnTo>
                  <a:pt x="98" y="215"/>
                </a:lnTo>
                <a:lnTo>
                  <a:pt x="100" y="211"/>
                </a:lnTo>
                <a:lnTo>
                  <a:pt x="100" y="205"/>
                </a:lnTo>
                <a:lnTo>
                  <a:pt x="99" y="200"/>
                </a:lnTo>
                <a:lnTo>
                  <a:pt x="96" y="196"/>
                </a:lnTo>
                <a:lnTo>
                  <a:pt x="91" y="193"/>
                </a:lnTo>
                <a:lnTo>
                  <a:pt x="74" y="187"/>
                </a:lnTo>
                <a:lnTo>
                  <a:pt x="58" y="178"/>
                </a:lnTo>
                <a:lnTo>
                  <a:pt x="45" y="167"/>
                </a:lnTo>
                <a:lnTo>
                  <a:pt x="36" y="154"/>
                </a:lnTo>
                <a:lnTo>
                  <a:pt x="30" y="138"/>
                </a:lnTo>
                <a:lnTo>
                  <a:pt x="27" y="121"/>
                </a:lnTo>
                <a:lnTo>
                  <a:pt x="27" y="103"/>
                </a:lnTo>
                <a:lnTo>
                  <a:pt x="32" y="83"/>
                </a:lnTo>
                <a:lnTo>
                  <a:pt x="39" y="69"/>
                </a:lnTo>
                <a:lnTo>
                  <a:pt x="51" y="56"/>
                </a:lnTo>
                <a:lnTo>
                  <a:pt x="63" y="43"/>
                </a:lnTo>
                <a:lnTo>
                  <a:pt x="77" y="31"/>
                </a:lnTo>
                <a:lnTo>
                  <a:pt x="89" y="21"/>
                </a:lnTo>
                <a:lnTo>
                  <a:pt x="98" y="12"/>
                </a:lnTo>
                <a:lnTo>
                  <a:pt x="103" y="5"/>
                </a:lnTo>
                <a:lnTo>
                  <a:pt x="103" y="0"/>
                </a:lnTo>
                <a:lnTo>
                  <a:pt x="92" y="4"/>
                </a:lnTo>
                <a:lnTo>
                  <a:pt x="77" y="12"/>
                </a:lnTo>
                <a:lnTo>
                  <a:pt x="61" y="25"/>
                </a:lnTo>
                <a:lnTo>
                  <a:pt x="44" y="40"/>
                </a:lnTo>
                <a:lnTo>
                  <a:pt x="29" y="57"/>
                </a:lnTo>
                <a:lnTo>
                  <a:pt x="16" y="77"/>
                </a:lnTo>
                <a:lnTo>
                  <a:pt x="6" y="98"/>
                </a:lnTo>
                <a:lnTo>
                  <a:pt x="0" y="120"/>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803" name="Freeform 1373"/>
          <p:cNvSpPr>
            <a:spLocks/>
          </p:cNvSpPr>
          <p:nvPr/>
        </p:nvSpPr>
        <p:spPr bwMode="auto">
          <a:xfrm>
            <a:off x="5764213" y="1827213"/>
            <a:ext cx="57150" cy="74612"/>
          </a:xfrm>
          <a:custGeom>
            <a:avLst/>
            <a:gdLst>
              <a:gd name="T0" fmla="*/ 2147483647 w 220"/>
              <a:gd name="T1" fmla="*/ 2147483647 h 288"/>
              <a:gd name="T2" fmla="*/ 2147483647 w 220"/>
              <a:gd name="T3" fmla="*/ 2147483647 h 288"/>
              <a:gd name="T4" fmla="*/ 2147483647 w 220"/>
              <a:gd name="T5" fmla="*/ 2147483647 h 288"/>
              <a:gd name="T6" fmla="*/ 2147483647 w 220"/>
              <a:gd name="T7" fmla="*/ 2147483647 h 288"/>
              <a:gd name="T8" fmla="*/ 2147483647 w 220"/>
              <a:gd name="T9" fmla="*/ 2147483647 h 288"/>
              <a:gd name="T10" fmla="*/ 2147483647 w 220"/>
              <a:gd name="T11" fmla="*/ 2147483647 h 288"/>
              <a:gd name="T12" fmla="*/ 2147483647 w 220"/>
              <a:gd name="T13" fmla="*/ 2147483647 h 288"/>
              <a:gd name="T14" fmla="*/ 2147483647 w 220"/>
              <a:gd name="T15" fmla="*/ 2147483647 h 288"/>
              <a:gd name="T16" fmla="*/ 2147483647 w 220"/>
              <a:gd name="T17" fmla="*/ 2147483647 h 288"/>
              <a:gd name="T18" fmla="*/ 2147483647 w 220"/>
              <a:gd name="T19" fmla="*/ 2147483647 h 288"/>
              <a:gd name="T20" fmla="*/ 2147483647 w 220"/>
              <a:gd name="T21" fmla="*/ 2147483647 h 288"/>
              <a:gd name="T22" fmla="*/ 2147483647 w 220"/>
              <a:gd name="T23" fmla="*/ 2147483647 h 288"/>
              <a:gd name="T24" fmla="*/ 2147483647 w 220"/>
              <a:gd name="T25" fmla="*/ 2147483647 h 288"/>
              <a:gd name="T26" fmla="*/ 2147483647 w 220"/>
              <a:gd name="T27" fmla="*/ 2147483647 h 288"/>
              <a:gd name="T28" fmla="*/ 2147483647 w 220"/>
              <a:gd name="T29" fmla="*/ 2147483647 h 288"/>
              <a:gd name="T30" fmla="*/ 2147483647 w 220"/>
              <a:gd name="T31" fmla="*/ 2147483647 h 288"/>
              <a:gd name="T32" fmla="*/ 2147483647 w 220"/>
              <a:gd name="T33" fmla="*/ 2147483647 h 288"/>
              <a:gd name="T34" fmla="*/ 2147483647 w 220"/>
              <a:gd name="T35" fmla="*/ 2147483647 h 288"/>
              <a:gd name="T36" fmla="*/ 2147483647 w 220"/>
              <a:gd name="T37" fmla="*/ 2147483647 h 288"/>
              <a:gd name="T38" fmla="*/ 2147483647 w 220"/>
              <a:gd name="T39" fmla="*/ 2147483647 h 288"/>
              <a:gd name="T40" fmla="*/ 2147483647 w 220"/>
              <a:gd name="T41" fmla="*/ 2147483647 h 288"/>
              <a:gd name="T42" fmla="*/ 2147483647 w 220"/>
              <a:gd name="T43" fmla="*/ 2147483647 h 288"/>
              <a:gd name="T44" fmla="*/ 2147483647 w 220"/>
              <a:gd name="T45" fmla="*/ 2147483647 h 288"/>
              <a:gd name="T46" fmla="*/ 2147483647 w 220"/>
              <a:gd name="T47" fmla="*/ 2147483647 h 288"/>
              <a:gd name="T48" fmla="*/ 2147483647 w 220"/>
              <a:gd name="T49" fmla="*/ 2147483647 h 288"/>
              <a:gd name="T50" fmla="*/ 2147483647 w 220"/>
              <a:gd name="T51" fmla="*/ 2147483647 h 288"/>
              <a:gd name="T52" fmla="*/ 2147483647 w 220"/>
              <a:gd name="T53" fmla="*/ 2147483647 h 288"/>
              <a:gd name="T54" fmla="*/ 2147483647 w 220"/>
              <a:gd name="T55" fmla="*/ 2147483647 h 288"/>
              <a:gd name="T56" fmla="*/ 2147483647 w 220"/>
              <a:gd name="T57" fmla="*/ 2147483647 h 288"/>
              <a:gd name="T58" fmla="*/ 2147483647 w 220"/>
              <a:gd name="T59" fmla="*/ 0 h 288"/>
              <a:gd name="T60" fmla="*/ 2147483647 w 220"/>
              <a:gd name="T61" fmla="*/ 2147483647 h 288"/>
              <a:gd name="T62" fmla="*/ 2147483647 w 220"/>
              <a:gd name="T63" fmla="*/ 2147483647 h 288"/>
              <a:gd name="T64" fmla="*/ 2147483647 w 220"/>
              <a:gd name="T65" fmla="*/ 2147483647 h 288"/>
              <a:gd name="T66" fmla="*/ 2147483647 w 220"/>
              <a:gd name="T67" fmla="*/ 2147483647 h 288"/>
              <a:gd name="T68" fmla="*/ 2147483647 w 220"/>
              <a:gd name="T69" fmla="*/ 2147483647 h 288"/>
              <a:gd name="T70" fmla="*/ 2147483647 w 220"/>
              <a:gd name="T71" fmla="*/ 2147483647 h 288"/>
              <a:gd name="T72" fmla="*/ 2147483647 w 220"/>
              <a:gd name="T73" fmla="*/ 2147483647 h 288"/>
              <a:gd name="T74" fmla="*/ 2147483647 w 220"/>
              <a:gd name="T75" fmla="*/ 2147483647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88"/>
              <a:gd name="T116" fmla="*/ 220 w 220"/>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88">
                <a:moveTo>
                  <a:pt x="179" y="108"/>
                </a:moveTo>
                <a:lnTo>
                  <a:pt x="186" y="115"/>
                </a:lnTo>
                <a:lnTo>
                  <a:pt x="191" y="124"/>
                </a:lnTo>
                <a:lnTo>
                  <a:pt x="196" y="133"/>
                </a:lnTo>
                <a:lnTo>
                  <a:pt x="200" y="143"/>
                </a:lnTo>
                <a:lnTo>
                  <a:pt x="202" y="153"/>
                </a:lnTo>
                <a:lnTo>
                  <a:pt x="201" y="163"/>
                </a:lnTo>
                <a:lnTo>
                  <a:pt x="199" y="174"/>
                </a:lnTo>
                <a:lnTo>
                  <a:pt x="193" y="184"/>
                </a:lnTo>
                <a:lnTo>
                  <a:pt x="186" y="194"/>
                </a:lnTo>
                <a:lnTo>
                  <a:pt x="178" y="204"/>
                </a:lnTo>
                <a:lnTo>
                  <a:pt x="168" y="213"/>
                </a:lnTo>
                <a:lnTo>
                  <a:pt x="159" y="221"/>
                </a:lnTo>
                <a:lnTo>
                  <a:pt x="148" y="229"/>
                </a:lnTo>
                <a:lnTo>
                  <a:pt x="138" y="237"/>
                </a:lnTo>
                <a:lnTo>
                  <a:pt x="127" y="246"/>
                </a:lnTo>
                <a:lnTo>
                  <a:pt x="118" y="255"/>
                </a:lnTo>
                <a:lnTo>
                  <a:pt x="115" y="258"/>
                </a:lnTo>
                <a:lnTo>
                  <a:pt x="112" y="263"/>
                </a:lnTo>
                <a:lnTo>
                  <a:pt x="110" y="267"/>
                </a:lnTo>
                <a:lnTo>
                  <a:pt x="108" y="271"/>
                </a:lnTo>
                <a:lnTo>
                  <a:pt x="107" y="276"/>
                </a:lnTo>
                <a:lnTo>
                  <a:pt x="107" y="280"/>
                </a:lnTo>
                <a:lnTo>
                  <a:pt x="109" y="284"/>
                </a:lnTo>
                <a:lnTo>
                  <a:pt x="112" y="287"/>
                </a:lnTo>
                <a:lnTo>
                  <a:pt x="117" y="288"/>
                </a:lnTo>
                <a:lnTo>
                  <a:pt x="121" y="288"/>
                </a:lnTo>
                <a:lnTo>
                  <a:pt x="124" y="287"/>
                </a:lnTo>
                <a:lnTo>
                  <a:pt x="127" y="284"/>
                </a:lnTo>
                <a:lnTo>
                  <a:pt x="138" y="271"/>
                </a:lnTo>
                <a:lnTo>
                  <a:pt x="149" y="261"/>
                </a:lnTo>
                <a:lnTo>
                  <a:pt x="161" y="250"/>
                </a:lnTo>
                <a:lnTo>
                  <a:pt x="173" y="239"/>
                </a:lnTo>
                <a:lnTo>
                  <a:pt x="185" y="229"/>
                </a:lnTo>
                <a:lnTo>
                  <a:pt x="196" y="217"/>
                </a:lnTo>
                <a:lnTo>
                  <a:pt x="206" y="204"/>
                </a:lnTo>
                <a:lnTo>
                  <a:pt x="213" y="190"/>
                </a:lnTo>
                <a:lnTo>
                  <a:pt x="219" y="173"/>
                </a:lnTo>
                <a:lnTo>
                  <a:pt x="220" y="157"/>
                </a:lnTo>
                <a:lnTo>
                  <a:pt x="218" y="141"/>
                </a:lnTo>
                <a:lnTo>
                  <a:pt x="212" y="125"/>
                </a:lnTo>
                <a:lnTo>
                  <a:pt x="204" y="111"/>
                </a:lnTo>
                <a:lnTo>
                  <a:pt x="194" y="97"/>
                </a:lnTo>
                <a:lnTo>
                  <a:pt x="182" y="86"/>
                </a:lnTo>
                <a:lnTo>
                  <a:pt x="168" y="77"/>
                </a:lnTo>
                <a:lnTo>
                  <a:pt x="158" y="70"/>
                </a:lnTo>
                <a:lnTo>
                  <a:pt x="146" y="64"/>
                </a:lnTo>
                <a:lnTo>
                  <a:pt x="134" y="56"/>
                </a:lnTo>
                <a:lnTo>
                  <a:pt x="122" y="50"/>
                </a:lnTo>
                <a:lnTo>
                  <a:pt x="109" y="43"/>
                </a:lnTo>
                <a:lnTo>
                  <a:pt x="96" y="36"/>
                </a:lnTo>
                <a:lnTo>
                  <a:pt x="83" y="29"/>
                </a:lnTo>
                <a:lnTo>
                  <a:pt x="70" y="22"/>
                </a:lnTo>
                <a:lnTo>
                  <a:pt x="59" y="17"/>
                </a:lnTo>
                <a:lnTo>
                  <a:pt x="47" y="12"/>
                </a:lnTo>
                <a:lnTo>
                  <a:pt x="36" y="7"/>
                </a:lnTo>
                <a:lnTo>
                  <a:pt x="26" y="4"/>
                </a:lnTo>
                <a:lnTo>
                  <a:pt x="18" y="1"/>
                </a:lnTo>
                <a:lnTo>
                  <a:pt x="10" y="0"/>
                </a:lnTo>
                <a:lnTo>
                  <a:pt x="4" y="0"/>
                </a:lnTo>
                <a:lnTo>
                  <a:pt x="0" y="2"/>
                </a:lnTo>
                <a:lnTo>
                  <a:pt x="9" y="7"/>
                </a:lnTo>
                <a:lnTo>
                  <a:pt x="20" y="13"/>
                </a:lnTo>
                <a:lnTo>
                  <a:pt x="31" y="18"/>
                </a:lnTo>
                <a:lnTo>
                  <a:pt x="42" y="23"/>
                </a:lnTo>
                <a:lnTo>
                  <a:pt x="54" y="29"/>
                </a:lnTo>
                <a:lnTo>
                  <a:pt x="65" y="34"/>
                </a:lnTo>
                <a:lnTo>
                  <a:pt x="77" y="40"/>
                </a:lnTo>
                <a:lnTo>
                  <a:pt x="88" y="47"/>
                </a:lnTo>
                <a:lnTo>
                  <a:pt x="101" y="53"/>
                </a:lnTo>
                <a:lnTo>
                  <a:pt x="112" y="60"/>
                </a:lnTo>
                <a:lnTo>
                  <a:pt x="124" y="66"/>
                </a:lnTo>
                <a:lnTo>
                  <a:pt x="136" y="74"/>
                </a:lnTo>
                <a:lnTo>
                  <a:pt x="147" y="82"/>
                </a:lnTo>
                <a:lnTo>
                  <a:pt x="158" y="90"/>
                </a:lnTo>
                <a:lnTo>
                  <a:pt x="168" y="98"/>
                </a:lnTo>
                <a:lnTo>
                  <a:pt x="179" y="108"/>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grpSp>
        <p:nvGrpSpPr>
          <p:cNvPr id="65804" name="Group 1381"/>
          <p:cNvGrpSpPr>
            <a:grpSpLocks/>
          </p:cNvGrpSpPr>
          <p:nvPr/>
        </p:nvGrpSpPr>
        <p:grpSpPr bwMode="auto">
          <a:xfrm>
            <a:off x="5367338" y="3430588"/>
            <a:ext cx="290512" cy="404812"/>
            <a:chOff x="3381" y="2161"/>
            <a:chExt cx="183" cy="255"/>
          </a:xfrm>
        </p:grpSpPr>
        <p:pic>
          <p:nvPicPr>
            <p:cNvPr id="65830" name="Picture 1001" descr="31u_bnr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4" y="2242"/>
              <a:ext cx="121" cy="174"/>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5831" name="Freeform 1002"/>
            <p:cNvSpPr>
              <a:spLocks/>
            </p:cNvSpPr>
            <p:nvPr/>
          </p:nvSpPr>
          <p:spPr bwMode="auto">
            <a:xfrm>
              <a:off x="3430" y="2174"/>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32" name="Freeform 1003"/>
            <p:cNvSpPr>
              <a:spLocks/>
            </p:cNvSpPr>
            <p:nvPr/>
          </p:nvSpPr>
          <p:spPr bwMode="auto">
            <a:xfrm>
              <a:off x="3486" y="2173"/>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33" name="Freeform 1004"/>
            <p:cNvSpPr>
              <a:spLocks/>
            </p:cNvSpPr>
            <p:nvPr/>
          </p:nvSpPr>
          <p:spPr bwMode="auto">
            <a:xfrm>
              <a:off x="3409" y="2166"/>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34" name="Freeform 1005"/>
            <p:cNvSpPr>
              <a:spLocks/>
            </p:cNvSpPr>
            <p:nvPr/>
          </p:nvSpPr>
          <p:spPr bwMode="auto">
            <a:xfrm>
              <a:off x="3485" y="2164"/>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35" name="Freeform 1006"/>
            <p:cNvSpPr>
              <a:spLocks/>
            </p:cNvSpPr>
            <p:nvPr/>
          </p:nvSpPr>
          <p:spPr bwMode="auto">
            <a:xfrm>
              <a:off x="3389" y="2184"/>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36" name="Freeform 1007"/>
            <p:cNvSpPr>
              <a:spLocks/>
            </p:cNvSpPr>
            <p:nvPr/>
          </p:nvSpPr>
          <p:spPr bwMode="auto">
            <a:xfrm>
              <a:off x="3523" y="2161"/>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37" name="Freeform 1008"/>
            <p:cNvSpPr>
              <a:spLocks/>
            </p:cNvSpPr>
            <p:nvPr/>
          </p:nvSpPr>
          <p:spPr bwMode="auto">
            <a:xfrm>
              <a:off x="3478" y="2222"/>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38" name="Freeform 1009"/>
            <p:cNvSpPr>
              <a:spLocks/>
            </p:cNvSpPr>
            <p:nvPr/>
          </p:nvSpPr>
          <p:spPr bwMode="auto">
            <a:xfrm>
              <a:off x="3472" y="2205"/>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39" name="Freeform 1010"/>
            <p:cNvSpPr>
              <a:spLocks/>
            </p:cNvSpPr>
            <p:nvPr/>
          </p:nvSpPr>
          <p:spPr bwMode="auto">
            <a:xfrm>
              <a:off x="3466" y="2194"/>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40" name="Freeform 1011"/>
            <p:cNvSpPr>
              <a:spLocks/>
            </p:cNvSpPr>
            <p:nvPr/>
          </p:nvSpPr>
          <p:spPr bwMode="auto">
            <a:xfrm>
              <a:off x="3461" y="2186"/>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41" name="Freeform 1012"/>
            <p:cNvSpPr>
              <a:spLocks/>
            </p:cNvSpPr>
            <p:nvPr/>
          </p:nvSpPr>
          <p:spPr bwMode="auto">
            <a:xfrm>
              <a:off x="3421" y="2176"/>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842" name="Freeform 1013"/>
            <p:cNvSpPr>
              <a:spLocks/>
            </p:cNvSpPr>
            <p:nvPr/>
          </p:nvSpPr>
          <p:spPr bwMode="auto">
            <a:xfrm>
              <a:off x="3477" y="2176"/>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843" name="Freeform 1014"/>
            <p:cNvSpPr>
              <a:spLocks/>
            </p:cNvSpPr>
            <p:nvPr/>
          </p:nvSpPr>
          <p:spPr bwMode="auto">
            <a:xfrm>
              <a:off x="3400" y="2169"/>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844" name="Freeform 1015"/>
            <p:cNvSpPr>
              <a:spLocks/>
            </p:cNvSpPr>
            <p:nvPr/>
          </p:nvSpPr>
          <p:spPr bwMode="auto">
            <a:xfrm>
              <a:off x="3475" y="2167"/>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845" name="Freeform 1016"/>
            <p:cNvSpPr>
              <a:spLocks/>
            </p:cNvSpPr>
            <p:nvPr/>
          </p:nvSpPr>
          <p:spPr bwMode="auto">
            <a:xfrm>
              <a:off x="3381" y="2190"/>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846" name="Freeform 1017"/>
            <p:cNvSpPr>
              <a:spLocks/>
            </p:cNvSpPr>
            <p:nvPr/>
          </p:nvSpPr>
          <p:spPr bwMode="auto">
            <a:xfrm>
              <a:off x="3514" y="2164"/>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grpSp>
          <p:nvGrpSpPr>
            <p:cNvPr id="65847" name="Group 1374"/>
            <p:cNvGrpSpPr>
              <a:grpSpLocks/>
            </p:cNvGrpSpPr>
            <p:nvPr/>
          </p:nvGrpSpPr>
          <p:grpSpPr bwMode="auto">
            <a:xfrm>
              <a:off x="3429" y="2236"/>
              <a:ext cx="135" cy="180"/>
              <a:chOff x="3774" y="2423"/>
              <a:chExt cx="189" cy="286"/>
            </a:xfrm>
          </p:grpSpPr>
          <p:sp>
            <p:nvSpPr>
              <p:cNvPr id="65848" name="Rectangle 1375"/>
              <p:cNvSpPr>
                <a:spLocks noChangeArrowheads="1"/>
              </p:cNvSpPr>
              <p:nvPr/>
            </p:nvSpPr>
            <p:spPr bwMode="auto">
              <a:xfrm>
                <a:off x="3790" y="2610"/>
                <a:ext cx="153" cy="56"/>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5849" name="Rectangle 1376"/>
              <p:cNvSpPr>
                <a:spLocks noChangeArrowheads="1"/>
              </p:cNvSpPr>
              <p:nvPr/>
            </p:nvSpPr>
            <p:spPr bwMode="auto">
              <a:xfrm>
                <a:off x="3774" y="2653"/>
                <a:ext cx="189" cy="56"/>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5850" name="Rectangle 1377"/>
              <p:cNvSpPr>
                <a:spLocks noChangeArrowheads="1"/>
              </p:cNvSpPr>
              <p:nvPr/>
            </p:nvSpPr>
            <p:spPr bwMode="auto">
              <a:xfrm>
                <a:off x="3808" y="2564"/>
                <a:ext cx="119" cy="56"/>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5851" name="Rectangle 1378"/>
              <p:cNvSpPr>
                <a:spLocks noChangeArrowheads="1"/>
              </p:cNvSpPr>
              <p:nvPr/>
            </p:nvSpPr>
            <p:spPr bwMode="auto">
              <a:xfrm>
                <a:off x="3818" y="2518"/>
                <a:ext cx="97" cy="56"/>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5852" name="Rectangle 1379"/>
              <p:cNvSpPr>
                <a:spLocks noChangeArrowheads="1"/>
              </p:cNvSpPr>
              <p:nvPr/>
            </p:nvSpPr>
            <p:spPr bwMode="auto">
              <a:xfrm>
                <a:off x="3828" y="2472"/>
                <a:ext cx="74" cy="56"/>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5853" name="Rectangle 1380"/>
              <p:cNvSpPr>
                <a:spLocks noChangeArrowheads="1"/>
              </p:cNvSpPr>
              <p:nvPr/>
            </p:nvSpPr>
            <p:spPr bwMode="auto">
              <a:xfrm>
                <a:off x="3839" y="2423"/>
                <a:ext cx="51" cy="56"/>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grpSp>
      <p:sp>
        <p:nvSpPr>
          <p:cNvPr id="65805" name="Line 948"/>
          <p:cNvSpPr>
            <a:spLocks noChangeShapeType="1"/>
          </p:cNvSpPr>
          <p:nvPr/>
        </p:nvSpPr>
        <p:spPr bwMode="auto">
          <a:xfrm flipV="1">
            <a:off x="5597525" y="3663950"/>
            <a:ext cx="168275" cy="3175"/>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nvGrpSpPr>
          <p:cNvPr id="65806" name="Group 1407"/>
          <p:cNvGrpSpPr>
            <a:grpSpLocks/>
          </p:cNvGrpSpPr>
          <p:nvPr/>
        </p:nvGrpSpPr>
        <p:grpSpPr bwMode="auto">
          <a:xfrm>
            <a:off x="6791325" y="4984750"/>
            <a:ext cx="290513" cy="404813"/>
            <a:chOff x="3901" y="2524"/>
            <a:chExt cx="183" cy="255"/>
          </a:xfrm>
        </p:grpSpPr>
        <p:sp>
          <p:nvSpPr>
            <p:cNvPr id="65807" name="Freeform 1384"/>
            <p:cNvSpPr>
              <a:spLocks/>
            </p:cNvSpPr>
            <p:nvPr/>
          </p:nvSpPr>
          <p:spPr bwMode="auto">
            <a:xfrm>
              <a:off x="3950" y="2537"/>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08" name="Freeform 1385"/>
            <p:cNvSpPr>
              <a:spLocks/>
            </p:cNvSpPr>
            <p:nvPr/>
          </p:nvSpPr>
          <p:spPr bwMode="auto">
            <a:xfrm>
              <a:off x="4006" y="2536"/>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09" name="Freeform 1386"/>
            <p:cNvSpPr>
              <a:spLocks/>
            </p:cNvSpPr>
            <p:nvPr/>
          </p:nvSpPr>
          <p:spPr bwMode="auto">
            <a:xfrm>
              <a:off x="3929" y="2529"/>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10" name="Freeform 1387"/>
            <p:cNvSpPr>
              <a:spLocks/>
            </p:cNvSpPr>
            <p:nvPr/>
          </p:nvSpPr>
          <p:spPr bwMode="auto">
            <a:xfrm>
              <a:off x="4005" y="2527"/>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11" name="Freeform 1388"/>
            <p:cNvSpPr>
              <a:spLocks/>
            </p:cNvSpPr>
            <p:nvPr/>
          </p:nvSpPr>
          <p:spPr bwMode="auto">
            <a:xfrm>
              <a:off x="3909" y="2547"/>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12" name="Freeform 1389"/>
            <p:cNvSpPr>
              <a:spLocks/>
            </p:cNvSpPr>
            <p:nvPr/>
          </p:nvSpPr>
          <p:spPr bwMode="auto">
            <a:xfrm>
              <a:off x="4043" y="2524"/>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13" name="Freeform 1390"/>
            <p:cNvSpPr>
              <a:spLocks/>
            </p:cNvSpPr>
            <p:nvPr/>
          </p:nvSpPr>
          <p:spPr bwMode="auto">
            <a:xfrm>
              <a:off x="3998" y="2585"/>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14" name="Freeform 1391"/>
            <p:cNvSpPr>
              <a:spLocks/>
            </p:cNvSpPr>
            <p:nvPr/>
          </p:nvSpPr>
          <p:spPr bwMode="auto">
            <a:xfrm>
              <a:off x="3992" y="2568"/>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15" name="Freeform 1392"/>
            <p:cNvSpPr>
              <a:spLocks/>
            </p:cNvSpPr>
            <p:nvPr/>
          </p:nvSpPr>
          <p:spPr bwMode="auto">
            <a:xfrm>
              <a:off x="3986" y="2557"/>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16" name="Freeform 1393"/>
            <p:cNvSpPr>
              <a:spLocks/>
            </p:cNvSpPr>
            <p:nvPr/>
          </p:nvSpPr>
          <p:spPr bwMode="auto">
            <a:xfrm>
              <a:off x="3981" y="2549"/>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65817" name="Freeform 1394"/>
            <p:cNvSpPr>
              <a:spLocks/>
            </p:cNvSpPr>
            <p:nvPr/>
          </p:nvSpPr>
          <p:spPr bwMode="auto">
            <a:xfrm>
              <a:off x="3941" y="2539"/>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818" name="Freeform 1395"/>
            <p:cNvSpPr>
              <a:spLocks/>
            </p:cNvSpPr>
            <p:nvPr/>
          </p:nvSpPr>
          <p:spPr bwMode="auto">
            <a:xfrm>
              <a:off x="3997" y="2539"/>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819" name="Freeform 1396"/>
            <p:cNvSpPr>
              <a:spLocks/>
            </p:cNvSpPr>
            <p:nvPr/>
          </p:nvSpPr>
          <p:spPr bwMode="auto">
            <a:xfrm>
              <a:off x="3920" y="2532"/>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820" name="Freeform 1397"/>
            <p:cNvSpPr>
              <a:spLocks/>
            </p:cNvSpPr>
            <p:nvPr/>
          </p:nvSpPr>
          <p:spPr bwMode="auto">
            <a:xfrm>
              <a:off x="3995" y="2530"/>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821" name="Freeform 1398"/>
            <p:cNvSpPr>
              <a:spLocks/>
            </p:cNvSpPr>
            <p:nvPr/>
          </p:nvSpPr>
          <p:spPr bwMode="auto">
            <a:xfrm>
              <a:off x="3901" y="2553"/>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65822" name="Freeform 1399"/>
            <p:cNvSpPr>
              <a:spLocks/>
            </p:cNvSpPr>
            <p:nvPr/>
          </p:nvSpPr>
          <p:spPr bwMode="auto">
            <a:xfrm>
              <a:off x="4034" y="2527"/>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rgbClr val="FF3300"/>
              </a:solidFill>
              <a:round/>
              <a:headEnd/>
              <a:tailEnd/>
            </a:ln>
          </p:spPr>
          <p:txBody>
            <a:bodyPr/>
            <a:lstStyle/>
            <a:p>
              <a:endParaRPr lang="en-US">
                <a:solidFill>
                  <a:srgbClr val="000000"/>
                </a:solidFill>
                <a:latin typeface="Times New Roman" pitchFamily="18" charset="0"/>
                <a:ea typeface="+mn-ea"/>
                <a:cs typeface="Arial" pitchFamily="34" charset="0"/>
              </a:endParaRPr>
            </a:p>
          </p:txBody>
        </p:sp>
        <p:grpSp>
          <p:nvGrpSpPr>
            <p:cNvPr id="65823" name="Group 1400"/>
            <p:cNvGrpSpPr>
              <a:grpSpLocks/>
            </p:cNvGrpSpPr>
            <p:nvPr/>
          </p:nvGrpSpPr>
          <p:grpSpPr bwMode="auto">
            <a:xfrm>
              <a:off x="3949" y="2599"/>
              <a:ext cx="135" cy="180"/>
              <a:chOff x="3774" y="2423"/>
              <a:chExt cx="189" cy="286"/>
            </a:xfrm>
          </p:grpSpPr>
          <p:sp>
            <p:nvSpPr>
              <p:cNvPr id="65824" name="Rectangle 1401"/>
              <p:cNvSpPr>
                <a:spLocks noChangeArrowheads="1"/>
              </p:cNvSpPr>
              <p:nvPr/>
            </p:nvSpPr>
            <p:spPr bwMode="auto">
              <a:xfrm>
                <a:off x="3790" y="2610"/>
                <a:ext cx="153" cy="56"/>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5825" name="Rectangle 1402"/>
              <p:cNvSpPr>
                <a:spLocks noChangeArrowheads="1"/>
              </p:cNvSpPr>
              <p:nvPr/>
            </p:nvSpPr>
            <p:spPr bwMode="auto">
              <a:xfrm>
                <a:off x="3774" y="2653"/>
                <a:ext cx="189" cy="56"/>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5826" name="Rectangle 1403"/>
              <p:cNvSpPr>
                <a:spLocks noChangeArrowheads="1"/>
              </p:cNvSpPr>
              <p:nvPr/>
            </p:nvSpPr>
            <p:spPr bwMode="auto">
              <a:xfrm>
                <a:off x="3808" y="2564"/>
                <a:ext cx="119" cy="56"/>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5827" name="Rectangle 1404"/>
              <p:cNvSpPr>
                <a:spLocks noChangeArrowheads="1"/>
              </p:cNvSpPr>
              <p:nvPr/>
            </p:nvSpPr>
            <p:spPr bwMode="auto">
              <a:xfrm>
                <a:off x="3818" y="2518"/>
                <a:ext cx="97" cy="56"/>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5828" name="Rectangle 1405"/>
              <p:cNvSpPr>
                <a:spLocks noChangeArrowheads="1"/>
              </p:cNvSpPr>
              <p:nvPr/>
            </p:nvSpPr>
            <p:spPr bwMode="auto">
              <a:xfrm>
                <a:off x="3828" y="2472"/>
                <a:ext cx="74" cy="56"/>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5829" name="Rectangle 1406"/>
              <p:cNvSpPr>
                <a:spLocks noChangeArrowheads="1"/>
              </p:cNvSpPr>
              <p:nvPr/>
            </p:nvSpPr>
            <p:spPr bwMode="auto">
              <a:xfrm>
                <a:off x="3839" y="2423"/>
                <a:ext cx="51" cy="56"/>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grpSp>
    </p:spTree>
    <p:extLst>
      <p:ext uri="{BB962C8B-B14F-4D97-AF65-F5344CB8AC3E}">
        <p14:creationId xmlns:p14="http://schemas.microsoft.com/office/powerpoint/2010/main" val="2966926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66563" name="Slide Number Placeholder 2"/>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A3E0E52C-2E49-4F63-8900-4B7F4FA4EA78}" type="slidenum">
              <a:rPr lang="en-US" sz="1400" smtClean="0">
                <a:solidFill>
                  <a:srgbClr val="000000"/>
                </a:solidFill>
              </a:rPr>
              <a:pPr>
                <a:defRPr/>
              </a:pPr>
              <a:t>87</a:t>
            </a:fld>
            <a:endParaRPr lang="en-US" sz="1400">
              <a:solidFill>
                <a:srgbClr val="000000"/>
              </a:solidFill>
            </a:endParaRPr>
          </a:p>
        </p:txBody>
      </p:sp>
      <p:sp>
        <p:nvSpPr>
          <p:cNvPr id="66564" name="Rectangle 3"/>
          <p:cNvSpPr>
            <a:spLocks noChangeArrowheads="1"/>
          </p:cNvSpPr>
          <p:nvPr/>
        </p:nvSpPr>
        <p:spPr bwMode="auto">
          <a:xfrm>
            <a:off x="471488" y="1431925"/>
            <a:ext cx="824388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0" hangingPunct="0"/>
            <a:r>
              <a:rPr lang="en-US" b="1">
                <a:solidFill>
                  <a:srgbClr val="C00000"/>
                </a:solidFill>
                <a:latin typeface="Helvetica" pitchFamily="34" charset="0"/>
                <a:ea typeface="+mn-ea"/>
                <a:cs typeface="Arial" pitchFamily="34" charset="0"/>
              </a:rPr>
              <a:t>Access networks</a:t>
            </a:r>
            <a:r>
              <a:rPr lang="en-US">
                <a:solidFill>
                  <a:srgbClr val="000000"/>
                </a:solidFill>
                <a:latin typeface="Helvetica" pitchFamily="34" charset="0"/>
                <a:ea typeface="+mn-ea"/>
                <a:cs typeface="Arial" pitchFamily="34" charset="0"/>
              </a:rPr>
              <a:t>- the physical links that connect an end system to the </a:t>
            </a:r>
            <a:r>
              <a:rPr lang="en-US">
                <a:solidFill>
                  <a:srgbClr val="009900"/>
                </a:solidFill>
                <a:latin typeface="Helvetica" pitchFamily="34" charset="0"/>
                <a:ea typeface="+mn-ea"/>
                <a:cs typeface="Arial" pitchFamily="34" charset="0"/>
              </a:rPr>
              <a:t>first router </a:t>
            </a:r>
            <a:r>
              <a:rPr lang="en-US">
                <a:solidFill>
                  <a:srgbClr val="000000"/>
                </a:solidFill>
                <a:latin typeface="Helvetica" pitchFamily="34" charset="0"/>
                <a:ea typeface="+mn-ea"/>
                <a:cs typeface="Arial" pitchFamily="34" charset="0"/>
              </a:rPr>
              <a:t>(also known as the </a:t>
            </a:r>
            <a:r>
              <a:rPr lang="en-US">
                <a:solidFill>
                  <a:srgbClr val="C00000"/>
                </a:solidFill>
                <a:latin typeface="Helvetica" pitchFamily="34" charset="0"/>
                <a:ea typeface="+mn-ea"/>
                <a:cs typeface="Arial" pitchFamily="34" charset="0"/>
              </a:rPr>
              <a:t>"edge router"</a:t>
            </a:r>
            <a:r>
              <a:rPr lang="en-US">
                <a:solidFill>
                  <a:srgbClr val="000000"/>
                </a:solidFill>
                <a:latin typeface="Helvetica" pitchFamily="34" charset="0"/>
                <a:ea typeface="+mn-ea"/>
                <a:cs typeface="Arial" pitchFamily="34" charset="0"/>
              </a:rPr>
              <a:t>) on a path from the end system to any other distant end system .</a:t>
            </a:r>
          </a:p>
          <a:p>
            <a:pPr algn="just" eaLnBrk="0" hangingPunct="0"/>
            <a:endParaRPr lang="en-US">
              <a:solidFill>
                <a:srgbClr val="000000"/>
              </a:solidFill>
              <a:latin typeface="Helvetica" pitchFamily="34" charset="0"/>
              <a:ea typeface="+mn-ea"/>
              <a:cs typeface="Arial" pitchFamily="34" charset="0"/>
            </a:endParaRPr>
          </a:p>
          <a:p>
            <a:pPr eaLnBrk="0" hangingPunct="0"/>
            <a:r>
              <a:rPr lang="en-US">
                <a:solidFill>
                  <a:srgbClr val="C00000"/>
                </a:solidFill>
                <a:latin typeface="Fd668465-Identity-H"/>
                <a:ea typeface="+mn-ea"/>
                <a:cs typeface="Arial" pitchFamily="34" charset="0"/>
              </a:rPr>
              <a:t>Telco:  </a:t>
            </a:r>
            <a:r>
              <a:rPr lang="en-US">
                <a:solidFill>
                  <a:srgbClr val="222222"/>
                </a:solidFill>
                <a:latin typeface="Fd668465-Identity-H"/>
                <a:ea typeface="+mn-ea"/>
                <a:cs typeface="Arial" pitchFamily="34" charset="0"/>
              </a:rPr>
              <a:t>The local wired telephone infrastructure is provided by a local </a:t>
            </a:r>
            <a:r>
              <a:rPr lang="en-US">
                <a:solidFill>
                  <a:srgbClr val="FF0000"/>
                </a:solidFill>
                <a:latin typeface="Fd668465-Identity-H"/>
                <a:ea typeface="+mn-ea"/>
                <a:cs typeface="Arial" pitchFamily="34" charset="0"/>
              </a:rPr>
              <a:t>telephone provider</a:t>
            </a:r>
            <a:r>
              <a:rPr lang="en-US">
                <a:solidFill>
                  <a:srgbClr val="222222"/>
                </a:solidFill>
                <a:latin typeface="Fd668465-Identity-H"/>
                <a:ea typeface="+mn-ea"/>
                <a:cs typeface="Arial" pitchFamily="34" charset="0"/>
              </a:rPr>
              <a:t>, which we will simply refer to as the local </a:t>
            </a:r>
            <a:r>
              <a:rPr lang="en-US">
                <a:solidFill>
                  <a:srgbClr val="000066"/>
                </a:solidFill>
                <a:latin typeface="Helvetica" pitchFamily="34" charset="0"/>
                <a:ea typeface="+mn-ea"/>
                <a:cs typeface="Arial" pitchFamily="34" charset="0"/>
              </a:rPr>
              <a:t>telco</a:t>
            </a:r>
            <a:r>
              <a:rPr lang="en-US" sz="2000">
                <a:solidFill>
                  <a:srgbClr val="222222"/>
                </a:solidFill>
                <a:latin typeface="Fd539667-Identity-H"/>
                <a:ea typeface="+mn-ea"/>
                <a:cs typeface="Arial" pitchFamily="34" charset="0"/>
              </a:rPr>
              <a:t>.</a:t>
            </a:r>
            <a:endParaRPr lang="en-US">
              <a:solidFill>
                <a:srgbClr val="000000"/>
              </a:solidFill>
              <a:latin typeface="Helvetica" pitchFamily="34" charset="0"/>
              <a:ea typeface="+mn-ea"/>
              <a:cs typeface="Arial" pitchFamily="34" charset="0"/>
            </a:endParaRPr>
          </a:p>
        </p:txBody>
      </p:sp>
      <p:sp>
        <p:nvSpPr>
          <p:cNvPr id="66565" name="Rectangle 4"/>
          <p:cNvSpPr>
            <a:spLocks noChangeArrowheads="1"/>
          </p:cNvSpPr>
          <p:nvPr/>
        </p:nvSpPr>
        <p:spPr bwMode="auto">
          <a:xfrm>
            <a:off x="1023226" y="549933"/>
            <a:ext cx="714041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en-US" sz="3200" dirty="0">
                <a:solidFill>
                  <a:srgbClr val="C00000"/>
                </a:solidFill>
                <a:latin typeface="Helvetica" pitchFamily="34" charset="0"/>
                <a:ea typeface="+mn-ea"/>
                <a:cs typeface="Arial" pitchFamily="34" charset="0"/>
              </a:rPr>
              <a:t>Access networks and physical media</a:t>
            </a:r>
            <a:r>
              <a:rPr lang="en-US" sz="3200" dirty="0">
                <a:solidFill>
                  <a:srgbClr val="FF0000"/>
                </a:solidFill>
              </a:rPr>
              <a:t> </a:t>
            </a:r>
            <a:r>
              <a:rPr lang="en-US" sz="3200" dirty="0">
                <a:solidFill>
                  <a:schemeClr val="accent2">
                    <a:lumMod val="75000"/>
                  </a:schemeClr>
                </a:solidFill>
              </a:rPr>
              <a:t>(not covered!!!)</a:t>
            </a:r>
            <a:endParaRPr lang="en-US" sz="3200" dirty="0">
              <a:solidFill>
                <a:schemeClr val="accent2">
                  <a:lumMod val="75000"/>
                </a:schemeClr>
              </a:solidFill>
              <a:latin typeface="Helvetica" pitchFamily="34" charset="0"/>
              <a:ea typeface="+mn-ea"/>
              <a:cs typeface="Arial" pitchFamily="34" charset="0"/>
            </a:endParaRPr>
          </a:p>
        </p:txBody>
      </p:sp>
      <p:sp>
        <p:nvSpPr>
          <p:cNvPr id="66566" name="Rectangle 5"/>
          <p:cNvSpPr>
            <a:spLocks noChangeArrowheads="1"/>
          </p:cNvSpPr>
          <p:nvPr/>
        </p:nvSpPr>
        <p:spPr bwMode="auto">
          <a:xfrm>
            <a:off x="515938" y="4714875"/>
            <a:ext cx="83470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0" hangingPunct="0"/>
            <a:r>
              <a:rPr lang="en-US" sz="2000">
                <a:solidFill>
                  <a:srgbClr val="121212"/>
                </a:solidFill>
                <a:latin typeface="Fd662621-Identity-H"/>
                <a:ea typeface="+mn-ea"/>
                <a:cs typeface="Arial" pitchFamily="34" charset="0"/>
              </a:rPr>
              <a:t>Each residence (household and apartment) has a direct, twisted-pair cooper link to a nearby telco switch, which is housed in a building called the </a:t>
            </a:r>
            <a:r>
              <a:rPr lang="en-US" sz="2000" b="1">
                <a:solidFill>
                  <a:srgbClr val="C00000"/>
                </a:solidFill>
                <a:latin typeface="Fd510005-Identity-H"/>
                <a:ea typeface="+mn-ea"/>
                <a:cs typeface="Arial" pitchFamily="34" charset="0"/>
              </a:rPr>
              <a:t>central' office </a:t>
            </a:r>
            <a:r>
              <a:rPr lang="en-US" sz="2000" b="1">
                <a:solidFill>
                  <a:srgbClr val="C00000"/>
                </a:solidFill>
                <a:latin typeface="Fd847412-Identity-H"/>
                <a:ea typeface="+mn-ea"/>
                <a:cs typeface="Arial" pitchFamily="34" charset="0"/>
              </a:rPr>
              <a:t>(CO) </a:t>
            </a:r>
            <a:r>
              <a:rPr lang="en-US" sz="2000">
                <a:solidFill>
                  <a:srgbClr val="121212"/>
                </a:solidFill>
                <a:latin typeface="Fd662621-Identity-H"/>
                <a:ea typeface="+mn-ea"/>
                <a:cs typeface="Arial" pitchFamily="34" charset="0"/>
              </a:rPr>
              <a:t>in telephony jargon.</a:t>
            </a:r>
            <a:endParaRPr lang="en-US" sz="2000">
              <a:solidFill>
                <a:srgbClr val="000000"/>
              </a:solidFill>
              <a:latin typeface="Times New Roman" pitchFamily="18" charset="0"/>
              <a:ea typeface="+mn-ea"/>
              <a:cs typeface="Arial" pitchFamily="34" charset="0"/>
            </a:endParaRPr>
          </a:p>
        </p:txBody>
      </p:sp>
    </p:spTree>
    <p:extLst>
      <p:ext uri="{BB962C8B-B14F-4D97-AF65-F5344CB8AC3E}">
        <p14:creationId xmlns:p14="http://schemas.microsoft.com/office/powerpoint/2010/main" val="2057856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sz="3200" dirty="0">
                <a:latin typeface="Berkeley-Bold"/>
              </a:rPr>
              <a:t>Home Access: DSL, Cable, FTTH, Dial-Up, and Satellite</a:t>
            </a:r>
            <a:r>
              <a:rPr lang="en-US" sz="3200" dirty="0">
                <a:solidFill>
                  <a:srgbClr val="FF0000"/>
                </a:solidFill>
              </a:rPr>
              <a:t> </a:t>
            </a:r>
            <a:r>
              <a:rPr lang="en-US" sz="3200" dirty="0">
                <a:solidFill>
                  <a:schemeClr val="accent2">
                    <a:lumMod val="75000"/>
                  </a:schemeClr>
                </a:solidFill>
              </a:rPr>
              <a:t>(not covered!!!)</a:t>
            </a:r>
          </a:p>
        </p:txBody>
      </p:sp>
      <p:sp>
        <p:nvSpPr>
          <p:cNvPr id="3" name="Footer Placeholder 2"/>
          <p:cNvSpPr>
            <a:spLocks noGrp="1"/>
          </p:cNvSpPr>
          <p:nvPr>
            <p:ph type="ftr" sz="quarter" idx="11"/>
          </p:nvPr>
        </p:nvSpPr>
        <p:spPr/>
        <p:txBody>
          <a:bodyPr/>
          <a:lstStyle/>
          <a:p>
            <a:pPr>
              <a:defRPr/>
            </a:pPr>
            <a:r>
              <a:rPr lang="en-US" dirty="0">
                <a:solidFill>
                  <a:srgbClr val="000000"/>
                </a:solidFill>
              </a:rPr>
              <a:t> Introduction</a:t>
            </a:r>
            <a:endParaRPr lang="en-US" dirty="0">
              <a:solidFill>
                <a:srgbClr val="000000"/>
              </a:solidFill>
              <a:latin typeface="Times New Roman" pitchFamily="18" charset="0"/>
            </a:endParaRPr>
          </a:p>
        </p:txBody>
      </p:sp>
      <p:sp>
        <p:nvSpPr>
          <p:cNvPr id="67588" name="Slide Number Placeholder 3"/>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A570C5DC-0BFC-420E-BEE5-4AD1033D48C8}" type="slidenum">
              <a:rPr lang="en-US" sz="1400" smtClean="0">
                <a:solidFill>
                  <a:srgbClr val="000000"/>
                </a:solidFill>
              </a:rPr>
              <a:pPr>
                <a:defRPr/>
              </a:pPr>
              <a:t>88</a:t>
            </a:fld>
            <a:endParaRPr lang="en-US" sz="1400">
              <a:solidFill>
                <a:srgbClr val="000000"/>
              </a:solidFill>
            </a:endParaRPr>
          </a:p>
        </p:txBody>
      </p:sp>
      <p:sp>
        <p:nvSpPr>
          <p:cNvPr id="81925" name="Rectangle 4"/>
          <p:cNvSpPr>
            <a:spLocks noChangeArrowheads="1"/>
          </p:cNvSpPr>
          <p:nvPr/>
        </p:nvSpPr>
        <p:spPr bwMode="auto">
          <a:xfrm>
            <a:off x="550863" y="1635125"/>
            <a:ext cx="8056562" cy="4524375"/>
          </a:xfrm>
          <a:prstGeom prst="rect">
            <a:avLst/>
          </a:prstGeom>
          <a:noFill/>
          <a:ln>
            <a:noFill/>
          </a:ln>
        </p:spPr>
        <p:txBody>
          <a:bodyPr>
            <a:spAutoFit/>
          </a:bodyPr>
          <a:lstStyle/>
          <a:p>
            <a:pPr algn="just" eaLnBrk="0" hangingPunct="0">
              <a:defRPr/>
            </a:pPr>
            <a:r>
              <a:rPr lang="en-US" dirty="0">
                <a:solidFill>
                  <a:srgbClr val="000000"/>
                </a:solidFill>
                <a:latin typeface="Arial" pitchFamily="34" charset="0"/>
                <a:ea typeface="+mn-ea"/>
                <a:cs typeface="Arial" pitchFamily="34" charset="0"/>
              </a:rPr>
              <a:t>In developed world, more than </a:t>
            </a:r>
            <a:r>
              <a:rPr lang="en-US" dirty="0">
                <a:solidFill>
                  <a:srgbClr val="FF0000"/>
                </a:solidFill>
                <a:latin typeface="Arial" pitchFamily="34" charset="0"/>
                <a:ea typeface="+mn-ea"/>
                <a:cs typeface="Arial" pitchFamily="34" charset="0"/>
              </a:rPr>
              <a:t>65 percent </a:t>
            </a:r>
            <a:r>
              <a:rPr lang="en-US" dirty="0">
                <a:solidFill>
                  <a:srgbClr val="000000"/>
                </a:solidFill>
                <a:latin typeface="Arial" pitchFamily="34" charset="0"/>
                <a:ea typeface="+mn-ea"/>
                <a:cs typeface="Arial" pitchFamily="34" charset="0"/>
              </a:rPr>
              <a:t>of the households have Internet access </a:t>
            </a:r>
          </a:p>
          <a:p>
            <a:pPr algn="just" eaLnBrk="0" hangingPunct="0">
              <a:defRPr/>
            </a:pPr>
            <a:endParaRPr lang="en-US" dirty="0">
              <a:solidFill>
                <a:srgbClr val="000000"/>
              </a:solidFill>
              <a:latin typeface="Arial" pitchFamily="34" charset="0"/>
              <a:ea typeface="+mn-ea"/>
              <a:cs typeface="Arial" pitchFamily="34" charset="0"/>
            </a:endParaRPr>
          </a:p>
          <a:p>
            <a:pPr algn="just" eaLnBrk="0" hangingPunct="0">
              <a:defRPr/>
            </a:pPr>
            <a:r>
              <a:rPr lang="en-US" dirty="0">
                <a:solidFill>
                  <a:srgbClr val="000000"/>
                </a:solidFill>
                <a:latin typeface="Arial" pitchFamily="34" charset="0"/>
                <a:ea typeface="+mn-ea"/>
                <a:cs typeface="Arial" pitchFamily="34" charset="0"/>
              </a:rPr>
              <a:t> In Korea, Netherlands, Finland, and Sweden more than </a:t>
            </a:r>
            <a:r>
              <a:rPr lang="en-US" dirty="0">
                <a:solidFill>
                  <a:srgbClr val="FF0000"/>
                </a:solidFill>
                <a:latin typeface="Arial" pitchFamily="34" charset="0"/>
                <a:ea typeface="+mn-ea"/>
                <a:cs typeface="Arial" pitchFamily="34" charset="0"/>
              </a:rPr>
              <a:t>80 percent </a:t>
            </a:r>
            <a:r>
              <a:rPr lang="en-US" dirty="0">
                <a:solidFill>
                  <a:srgbClr val="000000"/>
                </a:solidFill>
                <a:latin typeface="Arial" pitchFamily="34" charset="0"/>
                <a:ea typeface="+mn-ea"/>
                <a:cs typeface="Arial" pitchFamily="34" charset="0"/>
              </a:rPr>
              <a:t>of households having Internet access, almost all via a high-speed broadband connection</a:t>
            </a:r>
          </a:p>
          <a:p>
            <a:pPr algn="just" eaLnBrk="0" hangingPunct="0">
              <a:defRPr/>
            </a:pPr>
            <a:endParaRPr lang="en-US" dirty="0">
              <a:solidFill>
                <a:srgbClr val="000000"/>
              </a:solidFill>
              <a:latin typeface="Arial" pitchFamily="34" charset="0"/>
              <a:ea typeface="+mn-ea"/>
              <a:cs typeface="Arial" pitchFamily="34" charset="0"/>
            </a:endParaRPr>
          </a:p>
          <a:p>
            <a:pPr algn="just" eaLnBrk="0" hangingPunct="0">
              <a:defRPr/>
            </a:pPr>
            <a:r>
              <a:rPr lang="en-US" dirty="0">
                <a:solidFill>
                  <a:srgbClr val="000000"/>
                </a:solidFill>
                <a:latin typeface="Arial" pitchFamily="34" charset="0"/>
                <a:ea typeface="+mn-ea"/>
                <a:cs typeface="Arial" pitchFamily="34" charset="0"/>
              </a:rPr>
              <a:t>Today, the two most prevalent types of broadband residential access are</a:t>
            </a:r>
          </a:p>
          <a:p>
            <a:pPr algn="just" eaLnBrk="0" hangingPunct="0">
              <a:defRPr/>
            </a:pPr>
            <a:endParaRPr lang="en-US" dirty="0">
              <a:solidFill>
                <a:srgbClr val="000000"/>
              </a:solidFill>
              <a:latin typeface="Arial" pitchFamily="34" charset="0"/>
              <a:ea typeface="+mn-ea"/>
              <a:cs typeface="Arial" pitchFamily="34" charset="0"/>
            </a:endParaRPr>
          </a:p>
          <a:p>
            <a:pPr marL="342900" indent="-342900" algn="just" eaLnBrk="0" hangingPunct="0">
              <a:buFont typeface="Arial" pitchFamily="34" charset="0"/>
              <a:buChar char="•"/>
              <a:defRPr/>
            </a:pPr>
            <a:r>
              <a:rPr lang="en-US" dirty="0">
                <a:solidFill>
                  <a:srgbClr val="FF0000"/>
                </a:solidFill>
                <a:latin typeface="Arial" pitchFamily="34" charset="0"/>
                <a:ea typeface="+mn-ea"/>
                <a:cs typeface="Arial" pitchFamily="34" charset="0"/>
              </a:rPr>
              <a:t>Digital subscriber line (DSL) </a:t>
            </a:r>
            <a:r>
              <a:rPr lang="en-US" dirty="0">
                <a:solidFill>
                  <a:srgbClr val="000000"/>
                </a:solidFill>
                <a:latin typeface="Arial" pitchFamily="34" charset="0"/>
                <a:ea typeface="+mn-ea"/>
                <a:cs typeface="Arial" pitchFamily="34" charset="0"/>
              </a:rPr>
              <a:t>and </a:t>
            </a:r>
          </a:p>
          <a:p>
            <a:pPr marL="342900" indent="-342900" algn="just" eaLnBrk="0" hangingPunct="0">
              <a:buFont typeface="Arial" pitchFamily="34" charset="0"/>
              <a:buChar char="•"/>
              <a:defRPr/>
            </a:pPr>
            <a:r>
              <a:rPr lang="en-US" dirty="0">
                <a:solidFill>
                  <a:srgbClr val="FF0000"/>
                </a:solidFill>
                <a:latin typeface="Arial" pitchFamily="34" charset="0"/>
                <a:ea typeface="+mn-ea"/>
                <a:cs typeface="Arial" pitchFamily="34" charset="0"/>
              </a:rPr>
              <a:t>Cable.</a:t>
            </a:r>
          </a:p>
        </p:txBody>
      </p:sp>
    </p:spTree>
    <p:extLst>
      <p:ext uri="{BB962C8B-B14F-4D97-AF65-F5344CB8AC3E}">
        <p14:creationId xmlns:p14="http://schemas.microsoft.com/office/powerpoint/2010/main" val="8119625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10" name="Group 42"/>
          <p:cNvGrpSpPr>
            <a:grpSpLocks/>
          </p:cNvGrpSpPr>
          <p:nvPr/>
        </p:nvGrpSpPr>
        <p:grpSpPr bwMode="auto">
          <a:xfrm>
            <a:off x="1169988" y="1319213"/>
            <a:ext cx="6375400" cy="2293937"/>
            <a:chOff x="1182688" y="1198563"/>
            <a:chExt cx="6375400" cy="2293937"/>
          </a:xfrm>
        </p:grpSpPr>
        <p:graphicFrame>
          <p:nvGraphicFramePr>
            <p:cNvPr id="68613" name="Object 2"/>
            <p:cNvGraphicFramePr>
              <a:graphicFrameLocks noChangeAspect="1"/>
            </p:cNvGraphicFramePr>
            <p:nvPr/>
          </p:nvGraphicFramePr>
          <p:xfrm>
            <a:off x="1349375" y="1966913"/>
            <a:ext cx="611188" cy="520700"/>
          </p:xfrm>
          <a:graphic>
            <a:graphicData uri="http://schemas.openxmlformats.org/presentationml/2006/ole">
              <mc:AlternateContent xmlns:mc="http://schemas.openxmlformats.org/markup-compatibility/2006">
                <mc:Choice xmlns:v="urn:schemas-microsoft-com:vml" Requires="v">
                  <p:oleObj name="Clip" r:id="rId2" imgW="1307263" imgH="1084139" progId="MS_ClipArt_Gallery.2">
                    <p:embed/>
                  </p:oleObj>
                </mc:Choice>
                <mc:Fallback>
                  <p:oleObj name="Clip" r:id="rId2" imgW="1307263" imgH="1084139" progId="MS_ClipArt_Gallery.2">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375" y="1966913"/>
                          <a:ext cx="611188"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14" name="Rectangle 5"/>
            <p:cNvSpPr>
              <a:spLocks noChangeArrowheads="1"/>
            </p:cNvSpPr>
            <p:nvPr/>
          </p:nvSpPr>
          <p:spPr bwMode="auto">
            <a:xfrm>
              <a:off x="2105025" y="2009775"/>
              <a:ext cx="206375" cy="414338"/>
            </a:xfrm>
            <a:prstGeom prst="rect">
              <a:avLst/>
            </a:prstGeom>
            <a:solidFill>
              <a:schemeClr val="accent1"/>
            </a:solidFill>
            <a:ln w="9525">
              <a:solidFill>
                <a:schemeClr val="tx1"/>
              </a:solidFill>
              <a:miter lim="800000"/>
              <a:headEnd/>
              <a:tailEnd/>
            </a:ln>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8615" name="Line 7"/>
            <p:cNvSpPr>
              <a:spLocks noChangeShapeType="1"/>
            </p:cNvSpPr>
            <p:nvPr/>
          </p:nvSpPr>
          <p:spPr bwMode="auto">
            <a:xfrm>
              <a:off x="1952625" y="2205038"/>
              <a:ext cx="139700"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8616" name="Freeform 8"/>
            <p:cNvSpPr>
              <a:spLocks/>
            </p:cNvSpPr>
            <p:nvPr/>
          </p:nvSpPr>
          <p:spPr bwMode="auto">
            <a:xfrm>
              <a:off x="3043238" y="1387475"/>
              <a:ext cx="2046287" cy="204946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8617" name="Oval 9"/>
            <p:cNvSpPr>
              <a:spLocks noChangeArrowheads="1"/>
            </p:cNvSpPr>
            <p:nvPr/>
          </p:nvSpPr>
          <p:spPr bwMode="auto">
            <a:xfrm>
              <a:off x="3227388" y="1857375"/>
              <a:ext cx="193675" cy="193675"/>
            </a:xfrm>
            <a:prstGeom prst="ellipse">
              <a:avLst/>
            </a:prstGeom>
            <a:solidFill>
              <a:schemeClr val="tx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8618" name="Oval 11"/>
            <p:cNvSpPr>
              <a:spLocks noChangeArrowheads="1"/>
            </p:cNvSpPr>
            <p:nvPr/>
          </p:nvSpPr>
          <p:spPr bwMode="auto">
            <a:xfrm>
              <a:off x="4543425" y="2163763"/>
              <a:ext cx="193675" cy="193675"/>
            </a:xfrm>
            <a:prstGeom prst="ellipse">
              <a:avLst/>
            </a:prstGeom>
            <a:solidFill>
              <a:schemeClr val="tx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8619" name="Oval 12"/>
            <p:cNvSpPr>
              <a:spLocks noChangeArrowheads="1"/>
            </p:cNvSpPr>
            <p:nvPr/>
          </p:nvSpPr>
          <p:spPr bwMode="auto">
            <a:xfrm>
              <a:off x="4017963" y="2701925"/>
              <a:ext cx="193675" cy="193675"/>
            </a:xfrm>
            <a:prstGeom prst="ellipse">
              <a:avLst/>
            </a:prstGeom>
            <a:solidFill>
              <a:schemeClr val="tx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8620" name="Line 14"/>
            <p:cNvSpPr>
              <a:spLocks noChangeShapeType="1"/>
            </p:cNvSpPr>
            <p:nvPr/>
          </p:nvSpPr>
          <p:spPr bwMode="auto">
            <a:xfrm flipV="1">
              <a:off x="2312988" y="1981200"/>
              <a:ext cx="928687"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8621" name="Line 15"/>
            <p:cNvSpPr>
              <a:spLocks noChangeShapeType="1"/>
            </p:cNvSpPr>
            <p:nvPr/>
          </p:nvSpPr>
          <p:spPr bwMode="auto">
            <a:xfrm>
              <a:off x="3367088" y="2008188"/>
              <a:ext cx="720725" cy="720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8622" name="Line 16"/>
            <p:cNvSpPr>
              <a:spLocks noChangeShapeType="1"/>
            </p:cNvSpPr>
            <p:nvPr/>
          </p:nvSpPr>
          <p:spPr bwMode="auto">
            <a:xfrm flipV="1">
              <a:off x="4197350" y="2312988"/>
              <a:ext cx="388938"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8623" name="Text Box 17"/>
            <p:cNvSpPr txBox="1">
              <a:spLocks noChangeArrowheads="1"/>
            </p:cNvSpPr>
            <p:nvPr/>
          </p:nvSpPr>
          <p:spPr bwMode="auto">
            <a:xfrm>
              <a:off x="3816350" y="1517650"/>
              <a:ext cx="9937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400">
                  <a:solidFill>
                    <a:srgbClr val="000000"/>
                  </a:solidFill>
                  <a:ea typeface="+mn-ea"/>
                </a:rPr>
                <a:t>telephone</a:t>
              </a:r>
            </a:p>
            <a:p>
              <a:r>
                <a:rPr lang="en-US" sz="1400">
                  <a:solidFill>
                    <a:srgbClr val="000000"/>
                  </a:solidFill>
                  <a:ea typeface="+mn-ea"/>
                </a:rPr>
                <a:t>network</a:t>
              </a:r>
            </a:p>
          </p:txBody>
        </p:sp>
        <p:sp>
          <p:nvSpPr>
            <p:cNvPr id="68624" name="Line 19"/>
            <p:cNvSpPr>
              <a:spLocks noChangeShapeType="1"/>
            </p:cNvSpPr>
            <p:nvPr/>
          </p:nvSpPr>
          <p:spPr bwMode="auto">
            <a:xfrm flipV="1">
              <a:off x="4681538" y="2244725"/>
              <a:ext cx="485775" cy="14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8625" name="Freeform 20"/>
            <p:cNvSpPr>
              <a:spLocks/>
            </p:cNvSpPr>
            <p:nvPr/>
          </p:nvSpPr>
          <p:spPr bwMode="auto">
            <a:xfrm>
              <a:off x="5511800" y="1443038"/>
              <a:ext cx="2046288" cy="204946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New Roman" pitchFamily="18" charset="0"/>
                <a:ea typeface="+mn-ea"/>
                <a:cs typeface="Arial" pitchFamily="34" charset="0"/>
              </a:endParaRPr>
            </a:p>
          </p:txBody>
        </p:sp>
        <p:grpSp>
          <p:nvGrpSpPr>
            <p:cNvPr id="68626" name="Group 21"/>
            <p:cNvGrpSpPr>
              <a:grpSpLocks/>
            </p:cNvGrpSpPr>
            <p:nvPr/>
          </p:nvGrpSpPr>
          <p:grpSpPr bwMode="auto">
            <a:xfrm>
              <a:off x="5665788" y="2116138"/>
              <a:ext cx="569912" cy="285750"/>
              <a:chOff x="533" y="321"/>
              <a:chExt cx="359" cy="180"/>
            </a:xfrm>
          </p:grpSpPr>
          <p:grpSp>
            <p:nvGrpSpPr>
              <p:cNvPr id="68635" name="Group 22"/>
              <p:cNvGrpSpPr>
                <a:grpSpLocks/>
              </p:cNvGrpSpPr>
              <p:nvPr/>
            </p:nvGrpSpPr>
            <p:grpSpPr bwMode="auto">
              <a:xfrm>
                <a:off x="533" y="321"/>
                <a:ext cx="359" cy="180"/>
                <a:chOff x="1009" y="655"/>
                <a:chExt cx="359" cy="180"/>
              </a:xfrm>
            </p:grpSpPr>
            <p:sp>
              <p:nvSpPr>
                <p:cNvPr id="68637" name="Oval 23"/>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8638" name="Line 24"/>
                <p:cNvSpPr>
                  <a:spLocks noChangeShapeType="1"/>
                </p:cNvSpPr>
                <p:nvPr/>
              </p:nvSpPr>
              <p:spPr bwMode="auto">
                <a:xfrm>
                  <a:off x="1012" y="727"/>
                  <a:ext cx="0" cy="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8639" name="Line 25"/>
                <p:cNvSpPr>
                  <a:spLocks noChangeShapeType="1"/>
                </p:cNvSpPr>
                <p:nvPr/>
              </p:nvSpPr>
              <p:spPr bwMode="auto">
                <a:xfrm>
                  <a:off x="1368" y="727"/>
                  <a:ext cx="0" cy="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8640" name="Rectangle 26"/>
                <p:cNvSpPr>
                  <a:spLocks noChangeArrowheads="1"/>
                </p:cNvSpPr>
                <p:nvPr/>
              </p:nvSpPr>
              <p:spPr bwMode="auto">
                <a:xfrm>
                  <a:off x="1012" y="727"/>
                  <a:ext cx="353" cy="61"/>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8641" name="Oval 27"/>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8642" name="Group 28"/>
                <p:cNvGrpSpPr>
                  <a:grpSpLocks/>
                </p:cNvGrpSpPr>
                <p:nvPr/>
              </p:nvGrpSpPr>
              <p:grpSpPr bwMode="auto">
                <a:xfrm>
                  <a:off x="1095" y="681"/>
                  <a:ext cx="176" cy="68"/>
                  <a:chOff x="2848" y="848"/>
                  <a:chExt cx="140" cy="98"/>
                </a:xfrm>
              </p:grpSpPr>
              <p:sp>
                <p:nvSpPr>
                  <p:cNvPr id="68647" name="Line 2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8648" name="Line 3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8649" name="Line 3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8643" name="Group 32"/>
                <p:cNvGrpSpPr>
                  <a:grpSpLocks/>
                </p:cNvGrpSpPr>
                <p:nvPr/>
              </p:nvGrpSpPr>
              <p:grpSpPr bwMode="auto">
                <a:xfrm flipV="1">
                  <a:off x="1095" y="680"/>
                  <a:ext cx="176" cy="68"/>
                  <a:chOff x="2848" y="848"/>
                  <a:chExt cx="140" cy="98"/>
                </a:xfrm>
              </p:grpSpPr>
              <p:sp>
                <p:nvSpPr>
                  <p:cNvPr id="68644" name="Line 3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8645" name="Line 3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8646" name="Line 3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sp>
            <p:nvSpPr>
              <p:cNvPr id="68636" name="Line 36"/>
              <p:cNvSpPr>
                <a:spLocks noChangeShapeType="1"/>
              </p:cNvSpPr>
              <p:nvPr/>
            </p:nvSpPr>
            <p:spPr bwMode="auto">
              <a:xfrm>
                <a:off x="535" y="368"/>
                <a:ext cx="0" cy="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sp>
          <p:nvSpPr>
            <p:cNvPr id="68627" name="Line 37"/>
            <p:cNvSpPr>
              <a:spLocks noChangeShapeType="1"/>
            </p:cNvSpPr>
            <p:nvPr/>
          </p:nvSpPr>
          <p:spPr bwMode="auto">
            <a:xfrm flipH="1" flipV="1">
              <a:off x="5346700" y="2244725"/>
              <a:ext cx="319088" cy="14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8628" name="Text Box 38"/>
            <p:cNvSpPr txBox="1">
              <a:spLocks noChangeArrowheads="1"/>
            </p:cNvSpPr>
            <p:nvPr/>
          </p:nvSpPr>
          <p:spPr bwMode="auto">
            <a:xfrm>
              <a:off x="6045200" y="1727200"/>
              <a:ext cx="915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400">
                  <a:solidFill>
                    <a:srgbClr val="000000"/>
                  </a:solidFill>
                  <a:ea typeface="+mn-ea"/>
                </a:rPr>
                <a:t>Internet</a:t>
              </a:r>
            </a:p>
          </p:txBody>
        </p:sp>
        <p:sp>
          <p:nvSpPr>
            <p:cNvPr id="68629" name="Text Box 39"/>
            <p:cNvSpPr txBox="1">
              <a:spLocks noChangeArrowheads="1"/>
            </p:cNvSpPr>
            <p:nvPr/>
          </p:nvSpPr>
          <p:spPr bwMode="auto">
            <a:xfrm>
              <a:off x="2070100" y="2500313"/>
              <a:ext cx="7556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400">
                  <a:solidFill>
                    <a:srgbClr val="000000"/>
                  </a:solidFill>
                  <a:ea typeface="+mn-ea"/>
                </a:rPr>
                <a:t>home</a:t>
              </a:r>
              <a:br>
                <a:rPr lang="en-US" sz="1400">
                  <a:solidFill>
                    <a:srgbClr val="000000"/>
                  </a:solidFill>
                  <a:ea typeface="+mn-ea"/>
                </a:rPr>
              </a:br>
              <a:r>
                <a:rPr lang="en-US" sz="1400">
                  <a:solidFill>
                    <a:srgbClr val="000000"/>
                  </a:solidFill>
                  <a:ea typeface="+mn-ea"/>
                </a:rPr>
                <a:t>dial-up</a:t>
              </a:r>
            </a:p>
            <a:p>
              <a:r>
                <a:rPr lang="en-US" sz="1400">
                  <a:solidFill>
                    <a:srgbClr val="000000"/>
                  </a:solidFill>
                  <a:ea typeface="+mn-ea"/>
                </a:rPr>
                <a:t>modem</a:t>
              </a:r>
            </a:p>
          </p:txBody>
        </p:sp>
        <p:sp>
          <p:nvSpPr>
            <p:cNvPr id="68630" name="Text Box 40"/>
            <p:cNvSpPr txBox="1">
              <a:spLocks noChangeArrowheads="1"/>
            </p:cNvSpPr>
            <p:nvPr/>
          </p:nvSpPr>
          <p:spPr bwMode="auto">
            <a:xfrm>
              <a:off x="4992688" y="2584450"/>
              <a:ext cx="1065212"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400">
                  <a:solidFill>
                    <a:srgbClr val="000000"/>
                  </a:solidFill>
                  <a:ea typeface="+mn-ea"/>
                </a:rPr>
                <a:t>ISP</a:t>
              </a:r>
              <a:br>
                <a:rPr lang="en-US" sz="1400">
                  <a:solidFill>
                    <a:srgbClr val="000000"/>
                  </a:solidFill>
                  <a:ea typeface="+mn-ea"/>
                </a:rPr>
              </a:br>
              <a:r>
                <a:rPr lang="en-US" sz="1400">
                  <a:solidFill>
                    <a:srgbClr val="000000"/>
                  </a:solidFill>
                  <a:ea typeface="+mn-ea"/>
                </a:rPr>
                <a:t>modem</a:t>
              </a:r>
            </a:p>
            <a:p>
              <a:r>
                <a:rPr lang="en-US" sz="1400">
                  <a:solidFill>
                    <a:srgbClr val="000000"/>
                  </a:solidFill>
                  <a:ea typeface="+mn-ea"/>
                </a:rPr>
                <a:t>(e.g., AOL)</a:t>
              </a:r>
            </a:p>
          </p:txBody>
        </p:sp>
        <p:sp>
          <p:nvSpPr>
            <p:cNvPr id="68631" name="Text Box 41"/>
            <p:cNvSpPr txBox="1">
              <a:spLocks noChangeArrowheads="1"/>
            </p:cNvSpPr>
            <p:nvPr/>
          </p:nvSpPr>
          <p:spPr bwMode="auto">
            <a:xfrm>
              <a:off x="1182688" y="2598738"/>
              <a:ext cx="6159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400">
                  <a:solidFill>
                    <a:srgbClr val="000000"/>
                  </a:solidFill>
                  <a:ea typeface="+mn-ea"/>
                </a:rPr>
                <a:t>home</a:t>
              </a:r>
            </a:p>
            <a:p>
              <a:r>
                <a:rPr lang="en-US" sz="1400">
                  <a:solidFill>
                    <a:srgbClr val="000000"/>
                  </a:solidFill>
                  <a:ea typeface="+mn-ea"/>
                </a:rPr>
                <a:t>PC</a:t>
              </a:r>
            </a:p>
          </p:txBody>
        </p:sp>
        <p:sp>
          <p:nvSpPr>
            <p:cNvPr id="68632" name="Rectangle 44"/>
            <p:cNvSpPr>
              <a:spLocks noChangeArrowheads="1"/>
            </p:cNvSpPr>
            <p:nvPr/>
          </p:nvSpPr>
          <p:spPr bwMode="auto">
            <a:xfrm>
              <a:off x="3019425" y="1677988"/>
              <a:ext cx="623888" cy="541337"/>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8633" name="Text Box 45"/>
            <p:cNvSpPr txBox="1">
              <a:spLocks noChangeArrowheads="1"/>
            </p:cNvSpPr>
            <p:nvPr/>
          </p:nvSpPr>
          <p:spPr bwMode="auto">
            <a:xfrm>
              <a:off x="2554288" y="1198563"/>
              <a:ext cx="8286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400">
                  <a:solidFill>
                    <a:srgbClr val="000000"/>
                  </a:solidFill>
                  <a:ea typeface="+mn-ea"/>
                </a:rPr>
                <a:t>central </a:t>
              </a:r>
              <a:br>
                <a:rPr lang="en-US" sz="1400">
                  <a:solidFill>
                    <a:srgbClr val="000000"/>
                  </a:solidFill>
                  <a:ea typeface="+mn-ea"/>
                </a:rPr>
              </a:br>
              <a:r>
                <a:rPr lang="en-US" sz="1400">
                  <a:solidFill>
                    <a:srgbClr val="000000"/>
                  </a:solidFill>
                  <a:ea typeface="+mn-ea"/>
                </a:rPr>
                <a:t>office</a:t>
              </a:r>
            </a:p>
          </p:txBody>
        </p:sp>
        <p:sp>
          <p:nvSpPr>
            <p:cNvPr id="68634" name="Rectangle 46"/>
            <p:cNvSpPr>
              <a:spLocks noChangeArrowheads="1"/>
            </p:cNvSpPr>
            <p:nvPr/>
          </p:nvSpPr>
          <p:spPr bwMode="auto">
            <a:xfrm>
              <a:off x="5095386" y="2052417"/>
              <a:ext cx="206375" cy="414338"/>
            </a:xfrm>
            <a:prstGeom prst="rect">
              <a:avLst/>
            </a:prstGeom>
            <a:solidFill>
              <a:schemeClr val="accent1"/>
            </a:solidFill>
            <a:ln w="9525">
              <a:solidFill>
                <a:schemeClr val="tx1"/>
              </a:solidFill>
              <a:miter lim="800000"/>
              <a:headEnd/>
              <a:tailEnd/>
            </a:ln>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grpSp>
      <p:sp>
        <p:nvSpPr>
          <p:cNvPr id="41" name="Rectangle 3"/>
          <p:cNvSpPr txBox="1">
            <a:spLocks noChangeArrowheads="1"/>
          </p:cNvSpPr>
          <p:nvPr/>
        </p:nvSpPr>
        <p:spPr>
          <a:xfrm>
            <a:off x="717550" y="3867150"/>
            <a:ext cx="7920038" cy="2587625"/>
          </a:xfrm>
          <a:prstGeom prst="rect">
            <a:avLst/>
          </a:prstGeom>
        </p:spPr>
        <p:txBody>
          <a:bodyPr/>
          <a:lstStyle/>
          <a:p>
            <a:pPr marL="342900" indent="-342900" eaLnBrk="0" hangingPunct="0">
              <a:spcBef>
                <a:spcPct val="20000"/>
              </a:spcBef>
              <a:buClr>
                <a:srgbClr val="3333CC"/>
              </a:buClr>
              <a:buSzPct val="85000"/>
              <a:defRPr/>
            </a:pPr>
            <a:endParaRPr lang="en-US" kern="0" dirty="0">
              <a:solidFill>
                <a:srgbClr val="000000"/>
              </a:solidFill>
              <a:latin typeface="Comic Sans MS"/>
              <a:ea typeface="+mn-ea"/>
              <a:cs typeface="Arial" pitchFamily="34" charset="0"/>
            </a:endParaRPr>
          </a:p>
          <a:p>
            <a:pPr marL="285750" indent="-285750" eaLnBrk="0" hangingPunct="0">
              <a:spcBef>
                <a:spcPct val="20000"/>
              </a:spcBef>
              <a:buClr>
                <a:srgbClr val="3333CC"/>
              </a:buClr>
              <a:buSzPct val="75000"/>
              <a:buFont typeface="Wingdings" pitchFamily="2" charset="2"/>
              <a:buChar char="v"/>
              <a:defRPr/>
            </a:pPr>
            <a:r>
              <a:rPr lang="en-US" kern="0" dirty="0">
                <a:solidFill>
                  <a:srgbClr val="C00000"/>
                </a:solidFill>
                <a:latin typeface="Arial Narrow" pitchFamily="34" charset="0"/>
                <a:ea typeface="+mn-ea"/>
                <a:cs typeface="Arial" pitchFamily="34" charset="0"/>
              </a:rPr>
              <a:t>Uses existing telephony infrastructure</a:t>
            </a:r>
          </a:p>
          <a:p>
            <a:pPr marL="742950" lvl="1" indent="-285750" eaLnBrk="0" hangingPunct="0">
              <a:spcBef>
                <a:spcPct val="20000"/>
              </a:spcBef>
              <a:buClr>
                <a:srgbClr val="3333CC"/>
              </a:buClr>
              <a:buSzPct val="75000"/>
              <a:buFont typeface="Wingdings" pitchFamily="2" charset="2"/>
              <a:buChar char="v"/>
              <a:defRPr/>
            </a:pPr>
            <a:r>
              <a:rPr lang="en-US" kern="0" dirty="0">
                <a:solidFill>
                  <a:srgbClr val="002060"/>
                </a:solidFill>
                <a:latin typeface="Arial Narrow" pitchFamily="34" charset="0"/>
                <a:ea typeface="+mn-ea"/>
                <a:cs typeface="Arial" pitchFamily="34" charset="0"/>
              </a:rPr>
              <a:t>Home is connected to central office</a:t>
            </a:r>
          </a:p>
          <a:p>
            <a:pPr marL="285750" indent="-285750" eaLnBrk="0" hangingPunct="0">
              <a:spcBef>
                <a:spcPct val="20000"/>
              </a:spcBef>
              <a:buClr>
                <a:srgbClr val="3333CC"/>
              </a:buClr>
              <a:buSzPct val="75000"/>
              <a:buFont typeface="Wingdings" pitchFamily="2" charset="2"/>
              <a:buChar char="v"/>
              <a:defRPr/>
            </a:pPr>
            <a:r>
              <a:rPr lang="en-US" kern="0" dirty="0">
                <a:solidFill>
                  <a:srgbClr val="C00000"/>
                </a:solidFill>
                <a:latin typeface="Arial Narrow" pitchFamily="34" charset="0"/>
                <a:ea typeface="+mn-ea"/>
                <a:cs typeface="Arial" pitchFamily="34" charset="0"/>
              </a:rPr>
              <a:t>up to 56Kbps direct access to router (often less)</a:t>
            </a:r>
          </a:p>
          <a:p>
            <a:pPr marL="285750" indent="-285750" eaLnBrk="0" hangingPunct="0">
              <a:spcBef>
                <a:spcPct val="20000"/>
              </a:spcBef>
              <a:buClr>
                <a:srgbClr val="3333CC"/>
              </a:buClr>
              <a:buSzPct val="75000"/>
              <a:buFont typeface="Wingdings" pitchFamily="2" charset="2"/>
              <a:buChar char="v"/>
              <a:defRPr/>
            </a:pPr>
            <a:r>
              <a:rPr lang="en-US" kern="0" dirty="0">
                <a:solidFill>
                  <a:srgbClr val="C00000"/>
                </a:solidFill>
                <a:latin typeface="Arial Narrow" pitchFamily="34" charset="0"/>
                <a:ea typeface="+mn-ea"/>
                <a:cs typeface="Arial" pitchFamily="34" charset="0"/>
              </a:rPr>
              <a:t>Can’t surf and phone at same time: not “always on”</a:t>
            </a:r>
            <a:endParaRPr lang="en-US" sz="2000" kern="0" dirty="0">
              <a:solidFill>
                <a:srgbClr val="C00000"/>
              </a:solidFill>
              <a:latin typeface="Arial Narrow" pitchFamily="34" charset="0"/>
              <a:ea typeface="+mn-ea"/>
              <a:cs typeface="Arial" pitchFamily="34" charset="0"/>
            </a:endParaRPr>
          </a:p>
        </p:txBody>
      </p:sp>
      <p:sp>
        <p:nvSpPr>
          <p:cNvPr id="68612" name="Title 41"/>
          <p:cNvSpPr>
            <a:spLocks noGrp="1"/>
          </p:cNvSpPr>
          <p:nvPr>
            <p:ph type="title"/>
          </p:nvPr>
        </p:nvSpPr>
        <p:spPr>
          <a:xfrm>
            <a:off x="392113" y="0"/>
            <a:ext cx="7772400" cy="1143000"/>
          </a:xfrm>
        </p:spPr>
        <p:txBody>
          <a:bodyPr/>
          <a:lstStyle/>
          <a:p>
            <a:r>
              <a:rPr lang="en-US" dirty="0"/>
              <a:t>Dial-up Modem</a:t>
            </a:r>
            <a:r>
              <a:rPr lang="en-US" sz="4000" dirty="0">
                <a:solidFill>
                  <a:srgbClr val="FF0000"/>
                </a:solidFill>
              </a:rPr>
              <a:t> </a:t>
            </a:r>
            <a:r>
              <a:rPr lang="en-US" sz="4000" dirty="0">
                <a:solidFill>
                  <a:schemeClr val="accent2">
                    <a:lumMod val="75000"/>
                  </a:schemeClr>
                </a:solidFill>
              </a:rPr>
              <a:t>(not covered!!!)</a:t>
            </a:r>
            <a:endParaRPr lang="en-US" dirty="0">
              <a:solidFill>
                <a:schemeClr val="accent2">
                  <a:lumMod val="75000"/>
                </a:schemeClr>
              </a:solidFill>
            </a:endParaRPr>
          </a:p>
        </p:txBody>
      </p:sp>
    </p:spTree>
    <p:extLst>
      <p:ext uri="{BB962C8B-B14F-4D97-AF65-F5344CB8AC3E}">
        <p14:creationId xmlns:p14="http://schemas.microsoft.com/office/powerpoint/2010/main" val="3163259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39825"/>
          </a:xfrm>
        </p:spPr>
        <p:txBody>
          <a:bodyPr/>
          <a:lstStyle/>
          <a:p>
            <a:r>
              <a:rPr lang="en-US" dirty="0"/>
              <a:t>Emergence of High-Speed LANs</a:t>
            </a:r>
          </a:p>
        </p:txBody>
      </p:sp>
      <p:sp>
        <p:nvSpPr>
          <p:cNvPr id="3" name="Content Placeholder 2"/>
          <p:cNvSpPr>
            <a:spLocks noGrp="1"/>
          </p:cNvSpPr>
          <p:nvPr>
            <p:ph idx="1"/>
          </p:nvPr>
        </p:nvSpPr>
        <p:spPr>
          <a:xfrm>
            <a:off x="457200" y="1066800"/>
            <a:ext cx="8229600" cy="5638800"/>
          </a:xfrm>
        </p:spPr>
        <p:txBody>
          <a:bodyPr>
            <a:normAutofit fontScale="85000" lnSpcReduction="10000"/>
          </a:bodyPr>
          <a:lstStyle/>
          <a:p>
            <a:r>
              <a:rPr lang="en-US" dirty="0"/>
              <a:t>Personal computers and microcomputer workstations have become an essential tool for office workers</a:t>
            </a:r>
          </a:p>
          <a:p>
            <a:endParaRPr lang="en-US" dirty="0"/>
          </a:p>
          <a:p>
            <a:endParaRPr lang="en-US" dirty="0"/>
          </a:p>
          <a:p>
            <a:endParaRPr lang="en-US" dirty="0"/>
          </a:p>
          <a:p>
            <a:endParaRPr lang="en-US" dirty="0"/>
          </a:p>
          <a:p>
            <a:endParaRPr lang="en-US" dirty="0"/>
          </a:p>
          <a:p>
            <a:endParaRPr lang="en-US" dirty="0"/>
          </a:p>
          <a:p>
            <a:r>
              <a:rPr lang="en-US" dirty="0"/>
              <a:t>Examples of requirements that call for higher-speed LANs:</a:t>
            </a:r>
          </a:p>
          <a:p>
            <a:pPr lvl="1"/>
            <a:r>
              <a:rPr lang="en-US" dirty="0"/>
              <a:t>Centralized server farms</a:t>
            </a:r>
          </a:p>
          <a:p>
            <a:pPr lvl="1"/>
            <a:r>
              <a:rPr lang="en-US" dirty="0"/>
              <a:t>Power workgroups</a:t>
            </a:r>
          </a:p>
          <a:p>
            <a:pPr lvl="1"/>
            <a:r>
              <a:rPr lang="en-US" dirty="0"/>
              <a:t>High-speed local backbone</a:t>
            </a:r>
          </a:p>
        </p:txBody>
      </p:sp>
      <p:graphicFrame>
        <p:nvGraphicFramePr>
          <p:cNvPr id="4" name="Diagram 3"/>
          <p:cNvGraphicFramePr/>
          <p:nvPr>
            <p:extLst>
              <p:ext uri="{D42A27DB-BD31-4B8C-83A1-F6EECF244321}">
                <p14:modId xmlns:p14="http://schemas.microsoft.com/office/powerpoint/2010/main" val="1569092198"/>
              </p:ext>
            </p:extLst>
          </p:nvPr>
        </p:nvGraphicFramePr>
        <p:xfrm>
          <a:off x="520700" y="1358900"/>
          <a:ext cx="8610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34" name="Group 51"/>
          <p:cNvGrpSpPr>
            <a:grpSpLocks/>
          </p:cNvGrpSpPr>
          <p:nvPr/>
        </p:nvGrpSpPr>
        <p:grpSpPr bwMode="auto">
          <a:xfrm>
            <a:off x="882650" y="973138"/>
            <a:ext cx="7283450" cy="3478212"/>
            <a:chOff x="883103" y="972457"/>
            <a:chExt cx="5551488" cy="3804331"/>
          </a:xfrm>
        </p:grpSpPr>
        <p:graphicFrame>
          <p:nvGraphicFramePr>
            <p:cNvPr id="69639" name="Object 2"/>
            <p:cNvGraphicFramePr>
              <a:graphicFrameLocks noChangeAspect="1"/>
            </p:cNvGraphicFramePr>
            <p:nvPr/>
          </p:nvGraphicFramePr>
          <p:xfrm>
            <a:off x="913265" y="3419475"/>
            <a:ext cx="611188" cy="520700"/>
          </p:xfrm>
          <a:graphic>
            <a:graphicData uri="http://schemas.openxmlformats.org/presentationml/2006/ole">
              <mc:AlternateContent xmlns:mc="http://schemas.openxmlformats.org/markup-compatibility/2006">
                <mc:Choice xmlns:v="urn:schemas-microsoft-com:vml" Requires="v">
                  <p:oleObj name="Clip" r:id="rId2" imgW="1307263" imgH="1084139" progId="MS_ClipArt_Gallery.2">
                    <p:embed/>
                  </p:oleObj>
                </mc:Choice>
                <mc:Fallback>
                  <p:oleObj name="Clip" r:id="rId2" imgW="1307263" imgH="1084139" progId="MS_ClipArt_Gallery.2">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265" y="3419475"/>
                          <a:ext cx="611188"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40" name="Rectangle 3"/>
            <p:cNvSpPr>
              <a:spLocks noChangeArrowheads="1"/>
            </p:cNvSpPr>
            <p:nvPr/>
          </p:nvSpPr>
          <p:spPr bwMode="auto">
            <a:xfrm>
              <a:off x="2061028" y="2905125"/>
              <a:ext cx="104774" cy="623888"/>
            </a:xfrm>
            <a:prstGeom prst="rect">
              <a:avLst/>
            </a:prstGeom>
            <a:solidFill>
              <a:schemeClr val="accent1"/>
            </a:solidFill>
            <a:ln w="9525">
              <a:solidFill>
                <a:schemeClr val="tx1"/>
              </a:solidFill>
              <a:miter lim="800000"/>
              <a:headEnd/>
              <a:tailEnd/>
            </a:ln>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grpSp>
          <p:nvGrpSpPr>
            <p:cNvPr id="69641" name="Group 44"/>
            <p:cNvGrpSpPr>
              <a:grpSpLocks/>
            </p:cNvGrpSpPr>
            <p:nvPr/>
          </p:nvGrpSpPr>
          <p:grpSpPr bwMode="auto">
            <a:xfrm>
              <a:off x="4337504" y="2727325"/>
              <a:ext cx="2097087" cy="2049463"/>
              <a:chOff x="1769" y="1380"/>
              <a:chExt cx="1321" cy="1291"/>
            </a:xfrm>
          </p:grpSpPr>
          <p:sp>
            <p:nvSpPr>
              <p:cNvPr id="69678" name="Freeform 5"/>
              <p:cNvSpPr>
                <a:spLocks/>
              </p:cNvSpPr>
              <p:nvPr/>
            </p:nvSpPr>
            <p:spPr bwMode="auto">
              <a:xfrm>
                <a:off x="1769" y="1380"/>
                <a:ext cx="1289" cy="1291"/>
              </a:xfrm>
              <a:custGeom>
                <a:avLst/>
                <a:gdLst>
                  <a:gd name="T0" fmla="*/ 215 w 1292"/>
                  <a:gd name="T1" fmla="*/ 7 h 1255"/>
                  <a:gd name="T2" fmla="*/ 35 w 1292"/>
                  <a:gd name="T3" fmla="*/ 321 h 1255"/>
                  <a:gd name="T4" fmla="*/ 29 w 1292"/>
                  <a:gd name="T5" fmla="*/ 1060 h 1255"/>
                  <a:gd name="T6" fmla="*/ 53 w 1292"/>
                  <a:gd name="T7" fmla="*/ 1678 h 1255"/>
                  <a:gd name="T8" fmla="*/ 220 w 1292"/>
                  <a:gd name="T9" fmla="*/ 1764 h 1255"/>
                  <a:gd name="T10" fmla="*/ 621 w 1292"/>
                  <a:gd name="T11" fmla="*/ 2286 h 1255"/>
                  <a:gd name="T12" fmla="*/ 945 w 1292"/>
                  <a:gd name="T13" fmla="*/ 2507 h 1255"/>
                  <a:gd name="T14" fmla="*/ 1124 w 1292"/>
                  <a:gd name="T15" fmla="*/ 2073 h 1255"/>
                  <a:gd name="T16" fmla="*/ 1196 w 1292"/>
                  <a:gd name="T17" fmla="*/ 902 h 1255"/>
                  <a:gd name="T18" fmla="*/ 1130 w 1292"/>
                  <a:gd name="T19" fmla="*/ 427 h 1255"/>
                  <a:gd name="T20" fmla="*/ 699 w 1292"/>
                  <a:gd name="T21" fmla="*/ 231 h 1255"/>
                  <a:gd name="T22" fmla="*/ 215 w 1292"/>
                  <a:gd name="T23" fmla="*/ 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9679" name="Oval 6"/>
              <p:cNvSpPr>
                <a:spLocks noChangeArrowheads="1"/>
              </p:cNvSpPr>
              <p:nvPr/>
            </p:nvSpPr>
            <p:spPr bwMode="auto">
              <a:xfrm>
                <a:off x="1885" y="1676"/>
                <a:ext cx="122" cy="122"/>
              </a:xfrm>
              <a:prstGeom prst="ellipse">
                <a:avLst/>
              </a:prstGeom>
              <a:solidFill>
                <a:schemeClr val="tx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9680" name="Oval 7"/>
              <p:cNvSpPr>
                <a:spLocks noChangeArrowheads="1"/>
              </p:cNvSpPr>
              <p:nvPr/>
            </p:nvSpPr>
            <p:spPr bwMode="auto">
              <a:xfrm>
                <a:off x="2714" y="1869"/>
                <a:ext cx="122" cy="122"/>
              </a:xfrm>
              <a:prstGeom prst="ellipse">
                <a:avLst/>
              </a:prstGeom>
              <a:solidFill>
                <a:schemeClr val="tx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9681" name="Oval 8"/>
              <p:cNvSpPr>
                <a:spLocks noChangeArrowheads="1"/>
              </p:cNvSpPr>
              <p:nvPr/>
            </p:nvSpPr>
            <p:spPr bwMode="auto">
              <a:xfrm>
                <a:off x="2383" y="2208"/>
                <a:ext cx="122" cy="122"/>
              </a:xfrm>
              <a:prstGeom prst="ellipse">
                <a:avLst/>
              </a:prstGeom>
              <a:solidFill>
                <a:schemeClr val="tx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9682" name="Line 10"/>
              <p:cNvSpPr>
                <a:spLocks noChangeShapeType="1"/>
              </p:cNvSpPr>
              <p:nvPr/>
            </p:nvSpPr>
            <p:spPr bwMode="auto">
              <a:xfrm>
                <a:off x="1973" y="1771"/>
                <a:ext cx="454" cy="4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9683" name="Line 11"/>
              <p:cNvSpPr>
                <a:spLocks noChangeShapeType="1"/>
              </p:cNvSpPr>
              <p:nvPr/>
            </p:nvSpPr>
            <p:spPr bwMode="auto">
              <a:xfrm flipV="1">
                <a:off x="2496" y="1963"/>
                <a:ext cx="245"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9684" name="Text Box 12"/>
              <p:cNvSpPr txBox="1">
                <a:spLocks noChangeArrowheads="1"/>
              </p:cNvSpPr>
              <p:nvPr/>
            </p:nvSpPr>
            <p:spPr bwMode="auto">
              <a:xfrm>
                <a:off x="2063" y="1514"/>
                <a:ext cx="62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600">
                    <a:solidFill>
                      <a:srgbClr val="000000"/>
                    </a:solidFill>
                    <a:ea typeface="+mn-ea"/>
                  </a:rPr>
                  <a:t>telephone</a:t>
                </a:r>
              </a:p>
              <a:p>
                <a:r>
                  <a:rPr lang="en-US" sz="1600">
                    <a:solidFill>
                      <a:srgbClr val="000000"/>
                    </a:solidFill>
                    <a:ea typeface="+mn-ea"/>
                  </a:rPr>
                  <a:t>network</a:t>
                </a:r>
              </a:p>
            </p:txBody>
          </p:sp>
          <p:sp>
            <p:nvSpPr>
              <p:cNvPr id="69685" name="Line 14"/>
              <p:cNvSpPr>
                <a:spLocks noChangeShapeType="1"/>
              </p:cNvSpPr>
              <p:nvPr/>
            </p:nvSpPr>
            <p:spPr bwMode="auto">
              <a:xfrm flipV="1">
                <a:off x="2784" y="1911"/>
                <a:ext cx="306" cy="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grpSp>
        <p:sp>
          <p:nvSpPr>
            <p:cNvPr id="69642" name="Text Box 34"/>
            <p:cNvSpPr txBox="1">
              <a:spLocks noChangeArrowheads="1"/>
            </p:cNvSpPr>
            <p:nvPr/>
          </p:nvSpPr>
          <p:spPr bwMode="auto">
            <a:xfrm>
              <a:off x="1730828" y="3549650"/>
              <a:ext cx="8771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800">
                  <a:solidFill>
                    <a:srgbClr val="000000"/>
                  </a:solidFill>
                  <a:ea typeface="+mn-ea"/>
                </a:rPr>
                <a:t>DSL</a:t>
              </a:r>
            </a:p>
            <a:p>
              <a:r>
                <a:rPr lang="en-US" sz="1800">
                  <a:solidFill>
                    <a:srgbClr val="000000"/>
                  </a:solidFill>
                  <a:ea typeface="+mn-ea"/>
                </a:rPr>
                <a:t>modem</a:t>
              </a:r>
            </a:p>
          </p:txBody>
        </p:sp>
        <p:sp>
          <p:nvSpPr>
            <p:cNvPr id="69643" name="Text Box 36"/>
            <p:cNvSpPr txBox="1">
              <a:spLocks noChangeArrowheads="1"/>
            </p:cNvSpPr>
            <p:nvPr/>
          </p:nvSpPr>
          <p:spPr bwMode="auto">
            <a:xfrm>
              <a:off x="883103" y="4021138"/>
              <a:ext cx="6415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600">
                  <a:solidFill>
                    <a:srgbClr val="000000"/>
                  </a:solidFill>
                  <a:ea typeface="+mn-ea"/>
                </a:rPr>
                <a:t>home</a:t>
              </a:r>
            </a:p>
            <a:p>
              <a:r>
                <a:rPr lang="en-US" sz="1600">
                  <a:solidFill>
                    <a:srgbClr val="000000"/>
                  </a:solidFill>
                  <a:ea typeface="+mn-ea"/>
                </a:rPr>
                <a:t>PC</a:t>
              </a:r>
            </a:p>
          </p:txBody>
        </p:sp>
        <p:graphicFrame>
          <p:nvGraphicFramePr>
            <p:cNvPr id="69644" name="Object 3"/>
            <p:cNvGraphicFramePr>
              <a:graphicFrameLocks noChangeAspect="1"/>
            </p:cNvGraphicFramePr>
            <p:nvPr/>
          </p:nvGraphicFramePr>
          <p:xfrm>
            <a:off x="1324428" y="2278063"/>
            <a:ext cx="490537" cy="369887"/>
          </p:xfrm>
          <a:graphic>
            <a:graphicData uri="http://schemas.openxmlformats.org/presentationml/2006/ole">
              <mc:AlternateContent xmlns:mc="http://schemas.openxmlformats.org/markup-compatibility/2006">
                <mc:Choice xmlns:v="urn:schemas-microsoft-com:vml" Requires="v">
                  <p:oleObj name="Clip" r:id="rId4" imgW="681706" imgH="480401" progId="MS_ClipArt_Gallery.2">
                    <p:embed/>
                  </p:oleObj>
                </mc:Choice>
                <mc:Fallback>
                  <p:oleObj name="Clip" r:id="rId4" imgW="681706" imgH="480401"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4428" y="2278063"/>
                          <a:ext cx="490537"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45" name="Text Box 40"/>
            <p:cNvSpPr txBox="1">
              <a:spLocks noChangeArrowheads="1"/>
            </p:cNvSpPr>
            <p:nvPr/>
          </p:nvSpPr>
          <p:spPr bwMode="auto">
            <a:xfrm>
              <a:off x="1146628" y="1679575"/>
              <a:ext cx="68640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600">
                  <a:solidFill>
                    <a:srgbClr val="000000"/>
                  </a:solidFill>
                  <a:ea typeface="+mn-ea"/>
                </a:rPr>
                <a:t>home</a:t>
              </a:r>
            </a:p>
            <a:p>
              <a:r>
                <a:rPr lang="en-US" sz="1600">
                  <a:solidFill>
                    <a:srgbClr val="000000"/>
                  </a:solidFill>
                  <a:ea typeface="+mn-ea"/>
                </a:rPr>
                <a:t>phone</a:t>
              </a:r>
            </a:p>
          </p:txBody>
        </p:sp>
        <p:sp>
          <p:nvSpPr>
            <p:cNvPr id="69646" name="Line 41"/>
            <p:cNvSpPr>
              <a:spLocks noChangeShapeType="1"/>
            </p:cNvSpPr>
            <p:nvPr/>
          </p:nvSpPr>
          <p:spPr bwMode="auto">
            <a:xfrm>
              <a:off x="1713365" y="2517775"/>
              <a:ext cx="704851" cy="5270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9647" name="Line 42"/>
            <p:cNvSpPr>
              <a:spLocks noChangeShapeType="1"/>
            </p:cNvSpPr>
            <p:nvPr/>
          </p:nvSpPr>
          <p:spPr bwMode="auto">
            <a:xfrm flipV="1">
              <a:off x="1378402" y="3127375"/>
              <a:ext cx="774701" cy="498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9648" name="Rectangle 47"/>
            <p:cNvSpPr>
              <a:spLocks noChangeArrowheads="1"/>
            </p:cNvSpPr>
            <p:nvPr/>
          </p:nvSpPr>
          <p:spPr bwMode="auto">
            <a:xfrm>
              <a:off x="3845379" y="2767013"/>
              <a:ext cx="288925" cy="623887"/>
            </a:xfrm>
            <a:prstGeom prst="rect">
              <a:avLst/>
            </a:prstGeom>
            <a:solidFill>
              <a:srgbClr val="FFFF00"/>
            </a:solidFill>
            <a:ln w="9525">
              <a:solidFill>
                <a:schemeClr val="tx1"/>
              </a:solidFill>
              <a:miter lim="800000"/>
              <a:headEnd/>
              <a:tailEnd/>
            </a:ln>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9649" name="Line 48"/>
            <p:cNvSpPr>
              <a:spLocks noChangeShapeType="1"/>
            </p:cNvSpPr>
            <p:nvPr/>
          </p:nvSpPr>
          <p:spPr bwMode="auto">
            <a:xfrm>
              <a:off x="2583315" y="3127375"/>
              <a:ext cx="1247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9650" name="Freeform 52"/>
            <p:cNvSpPr>
              <a:spLocks/>
            </p:cNvSpPr>
            <p:nvPr/>
          </p:nvSpPr>
          <p:spPr bwMode="auto">
            <a:xfrm rot="4873784">
              <a:off x="4501017" y="1079500"/>
              <a:ext cx="1770062" cy="164623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9651" name="Text Box 53"/>
            <p:cNvSpPr txBox="1">
              <a:spLocks noChangeArrowheads="1"/>
            </p:cNvSpPr>
            <p:nvPr/>
          </p:nvSpPr>
          <p:spPr bwMode="auto">
            <a:xfrm>
              <a:off x="5207454" y="1389063"/>
              <a:ext cx="9028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800">
                  <a:solidFill>
                    <a:srgbClr val="000000"/>
                  </a:solidFill>
                  <a:ea typeface="+mn-ea"/>
                </a:rPr>
                <a:t>Internet</a:t>
              </a:r>
            </a:p>
          </p:txBody>
        </p:sp>
        <p:grpSp>
          <p:nvGrpSpPr>
            <p:cNvPr id="69652" name="Group 54"/>
            <p:cNvGrpSpPr>
              <a:grpSpLocks/>
            </p:cNvGrpSpPr>
            <p:nvPr/>
          </p:nvGrpSpPr>
          <p:grpSpPr bwMode="auto">
            <a:xfrm>
              <a:off x="4289879" y="2403475"/>
              <a:ext cx="473075" cy="244475"/>
              <a:chOff x="533" y="321"/>
              <a:chExt cx="359" cy="180"/>
            </a:xfrm>
          </p:grpSpPr>
          <p:grpSp>
            <p:nvGrpSpPr>
              <p:cNvPr id="69663" name="Group 55"/>
              <p:cNvGrpSpPr>
                <a:grpSpLocks/>
              </p:cNvGrpSpPr>
              <p:nvPr/>
            </p:nvGrpSpPr>
            <p:grpSpPr bwMode="auto">
              <a:xfrm>
                <a:off x="533" y="321"/>
                <a:ext cx="359" cy="180"/>
                <a:chOff x="1009" y="655"/>
                <a:chExt cx="359" cy="180"/>
              </a:xfrm>
            </p:grpSpPr>
            <p:sp>
              <p:nvSpPr>
                <p:cNvPr id="69665" name="Oval 56"/>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9666" name="Line 57"/>
                <p:cNvSpPr>
                  <a:spLocks noChangeShapeType="1"/>
                </p:cNvSpPr>
                <p:nvPr/>
              </p:nvSpPr>
              <p:spPr bwMode="auto">
                <a:xfrm>
                  <a:off x="1012" y="727"/>
                  <a:ext cx="0" cy="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9667" name="Line 58"/>
                <p:cNvSpPr>
                  <a:spLocks noChangeShapeType="1"/>
                </p:cNvSpPr>
                <p:nvPr/>
              </p:nvSpPr>
              <p:spPr bwMode="auto">
                <a:xfrm>
                  <a:off x="1368" y="727"/>
                  <a:ext cx="0" cy="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9668" name="Rectangle 59"/>
                <p:cNvSpPr>
                  <a:spLocks noChangeArrowheads="1"/>
                </p:cNvSpPr>
                <p:nvPr/>
              </p:nvSpPr>
              <p:spPr bwMode="auto">
                <a:xfrm>
                  <a:off x="1012" y="727"/>
                  <a:ext cx="353" cy="61"/>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en-US">
                    <a:solidFill>
                      <a:srgbClr val="000000"/>
                    </a:solidFill>
                    <a:latin typeface="Times New Roman" pitchFamily="18" charset="0"/>
                    <a:ea typeface="+mn-ea"/>
                    <a:cs typeface="Arial" pitchFamily="34" charset="0"/>
                  </a:endParaRPr>
                </a:p>
              </p:txBody>
            </p:sp>
            <p:sp>
              <p:nvSpPr>
                <p:cNvPr id="69669" name="Oval 60"/>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69670" name="Group 61"/>
                <p:cNvGrpSpPr>
                  <a:grpSpLocks/>
                </p:cNvGrpSpPr>
                <p:nvPr/>
              </p:nvGrpSpPr>
              <p:grpSpPr bwMode="auto">
                <a:xfrm>
                  <a:off x="1095" y="681"/>
                  <a:ext cx="176" cy="68"/>
                  <a:chOff x="2848" y="848"/>
                  <a:chExt cx="140" cy="98"/>
                </a:xfrm>
              </p:grpSpPr>
              <p:sp>
                <p:nvSpPr>
                  <p:cNvPr id="69675" name="Line 6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9676" name="Line 6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9677" name="Line 6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nvGrpSpPr>
                <p:cNvPr id="69671" name="Group 65"/>
                <p:cNvGrpSpPr>
                  <a:grpSpLocks/>
                </p:cNvGrpSpPr>
                <p:nvPr/>
              </p:nvGrpSpPr>
              <p:grpSpPr bwMode="auto">
                <a:xfrm flipV="1">
                  <a:off x="1095" y="680"/>
                  <a:ext cx="176" cy="68"/>
                  <a:chOff x="2848" y="848"/>
                  <a:chExt cx="140" cy="98"/>
                </a:xfrm>
              </p:grpSpPr>
              <p:sp>
                <p:nvSpPr>
                  <p:cNvPr id="69672" name="Line 6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9673" name="Line 6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sp>
                <p:nvSpPr>
                  <p:cNvPr id="69674" name="Line 6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grpSp>
          <p:sp>
            <p:nvSpPr>
              <p:cNvPr id="69664" name="Line 69"/>
              <p:cNvSpPr>
                <a:spLocks noChangeShapeType="1"/>
              </p:cNvSpPr>
              <p:nvPr/>
            </p:nvSpPr>
            <p:spPr bwMode="auto">
              <a:xfrm>
                <a:off x="535" y="368"/>
                <a:ext cx="0" cy="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Times New Roman" pitchFamily="18" charset="0"/>
                  <a:ea typeface="+mn-ea"/>
                  <a:cs typeface="Arial" pitchFamily="34" charset="0"/>
                </a:endParaRPr>
              </a:p>
            </p:txBody>
          </p:sp>
        </p:grpSp>
        <p:sp>
          <p:nvSpPr>
            <p:cNvPr id="69653" name="Line 70"/>
            <p:cNvSpPr>
              <a:spLocks noChangeShapeType="1"/>
            </p:cNvSpPr>
            <p:nvPr/>
          </p:nvSpPr>
          <p:spPr bwMode="auto">
            <a:xfrm flipV="1">
              <a:off x="4134304" y="2601913"/>
              <a:ext cx="392112" cy="442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9654" name="Line 71"/>
            <p:cNvSpPr>
              <a:spLocks noChangeShapeType="1"/>
            </p:cNvSpPr>
            <p:nvPr/>
          </p:nvSpPr>
          <p:spPr bwMode="auto">
            <a:xfrm>
              <a:off x="4121604" y="3238500"/>
              <a:ext cx="484187" cy="53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9655" name="Text Box 72"/>
            <p:cNvSpPr txBox="1">
              <a:spLocks noChangeArrowheads="1"/>
            </p:cNvSpPr>
            <p:nvPr/>
          </p:nvSpPr>
          <p:spPr bwMode="auto">
            <a:xfrm>
              <a:off x="3570740" y="2532063"/>
              <a:ext cx="7302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200">
                  <a:solidFill>
                    <a:srgbClr val="000000"/>
                  </a:solidFill>
                  <a:ea typeface="+mn-ea"/>
                </a:rPr>
                <a:t>DSLAM</a:t>
              </a:r>
            </a:p>
          </p:txBody>
        </p:sp>
        <p:sp>
          <p:nvSpPr>
            <p:cNvPr id="69656" name="AutoShape 73"/>
            <p:cNvSpPr>
              <a:spLocks noChangeArrowheads="1"/>
            </p:cNvSpPr>
            <p:nvPr/>
          </p:nvSpPr>
          <p:spPr bwMode="auto">
            <a:xfrm>
              <a:off x="2061029" y="972457"/>
              <a:ext cx="2532061" cy="1407886"/>
            </a:xfrm>
            <a:prstGeom prst="wedgeRoundRectCallout">
              <a:avLst>
                <a:gd name="adj1" fmla="val -8829"/>
                <a:gd name="adj2" fmla="val 101986"/>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eaLnBrk="0" hangingPunct="0"/>
              <a:endParaRPr lang="en-US">
                <a:solidFill>
                  <a:srgbClr val="000000"/>
                </a:solidFill>
                <a:latin typeface="Times New Roman" pitchFamily="18" charset="0"/>
                <a:ea typeface="+mn-ea"/>
                <a:cs typeface="Arial" pitchFamily="34" charset="0"/>
              </a:endParaRPr>
            </a:p>
          </p:txBody>
        </p:sp>
        <p:sp>
          <p:nvSpPr>
            <p:cNvPr id="69657" name="Text Box 74"/>
            <p:cNvSpPr txBox="1">
              <a:spLocks noChangeArrowheads="1"/>
            </p:cNvSpPr>
            <p:nvPr/>
          </p:nvSpPr>
          <p:spPr bwMode="auto">
            <a:xfrm>
              <a:off x="2183718" y="1063853"/>
              <a:ext cx="20447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600">
                  <a:solidFill>
                    <a:srgbClr val="000000"/>
                  </a:solidFill>
                  <a:ea typeface="+mn-ea"/>
                </a:rPr>
                <a:t>Existing phone line:</a:t>
              </a:r>
              <a:br>
                <a:rPr lang="en-US" sz="1600">
                  <a:solidFill>
                    <a:srgbClr val="000000"/>
                  </a:solidFill>
                  <a:ea typeface="+mn-ea"/>
                </a:rPr>
              </a:br>
              <a:r>
                <a:rPr lang="en-US" sz="1600">
                  <a:solidFill>
                    <a:srgbClr val="000000"/>
                  </a:solidFill>
                  <a:ea typeface="+mn-ea"/>
                </a:rPr>
                <a:t>0-4KHz phone; 4-50KHz upstream data; 50KHz-1MHz downstream data</a:t>
              </a:r>
            </a:p>
          </p:txBody>
        </p:sp>
        <p:sp>
          <p:nvSpPr>
            <p:cNvPr id="69658" name="Rectangle 76"/>
            <p:cNvSpPr>
              <a:spLocks noChangeArrowheads="1"/>
            </p:cNvSpPr>
            <p:nvPr/>
          </p:nvSpPr>
          <p:spPr bwMode="auto">
            <a:xfrm>
              <a:off x="2418215" y="2989263"/>
              <a:ext cx="207963" cy="234950"/>
            </a:xfrm>
            <a:prstGeom prst="rect">
              <a:avLst/>
            </a:prstGeom>
            <a:solidFill>
              <a:schemeClr val="accent2"/>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9659" name="Line 77"/>
            <p:cNvSpPr>
              <a:spLocks noChangeShapeType="1"/>
            </p:cNvSpPr>
            <p:nvPr/>
          </p:nvSpPr>
          <p:spPr bwMode="auto">
            <a:xfrm>
              <a:off x="2153103" y="3127375"/>
              <a:ext cx="292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latin typeface="Times New Roman" pitchFamily="18" charset="0"/>
                <a:ea typeface="+mn-ea"/>
                <a:cs typeface="Arial" pitchFamily="34" charset="0"/>
              </a:endParaRPr>
            </a:p>
          </p:txBody>
        </p:sp>
        <p:sp>
          <p:nvSpPr>
            <p:cNvPr id="69660" name="Text Box 78"/>
            <p:cNvSpPr txBox="1">
              <a:spLocks noChangeArrowheads="1"/>
            </p:cNvSpPr>
            <p:nvPr/>
          </p:nvSpPr>
          <p:spPr bwMode="auto">
            <a:xfrm>
              <a:off x="2333284" y="3231733"/>
              <a:ext cx="9937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600" dirty="0">
                  <a:solidFill>
                    <a:srgbClr val="000000"/>
                  </a:solidFill>
                  <a:ea typeface="+mn-ea"/>
                </a:rPr>
                <a:t>splitter</a:t>
              </a:r>
            </a:p>
          </p:txBody>
        </p:sp>
        <p:sp>
          <p:nvSpPr>
            <p:cNvPr id="69661" name="Rectangle 80"/>
            <p:cNvSpPr>
              <a:spLocks noChangeArrowheads="1"/>
            </p:cNvSpPr>
            <p:nvPr/>
          </p:nvSpPr>
          <p:spPr bwMode="auto">
            <a:xfrm>
              <a:off x="3551690" y="2325688"/>
              <a:ext cx="1233488" cy="1343025"/>
            </a:xfrm>
            <a:prstGeom prst="rect">
              <a:avLst/>
            </a:prstGeom>
            <a:noFill/>
            <a:ln w="9525">
              <a:solidFill>
                <a:schemeClr val="tx1"/>
              </a:solidFill>
              <a:prstDash val="lg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69662" name="Text Box 81"/>
            <p:cNvSpPr txBox="1">
              <a:spLocks noChangeArrowheads="1"/>
            </p:cNvSpPr>
            <p:nvPr/>
          </p:nvSpPr>
          <p:spPr bwMode="auto">
            <a:xfrm>
              <a:off x="3461203" y="3676650"/>
              <a:ext cx="7457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1600">
                  <a:solidFill>
                    <a:srgbClr val="000000"/>
                  </a:solidFill>
                  <a:ea typeface="+mn-ea"/>
                </a:rPr>
                <a:t>central</a:t>
              </a:r>
            </a:p>
            <a:p>
              <a:r>
                <a:rPr lang="en-US" sz="1600">
                  <a:solidFill>
                    <a:srgbClr val="000000"/>
                  </a:solidFill>
                  <a:ea typeface="+mn-ea"/>
                </a:rPr>
                <a:t>office</a:t>
              </a:r>
            </a:p>
          </p:txBody>
        </p:sp>
      </p:grpSp>
      <p:sp>
        <p:nvSpPr>
          <p:cNvPr id="69635" name="Title 50"/>
          <p:cNvSpPr>
            <a:spLocks noGrp="1"/>
          </p:cNvSpPr>
          <p:nvPr>
            <p:ph type="title"/>
          </p:nvPr>
        </p:nvSpPr>
        <p:spPr>
          <a:xfrm>
            <a:off x="520700" y="0"/>
            <a:ext cx="7772400" cy="1143000"/>
          </a:xfrm>
        </p:spPr>
        <p:txBody>
          <a:bodyPr/>
          <a:lstStyle/>
          <a:p>
            <a:r>
              <a:rPr lang="en-US" dirty="0"/>
              <a:t>Digital Subscriber Line (DSL</a:t>
            </a:r>
            <a:r>
              <a:rPr lang="en-US" dirty="0">
                <a:solidFill>
                  <a:schemeClr val="accent2">
                    <a:lumMod val="75000"/>
                  </a:schemeClr>
                </a:solidFill>
              </a:rPr>
              <a:t>)</a:t>
            </a:r>
            <a:r>
              <a:rPr lang="en-US" sz="4000" dirty="0">
                <a:solidFill>
                  <a:schemeClr val="accent2">
                    <a:lumMod val="75000"/>
                  </a:schemeClr>
                </a:solidFill>
              </a:rPr>
              <a:t> (not covered!!!)</a:t>
            </a:r>
            <a:endParaRPr lang="en-US" dirty="0">
              <a:solidFill>
                <a:schemeClr val="accent2">
                  <a:lumMod val="75000"/>
                </a:schemeClr>
              </a:solidFill>
            </a:endParaRPr>
          </a:p>
        </p:txBody>
      </p:sp>
      <p:sp>
        <p:nvSpPr>
          <p:cNvPr id="69636" name="Rectangle 52"/>
          <p:cNvSpPr>
            <a:spLocks noChangeArrowheads="1"/>
          </p:cNvSpPr>
          <p:nvPr/>
        </p:nvSpPr>
        <p:spPr bwMode="auto">
          <a:xfrm>
            <a:off x="260350" y="5140325"/>
            <a:ext cx="869315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742950" lvl="1" indent="-285750" eaLnBrk="0" hangingPunct="0">
              <a:spcBef>
                <a:spcPct val="20000"/>
              </a:spcBef>
              <a:buClr>
                <a:srgbClr val="3333CC"/>
              </a:buClr>
              <a:buSzPct val="75000"/>
              <a:buFont typeface="Wingdings" pitchFamily="2" charset="2"/>
              <a:buChar char="v"/>
            </a:pPr>
            <a:r>
              <a:rPr lang="en-US" sz="2000">
                <a:solidFill>
                  <a:srgbClr val="002060"/>
                </a:solidFill>
                <a:latin typeface="Arial Narrow" pitchFamily="34" charset="0"/>
                <a:ea typeface="+mn-ea"/>
                <a:cs typeface="Arial" pitchFamily="34" charset="0"/>
              </a:rPr>
              <a:t>Also uses existing telephone infrastruture</a:t>
            </a:r>
          </a:p>
          <a:p>
            <a:pPr marL="742950" lvl="1" indent="-285750" eaLnBrk="0" hangingPunct="0">
              <a:spcBef>
                <a:spcPct val="20000"/>
              </a:spcBef>
              <a:buClr>
                <a:srgbClr val="3333CC"/>
              </a:buClr>
              <a:buSzPct val="75000"/>
              <a:buFont typeface="Wingdings" pitchFamily="2" charset="2"/>
              <a:buChar char="v"/>
            </a:pPr>
            <a:r>
              <a:rPr lang="en-US" sz="2000">
                <a:solidFill>
                  <a:srgbClr val="FF0000"/>
                </a:solidFill>
                <a:latin typeface="Arial Narrow" pitchFamily="34" charset="0"/>
                <a:ea typeface="+mn-ea"/>
                <a:cs typeface="Arial" pitchFamily="34" charset="0"/>
              </a:rPr>
              <a:t>up to 1 Mbps upstream (today typically &lt; 256 kbps)</a:t>
            </a:r>
          </a:p>
          <a:p>
            <a:pPr marL="742950" lvl="1" indent="-285750" eaLnBrk="0" hangingPunct="0">
              <a:spcBef>
                <a:spcPct val="20000"/>
              </a:spcBef>
              <a:buClr>
                <a:srgbClr val="3333CC"/>
              </a:buClr>
              <a:buSzPct val="75000"/>
              <a:buFont typeface="Wingdings" pitchFamily="2" charset="2"/>
              <a:buChar char="v"/>
            </a:pPr>
            <a:r>
              <a:rPr lang="en-US" sz="2000">
                <a:solidFill>
                  <a:srgbClr val="FF0000"/>
                </a:solidFill>
                <a:latin typeface="Arial Narrow" pitchFamily="34" charset="0"/>
                <a:ea typeface="+mn-ea"/>
                <a:cs typeface="Arial" pitchFamily="34" charset="0"/>
              </a:rPr>
              <a:t>up to 8 Mbps downstream (today typically &lt; 1 Mbps)</a:t>
            </a:r>
          </a:p>
          <a:p>
            <a:pPr marL="742950" lvl="1" indent="-285750" eaLnBrk="0" hangingPunct="0">
              <a:spcBef>
                <a:spcPct val="20000"/>
              </a:spcBef>
              <a:buClr>
                <a:srgbClr val="3333CC"/>
              </a:buClr>
              <a:buSzPct val="75000"/>
              <a:buFont typeface="Wingdings" pitchFamily="2" charset="2"/>
              <a:buChar char="v"/>
            </a:pPr>
            <a:r>
              <a:rPr lang="en-US" sz="2000">
                <a:solidFill>
                  <a:srgbClr val="002060"/>
                </a:solidFill>
                <a:latin typeface="Arial Narrow" pitchFamily="34" charset="0"/>
                <a:ea typeface="+mn-ea"/>
                <a:cs typeface="Arial" pitchFamily="34" charset="0"/>
              </a:rPr>
              <a:t>dedicated physical line to telephone central office</a:t>
            </a:r>
          </a:p>
        </p:txBody>
      </p:sp>
      <p:sp>
        <p:nvSpPr>
          <p:cNvPr id="69637" name="Rectangle 5"/>
          <p:cNvSpPr>
            <a:spLocks noChangeArrowheads="1"/>
          </p:cNvSpPr>
          <p:nvPr/>
        </p:nvSpPr>
        <p:spPr bwMode="auto">
          <a:xfrm>
            <a:off x="646113" y="4451350"/>
            <a:ext cx="73453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0" hangingPunct="0"/>
            <a:r>
              <a:rPr lang="en-US" sz="2000">
                <a:solidFill>
                  <a:srgbClr val="000000"/>
                </a:solidFill>
                <a:latin typeface="Times New Roman" pitchFamily="18" charset="0"/>
                <a:ea typeface="+mn-ea"/>
                <a:cs typeface="Arial" pitchFamily="34" charset="0"/>
              </a:rPr>
              <a:t>The telephone line carries simultaneously both data and telephone signals, which are encoded at different frequencies:</a:t>
            </a:r>
          </a:p>
        </p:txBody>
      </p:sp>
      <p:sp>
        <p:nvSpPr>
          <p:cNvPr id="53" name="Rectangle 52"/>
          <p:cNvSpPr/>
          <p:nvPr/>
        </p:nvSpPr>
        <p:spPr>
          <a:xfrm rot="16200000">
            <a:off x="5852319" y="5730081"/>
            <a:ext cx="1390650" cy="369888"/>
          </a:xfrm>
          <a:prstGeom prst="rect">
            <a:avLst/>
          </a:prstGeom>
        </p:spPr>
        <p:txBody>
          <a:bodyPr wrap="none">
            <a:spAutoFit/>
          </a:bodyPr>
          <a:lstStyle/>
          <a:p>
            <a:pPr eaLnBrk="0" hangingPunct="0">
              <a:defRPr/>
            </a:pPr>
            <a:r>
              <a:rPr lang="en-US" sz="1800" kern="0" dirty="0">
                <a:solidFill>
                  <a:srgbClr val="C00000"/>
                </a:solidFill>
                <a:latin typeface="Helvetica"/>
                <a:ea typeface="+mn-ea"/>
                <a:cs typeface="Arial" pitchFamily="34" charset="0"/>
              </a:rPr>
              <a:t>Asymmetric</a:t>
            </a:r>
            <a:endParaRPr lang="en-US" sz="1800" dirty="0">
              <a:solidFill>
                <a:srgbClr val="C00000"/>
              </a:solidFill>
              <a:latin typeface="Times New Roman" pitchFamily="18" charset="0"/>
              <a:ea typeface="+mn-ea"/>
              <a:cs typeface="Arial" pitchFamily="34" charset="0"/>
            </a:endParaRPr>
          </a:p>
        </p:txBody>
      </p:sp>
      <p:sp>
        <p:nvSpPr>
          <p:cNvPr id="2" name="Rectangle 1"/>
          <p:cNvSpPr/>
          <p:nvPr/>
        </p:nvSpPr>
        <p:spPr>
          <a:xfrm>
            <a:off x="7148354" y="5185433"/>
            <a:ext cx="1617274" cy="1631216"/>
          </a:xfrm>
          <a:prstGeom prst="rect">
            <a:avLst/>
          </a:prstGeom>
        </p:spPr>
        <p:txBody>
          <a:bodyPr wrap="square">
            <a:spAutoFit/>
          </a:bodyPr>
          <a:lstStyle/>
          <a:p>
            <a:r>
              <a:rPr lang="en-US" sz="2000" dirty="0">
                <a:solidFill>
                  <a:srgbClr val="000000"/>
                </a:solidFill>
                <a:latin typeface="Times New Roman" pitchFamily="18" charset="0"/>
                <a:ea typeface="+mn-ea"/>
                <a:cs typeface="Arial" pitchFamily="34" charset="0"/>
              </a:rPr>
              <a:t>DSLAM:A digital subscriber line access multiplexer </a:t>
            </a:r>
          </a:p>
        </p:txBody>
      </p:sp>
      <p:sp>
        <p:nvSpPr>
          <p:cNvPr id="3" name="AutoShape 73" descr="DSL modem এর ছবির ফলাফল"/>
          <p:cNvSpPr>
            <a:spLocks noChangeAspect="1" noChangeArrowheads="1"/>
          </p:cNvSpPr>
          <p:nvPr/>
        </p:nvSpPr>
        <p:spPr bwMode="auto">
          <a:xfrm>
            <a:off x="155575" y="-1608138"/>
            <a:ext cx="336232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Times New Roman" pitchFamily="18" charset="0"/>
              <a:ea typeface="+mn-ea"/>
              <a:cs typeface="Arial" pitchFamily="34" charset="0"/>
            </a:endParaRPr>
          </a:p>
        </p:txBody>
      </p:sp>
      <p:pic>
        <p:nvPicPr>
          <p:cNvPr id="69706" name="Picture 7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58854" y="2166023"/>
            <a:ext cx="671539" cy="1272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710" name="Picture 78" descr="DSLAM  modem এর ছবির ফলাফল"/>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44447" y="2613859"/>
            <a:ext cx="1360941" cy="884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2687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dirty="0">
                <a:latin typeface="Helvetica" pitchFamily="34" charset="0"/>
              </a:rPr>
              <a:t>VDSL</a:t>
            </a:r>
            <a:r>
              <a:rPr lang="en-US" sz="4000" dirty="0">
                <a:solidFill>
                  <a:srgbClr val="FF0000"/>
                </a:solidFill>
              </a:rPr>
              <a:t> </a:t>
            </a:r>
            <a:r>
              <a:rPr lang="en-US" sz="4000" dirty="0">
                <a:solidFill>
                  <a:schemeClr val="accent2">
                    <a:lumMod val="75000"/>
                  </a:schemeClr>
                </a:solidFill>
              </a:rPr>
              <a:t>(not covered!!!)</a:t>
            </a:r>
            <a:endParaRPr lang="en-US" dirty="0">
              <a:solidFill>
                <a:schemeClr val="accent2">
                  <a:lumMod val="75000"/>
                </a:schemeClr>
              </a:solidFill>
              <a:latin typeface="Helvetica" pitchFamily="34" charset="0"/>
            </a:endParaRPr>
          </a:p>
        </p:txBody>
      </p:sp>
      <p:sp>
        <p:nvSpPr>
          <p:cNvPr id="3" name="Footer Placeholder 2"/>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70660" name="Slide Number Placeholder 3"/>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8DAAC490-331C-452E-A253-357E91DB1745}" type="slidenum">
              <a:rPr lang="en-US" sz="1400" smtClean="0">
                <a:solidFill>
                  <a:srgbClr val="000000"/>
                </a:solidFill>
              </a:rPr>
              <a:pPr>
                <a:defRPr/>
              </a:pPr>
              <a:t>91</a:t>
            </a:fld>
            <a:endParaRPr lang="en-US" sz="1400">
              <a:solidFill>
                <a:srgbClr val="000000"/>
              </a:solidFill>
            </a:endParaRPr>
          </a:p>
        </p:txBody>
      </p:sp>
      <p:sp>
        <p:nvSpPr>
          <p:cNvPr id="70661" name="Rectangle 4"/>
          <p:cNvSpPr>
            <a:spLocks noChangeArrowheads="1"/>
          </p:cNvSpPr>
          <p:nvPr/>
        </p:nvSpPr>
        <p:spPr bwMode="auto">
          <a:xfrm>
            <a:off x="671513" y="1587500"/>
            <a:ext cx="77724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0" hangingPunct="0"/>
            <a:r>
              <a:rPr lang="en-US">
                <a:solidFill>
                  <a:srgbClr val="FF0000"/>
                </a:solidFill>
                <a:latin typeface="Helvetica" pitchFamily="34" charset="0"/>
                <a:ea typeface="+mn-ea"/>
                <a:cs typeface="Arial" pitchFamily="34" charset="0"/>
              </a:rPr>
              <a:t>Higher</a:t>
            </a:r>
            <a:r>
              <a:rPr lang="en-US">
                <a:solidFill>
                  <a:srgbClr val="002060"/>
                </a:solidFill>
                <a:latin typeface="Helvetica" pitchFamily="34" charset="0"/>
                <a:ea typeface="+mn-ea"/>
                <a:cs typeface="Arial" pitchFamily="34" charset="0"/>
              </a:rPr>
              <a:t> </a:t>
            </a:r>
            <a:r>
              <a:rPr lang="en-US">
                <a:solidFill>
                  <a:srgbClr val="FF0000"/>
                </a:solidFill>
                <a:latin typeface="Helvetica" pitchFamily="34" charset="0"/>
                <a:ea typeface="+mn-ea"/>
                <a:cs typeface="Arial" pitchFamily="34" charset="0"/>
              </a:rPr>
              <a:t>speed DSL</a:t>
            </a:r>
          </a:p>
          <a:p>
            <a:pPr algn="just" eaLnBrk="0" hangingPunct="0"/>
            <a:r>
              <a:rPr lang="en-US">
                <a:solidFill>
                  <a:srgbClr val="002060"/>
                </a:solidFill>
                <a:latin typeface="Helvetica" pitchFamily="34" charset="0"/>
                <a:ea typeface="+mn-ea"/>
                <a:cs typeface="Arial" pitchFamily="34" charset="0"/>
              </a:rPr>
              <a:t>Very- high speed DSL </a:t>
            </a:r>
            <a:r>
              <a:rPr lang="en-US">
                <a:solidFill>
                  <a:srgbClr val="C00000"/>
                </a:solidFill>
                <a:latin typeface="Helvetica" pitchFamily="34" charset="0"/>
                <a:ea typeface="+mn-ea"/>
                <a:cs typeface="Arial" pitchFamily="34" charset="0"/>
              </a:rPr>
              <a:t>(VDSL), </a:t>
            </a:r>
            <a:r>
              <a:rPr lang="en-US">
                <a:solidFill>
                  <a:srgbClr val="002060"/>
                </a:solidFill>
                <a:latin typeface="Helvetica" pitchFamily="34" charset="0"/>
                <a:ea typeface="+mn-ea"/>
                <a:cs typeface="Arial" pitchFamily="34" charset="0"/>
              </a:rPr>
              <a:t>with highest penetration today in South Korea and Japan</a:t>
            </a:r>
          </a:p>
          <a:p>
            <a:pPr algn="just" eaLnBrk="0" hangingPunct="0"/>
            <a:endParaRPr lang="en-US">
              <a:solidFill>
                <a:srgbClr val="002060"/>
              </a:solidFill>
              <a:latin typeface="Helvetica" pitchFamily="34" charset="0"/>
              <a:ea typeface="+mn-ea"/>
              <a:cs typeface="Arial" pitchFamily="34" charset="0"/>
            </a:endParaRPr>
          </a:p>
          <a:p>
            <a:pPr algn="just" eaLnBrk="0" hangingPunct="0"/>
            <a:r>
              <a:rPr lang="en-US">
                <a:solidFill>
                  <a:srgbClr val="C00000"/>
                </a:solidFill>
                <a:latin typeface="Helvetica" pitchFamily="34" charset="0"/>
                <a:ea typeface="+mn-ea"/>
                <a:cs typeface="Arial" pitchFamily="34" charset="0"/>
              </a:rPr>
              <a:t>12 to 55 Mbps</a:t>
            </a:r>
            <a:r>
              <a:rPr lang="en-US">
                <a:solidFill>
                  <a:srgbClr val="002060"/>
                </a:solidFill>
                <a:latin typeface="Helvetica" pitchFamily="34" charset="0"/>
                <a:ea typeface="+mn-ea"/>
                <a:cs typeface="Arial" pitchFamily="34" charset="0"/>
              </a:rPr>
              <a:t> for downstream and </a:t>
            </a:r>
          </a:p>
          <a:p>
            <a:pPr algn="just" eaLnBrk="0" hangingPunct="0"/>
            <a:r>
              <a:rPr lang="en-US">
                <a:solidFill>
                  <a:srgbClr val="C00000"/>
                </a:solidFill>
                <a:latin typeface="Helvetica" pitchFamily="34" charset="0"/>
                <a:ea typeface="+mn-ea"/>
                <a:cs typeface="Arial" pitchFamily="34" charset="0"/>
              </a:rPr>
              <a:t>1 .6 to 20 Mbps </a:t>
            </a:r>
            <a:r>
              <a:rPr lang="en-US">
                <a:solidFill>
                  <a:srgbClr val="002060"/>
                </a:solidFill>
                <a:latin typeface="Helvetica" pitchFamily="34" charset="0"/>
                <a:ea typeface="+mn-ea"/>
                <a:cs typeface="Arial" pitchFamily="34" charset="0"/>
              </a:rPr>
              <a:t>for upstream</a:t>
            </a:r>
          </a:p>
        </p:txBody>
      </p:sp>
      <p:sp>
        <p:nvSpPr>
          <p:cNvPr id="70662" name="Rectangle 5"/>
          <p:cNvSpPr>
            <a:spLocks noChangeArrowheads="1"/>
          </p:cNvSpPr>
          <p:nvPr/>
        </p:nvSpPr>
        <p:spPr bwMode="auto">
          <a:xfrm>
            <a:off x="515938" y="4733925"/>
            <a:ext cx="80819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b="1">
                <a:solidFill>
                  <a:srgbClr val="FF0000"/>
                </a:solidFill>
                <a:latin typeface="Arial" pitchFamily="34" charset="0"/>
                <a:ea typeface="+mn-ea"/>
                <a:cs typeface="Arial" pitchFamily="34" charset="0"/>
              </a:rPr>
              <a:t>Why called symmetric?</a:t>
            </a:r>
          </a:p>
          <a:p>
            <a:pPr eaLnBrk="0" hangingPunct="0"/>
            <a:r>
              <a:rPr lang="en-US">
                <a:solidFill>
                  <a:srgbClr val="000000"/>
                </a:solidFill>
                <a:latin typeface="Arial" pitchFamily="34" charset="0"/>
                <a:ea typeface="+mn-ea"/>
                <a:cs typeface="Arial" pitchFamily="34" charset="0"/>
              </a:rPr>
              <a:t>Because the downstream and upstream rates are different</a:t>
            </a:r>
            <a:endParaRPr lang="en-US" b="1">
              <a:solidFill>
                <a:srgbClr val="FF0000"/>
              </a:solidFill>
              <a:latin typeface="Arial" pitchFamily="34" charset="0"/>
              <a:ea typeface="+mn-ea"/>
              <a:cs typeface="Arial" pitchFamily="34" charset="0"/>
            </a:endParaRPr>
          </a:p>
        </p:txBody>
      </p:sp>
    </p:spTree>
    <p:extLst>
      <p:ext uri="{BB962C8B-B14F-4D97-AF65-F5344CB8AC3E}">
        <p14:creationId xmlns:p14="http://schemas.microsoft.com/office/powerpoint/2010/main" val="11434563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5"/>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71683" name="Slide Number Placeholder 6"/>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577B528A-0A1F-4C30-AFEE-2DBF3223814E}" type="slidenum">
              <a:rPr lang="en-US" sz="1400" smtClean="0">
                <a:solidFill>
                  <a:srgbClr val="000000"/>
                </a:solidFill>
              </a:rPr>
              <a:pPr>
                <a:defRPr/>
              </a:pPr>
              <a:t>92</a:t>
            </a:fld>
            <a:endParaRPr lang="en-US" sz="1400">
              <a:solidFill>
                <a:srgbClr val="000000"/>
              </a:solidFill>
            </a:endParaRPr>
          </a:p>
        </p:txBody>
      </p:sp>
      <p:sp>
        <p:nvSpPr>
          <p:cNvPr id="71684" name="Rectangle 2"/>
          <p:cNvSpPr>
            <a:spLocks noGrp="1" noChangeArrowheads="1"/>
          </p:cNvSpPr>
          <p:nvPr>
            <p:ph type="title"/>
          </p:nvPr>
        </p:nvSpPr>
        <p:spPr>
          <a:xfrm>
            <a:off x="304800" y="228600"/>
            <a:ext cx="8618538" cy="1143000"/>
          </a:xfrm>
        </p:spPr>
        <p:txBody>
          <a:bodyPr/>
          <a:lstStyle/>
          <a:p>
            <a:r>
              <a:rPr lang="en-US" sz="3200" dirty="0">
                <a:latin typeface="Helvetica" pitchFamily="34" charset="0"/>
              </a:rPr>
              <a:t>Residential access: using cable modems</a:t>
            </a:r>
            <a:r>
              <a:rPr lang="en-US" sz="4000" dirty="0">
                <a:solidFill>
                  <a:srgbClr val="FF0000"/>
                </a:solidFill>
              </a:rPr>
              <a:t> (not covered!!!)</a:t>
            </a:r>
            <a:endParaRPr lang="en-US" dirty="0">
              <a:latin typeface="Helvetica" pitchFamily="34" charset="0"/>
            </a:endParaRPr>
          </a:p>
        </p:txBody>
      </p:sp>
      <p:sp>
        <p:nvSpPr>
          <p:cNvPr id="71685" name="Rectangle 3"/>
          <p:cNvSpPr>
            <a:spLocks noGrp="1" noChangeArrowheads="1"/>
          </p:cNvSpPr>
          <p:nvPr>
            <p:ph type="body" sz="half" idx="1"/>
          </p:nvPr>
        </p:nvSpPr>
        <p:spPr>
          <a:xfrm>
            <a:off x="533400" y="2212975"/>
            <a:ext cx="7337425" cy="3460750"/>
          </a:xfrm>
        </p:spPr>
        <p:txBody>
          <a:bodyPr/>
          <a:lstStyle/>
          <a:p>
            <a:r>
              <a:rPr lang="en-US" sz="2000">
                <a:latin typeface="Helvetica" pitchFamily="34" charset="0"/>
              </a:rPr>
              <a:t>Does not use telephone infrastructure</a:t>
            </a:r>
          </a:p>
          <a:p>
            <a:pPr lvl="1"/>
            <a:r>
              <a:rPr lang="en-US" sz="2000">
                <a:latin typeface="Helvetica" pitchFamily="34" charset="0"/>
              </a:rPr>
              <a:t>Instead uses cable TV infrastructure</a:t>
            </a:r>
          </a:p>
          <a:p>
            <a:r>
              <a:rPr lang="en-US" sz="2000">
                <a:solidFill>
                  <a:srgbClr val="FF0000"/>
                </a:solidFill>
                <a:latin typeface="Helvetica" pitchFamily="34" charset="0"/>
              </a:rPr>
              <a:t>HFC: Hybrid Fiber Coax</a:t>
            </a:r>
            <a:endParaRPr lang="en-US" sz="2000">
              <a:latin typeface="Helvetica" pitchFamily="34" charset="0"/>
            </a:endParaRPr>
          </a:p>
          <a:p>
            <a:pPr lvl="1"/>
            <a:r>
              <a:rPr lang="en-US" sz="2000">
                <a:solidFill>
                  <a:schemeClr val="tx1"/>
                </a:solidFill>
                <a:latin typeface="Helvetica" pitchFamily="34" charset="0"/>
              </a:rPr>
              <a:t>asymmetric: </a:t>
            </a:r>
            <a:r>
              <a:rPr lang="en-US" sz="2000"/>
              <a:t>DOCSIS 2.0 standard defines: </a:t>
            </a:r>
            <a:r>
              <a:rPr lang="en-US" sz="2000">
                <a:solidFill>
                  <a:schemeClr val="tx1"/>
                </a:solidFill>
                <a:latin typeface="Helvetica" pitchFamily="34" charset="0"/>
              </a:rPr>
              <a:t>up to 42.8Mbps downstream, 30.7 Mbps upstream</a:t>
            </a:r>
          </a:p>
          <a:p>
            <a:r>
              <a:rPr lang="en-US" sz="2000">
                <a:solidFill>
                  <a:srgbClr val="FF0000"/>
                </a:solidFill>
                <a:latin typeface="Helvetica" pitchFamily="34" charset="0"/>
              </a:rPr>
              <a:t>network</a:t>
            </a:r>
            <a:r>
              <a:rPr lang="en-US" sz="2000">
                <a:latin typeface="Helvetica" pitchFamily="34" charset="0"/>
              </a:rPr>
              <a:t> of cable and fiber attaches homes to ISP router</a:t>
            </a:r>
          </a:p>
          <a:p>
            <a:pPr lvl="1"/>
            <a:r>
              <a:rPr lang="en-US" sz="2000">
                <a:solidFill>
                  <a:schemeClr val="tx1"/>
                </a:solidFill>
                <a:latin typeface="Helvetica" pitchFamily="34" charset="0"/>
              </a:rPr>
              <a:t>homes</a:t>
            </a:r>
            <a:r>
              <a:rPr lang="en-US" sz="2000">
                <a:latin typeface="Helvetica" pitchFamily="34" charset="0"/>
              </a:rPr>
              <a:t> </a:t>
            </a:r>
            <a:r>
              <a:rPr lang="en-US" sz="2000">
                <a:solidFill>
                  <a:srgbClr val="FF0000"/>
                </a:solidFill>
                <a:latin typeface="Helvetica" pitchFamily="34" charset="0"/>
              </a:rPr>
              <a:t>share access </a:t>
            </a:r>
            <a:r>
              <a:rPr lang="en-US" sz="2000">
                <a:solidFill>
                  <a:schemeClr val="tx1"/>
                </a:solidFill>
                <a:latin typeface="Helvetica" pitchFamily="34" charset="0"/>
              </a:rPr>
              <a:t>to router </a:t>
            </a:r>
          </a:p>
          <a:p>
            <a:r>
              <a:rPr lang="en-US" sz="2000">
                <a:solidFill>
                  <a:schemeClr val="tx1"/>
                </a:solidFill>
                <a:latin typeface="Arial" pitchFamily="34" charset="0"/>
                <a:cs typeface="Arial" pitchFamily="34" charset="0"/>
              </a:rPr>
              <a:t>unlike DSL, which has </a:t>
            </a:r>
            <a:r>
              <a:rPr lang="en-US" sz="2000">
                <a:solidFill>
                  <a:srgbClr val="FF0000"/>
                </a:solidFill>
                <a:latin typeface="Arial" pitchFamily="34" charset="0"/>
                <a:cs typeface="Arial" pitchFamily="34" charset="0"/>
              </a:rPr>
              <a:t>dedicated access,</a:t>
            </a:r>
            <a:r>
              <a:rPr lang="en-US" sz="2000">
                <a:latin typeface="Arial" pitchFamily="34" charset="0"/>
                <a:cs typeface="Arial" pitchFamily="34" charset="0"/>
              </a:rPr>
              <a:t> it is a shared broadcast medium</a:t>
            </a:r>
          </a:p>
          <a:p>
            <a:pPr lvl="1">
              <a:buFont typeface="Wingdings" pitchFamily="2" charset="2"/>
              <a:buNone/>
            </a:pPr>
            <a:endParaRPr lang="en-US" sz="2000">
              <a:latin typeface="Helvetica" pitchFamily="34" charset="0"/>
            </a:endParaRPr>
          </a:p>
        </p:txBody>
      </p:sp>
      <p:sp>
        <p:nvSpPr>
          <p:cNvPr id="71686" name="Rectangle 5"/>
          <p:cNvSpPr>
            <a:spLocks noChangeArrowheads="1"/>
          </p:cNvSpPr>
          <p:nvPr/>
        </p:nvSpPr>
        <p:spPr bwMode="auto">
          <a:xfrm>
            <a:off x="442913" y="5657850"/>
            <a:ext cx="8229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dirty="0">
                <a:solidFill>
                  <a:srgbClr val="000000"/>
                </a:solidFill>
                <a:latin typeface="Times New Roman" pitchFamily="18" charset="0"/>
                <a:ea typeface="+mn-ea"/>
                <a:cs typeface="Arial" pitchFamily="34" charset="0"/>
              </a:rPr>
              <a:t>Cable Internet access requires special modems, called </a:t>
            </a:r>
            <a:r>
              <a:rPr lang="en-US" b="1" dirty="0">
                <a:solidFill>
                  <a:srgbClr val="000000"/>
                </a:solidFill>
                <a:latin typeface="Times New Roman" pitchFamily="18" charset="0"/>
                <a:ea typeface="+mn-ea"/>
                <a:cs typeface="Arial" pitchFamily="34" charset="0"/>
              </a:rPr>
              <a:t>cable modems.</a:t>
            </a:r>
          </a:p>
        </p:txBody>
      </p:sp>
      <p:sp>
        <p:nvSpPr>
          <p:cNvPr id="71687" name="Rectangle 6"/>
          <p:cNvSpPr>
            <a:spLocks noChangeArrowheads="1"/>
          </p:cNvSpPr>
          <p:nvPr/>
        </p:nvSpPr>
        <p:spPr bwMode="auto">
          <a:xfrm>
            <a:off x="323850" y="1198563"/>
            <a:ext cx="84216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0" hangingPunct="0"/>
            <a:r>
              <a:rPr lang="en-US" sz="2000">
                <a:solidFill>
                  <a:srgbClr val="000000"/>
                </a:solidFill>
                <a:latin typeface="Times New Roman" pitchFamily="18" charset="0"/>
                <a:ea typeface="+mn-ea"/>
                <a:cs typeface="Arial" pitchFamily="34" charset="0"/>
              </a:rPr>
              <a:t>In a traditional cable television system, </a:t>
            </a:r>
            <a:r>
              <a:rPr lang="en-US" sz="2000" b="1">
                <a:solidFill>
                  <a:srgbClr val="000000"/>
                </a:solidFill>
                <a:latin typeface="Times New Roman" pitchFamily="18" charset="0"/>
                <a:ea typeface="+mn-ea"/>
                <a:cs typeface="Arial" pitchFamily="34" charset="0"/>
              </a:rPr>
              <a:t>a cable head end </a:t>
            </a:r>
            <a:r>
              <a:rPr lang="en-US" sz="2000">
                <a:solidFill>
                  <a:srgbClr val="000000"/>
                </a:solidFill>
                <a:latin typeface="Times New Roman" pitchFamily="18" charset="0"/>
                <a:ea typeface="+mn-ea"/>
                <a:cs typeface="Arial" pitchFamily="34" charset="0"/>
              </a:rPr>
              <a:t>broadcasts television channels through a distribution network of coaxial cable and amplifiers to residences.</a:t>
            </a:r>
          </a:p>
        </p:txBody>
      </p:sp>
    </p:spTree>
    <p:extLst>
      <p:ext uri="{BB962C8B-B14F-4D97-AF65-F5344CB8AC3E}">
        <p14:creationId xmlns:p14="http://schemas.microsoft.com/office/powerpoint/2010/main" val="5504619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b="1" dirty="0"/>
              <a:t>Cable Internet access</a:t>
            </a:r>
            <a:r>
              <a:rPr lang="en-US" sz="4000" dirty="0">
                <a:solidFill>
                  <a:srgbClr val="FF0000"/>
                </a:solidFill>
              </a:rPr>
              <a:t> (not covered!!!)</a:t>
            </a:r>
            <a:endParaRPr lang="en-US" dirty="0"/>
          </a:p>
        </p:txBody>
      </p:sp>
      <p:sp>
        <p:nvSpPr>
          <p:cNvPr id="3" name="Footer Placeholder 2"/>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72708" name="Slide Number Placeholder 3"/>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E6CA5112-5344-483A-A22E-E737266CAE91}" type="slidenum">
              <a:rPr lang="en-US" sz="1400" smtClean="0">
                <a:solidFill>
                  <a:srgbClr val="000000"/>
                </a:solidFill>
              </a:rPr>
              <a:pPr>
                <a:defRPr/>
              </a:pPr>
              <a:t>93</a:t>
            </a:fld>
            <a:endParaRPr lang="en-US" sz="1400">
              <a:solidFill>
                <a:srgbClr val="000000"/>
              </a:solidFill>
            </a:endParaRPr>
          </a:p>
        </p:txBody>
      </p:sp>
      <p:pic>
        <p:nvPicPr>
          <p:cNvPr id="7270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8588" y="3078163"/>
            <a:ext cx="6459537" cy="335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0" name="Rectangle 5"/>
          <p:cNvSpPr>
            <a:spLocks noChangeArrowheads="1"/>
          </p:cNvSpPr>
          <p:nvPr/>
        </p:nvSpPr>
        <p:spPr bwMode="auto">
          <a:xfrm>
            <a:off x="5675313" y="2335213"/>
            <a:ext cx="30908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solidFill>
                  <a:srgbClr val="FF0000"/>
                </a:solidFill>
                <a:latin typeface="Times New Roman" pitchFamily="18" charset="0"/>
                <a:ea typeface="+mn-ea"/>
                <a:cs typeface="Arial" pitchFamily="34" charset="0"/>
              </a:rPr>
              <a:t>Cable Modem Termination System </a:t>
            </a:r>
            <a:r>
              <a:rPr lang="en-US">
                <a:solidFill>
                  <a:srgbClr val="000000"/>
                </a:solidFill>
                <a:latin typeface="Times New Roman" pitchFamily="18" charset="0"/>
                <a:ea typeface="+mn-ea"/>
                <a:cs typeface="Arial" pitchFamily="34" charset="0"/>
              </a:rPr>
              <a:t>(CMTS)</a:t>
            </a:r>
          </a:p>
        </p:txBody>
      </p:sp>
      <p:sp>
        <p:nvSpPr>
          <p:cNvPr id="72711" name="Rectangle 6"/>
          <p:cNvSpPr>
            <a:spLocks noChangeArrowheads="1"/>
          </p:cNvSpPr>
          <p:nvPr/>
        </p:nvSpPr>
        <p:spPr bwMode="auto">
          <a:xfrm>
            <a:off x="773113" y="1477963"/>
            <a:ext cx="72199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0" hangingPunct="0"/>
            <a:r>
              <a:rPr lang="en-US" sz="2000">
                <a:solidFill>
                  <a:srgbClr val="000000"/>
                </a:solidFill>
                <a:latin typeface="Times-Roman"/>
                <a:ea typeface="+mn-ea"/>
                <a:cs typeface="Arial" pitchFamily="34" charset="0"/>
              </a:rPr>
              <a:t>Cable modems divide the HFC network into two channels, a downstream and an upstream channel</a:t>
            </a:r>
            <a:r>
              <a:rPr lang="en-US">
                <a:solidFill>
                  <a:srgbClr val="000000"/>
                </a:solidFill>
                <a:latin typeface="Times-Roman"/>
                <a:ea typeface="+mn-ea"/>
                <a:cs typeface="Arial" pitchFamily="34" charset="0"/>
              </a:rPr>
              <a:t>.</a:t>
            </a:r>
            <a:endParaRPr lang="en-US">
              <a:solidFill>
                <a:srgbClr val="000000"/>
              </a:solidFill>
              <a:latin typeface="Times New Roman" pitchFamily="18" charset="0"/>
              <a:ea typeface="+mn-ea"/>
              <a:cs typeface="Arial" pitchFamily="34" charset="0"/>
            </a:endParaRPr>
          </a:p>
        </p:txBody>
      </p:sp>
      <p:sp>
        <p:nvSpPr>
          <p:cNvPr id="72712" name="TextBox 4"/>
          <p:cNvSpPr txBox="1">
            <a:spLocks noChangeArrowheads="1"/>
          </p:cNvSpPr>
          <p:nvPr/>
        </p:nvSpPr>
        <p:spPr bwMode="auto">
          <a:xfrm>
            <a:off x="5367338" y="4986338"/>
            <a:ext cx="24907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a:solidFill>
                  <a:srgbClr val="000000"/>
                </a:solidFill>
                <a:ea typeface="+mn-ea"/>
              </a:rPr>
              <a:t>Cable Head End</a:t>
            </a:r>
          </a:p>
        </p:txBody>
      </p:sp>
    </p:spTree>
    <p:extLst>
      <p:ext uri="{BB962C8B-B14F-4D97-AF65-F5344CB8AC3E}">
        <p14:creationId xmlns:p14="http://schemas.microsoft.com/office/powerpoint/2010/main" val="7339818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 name="Footer Placeholder 3"/>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73731" name="Slide Number Placeholder 4"/>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D881116F-A9D1-4FC2-B4A4-01582F3100A5}" type="slidenum">
              <a:rPr lang="en-US" sz="1400" smtClean="0">
                <a:solidFill>
                  <a:srgbClr val="000000"/>
                </a:solidFill>
              </a:rPr>
              <a:pPr>
                <a:defRPr/>
              </a:pPr>
              <a:t>94</a:t>
            </a:fld>
            <a:endParaRPr lang="en-US" sz="1400">
              <a:solidFill>
                <a:srgbClr val="000000"/>
              </a:solidFill>
            </a:endParaRPr>
          </a:p>
        </p:txBody>
      </p:sp>
      <p:sp>
        <p:nvSpPr>
          <p:cNvPr id="73732" name="Rectangle 2"/>
          <p:cNvSpPr>
            <a:spLocks noGrp="1" noChangeArrowheads="1"/>
          </p:cNvSpPr>
          <p:nvPr>
            <p:ph type="title"/>
          </p:nvPr>
        </p:nvSpPr>
        <p:spPr>
          <a:xfrm>
            <a:off x="419100" y="211138"/>
            <a:ext cx="8229600" cy="1143000"/>
          </a:xfrm>
        </p:spPr>
        <p:txBody>
          <a:bodyPr/>
          <a:lstStyle/>
          <a:p>
            <a:r>
              <a:rPr lang="en-US" sz="2800" dirty="0"/>
              <a:t>Cable Network Architecture: Inner structure</a:t>
            </a:r>
            <a:r>
              <a:rPr lang="en-US" sz="2800" dirty="0">
                <a:solidFill>
                  <a:srgbClr val="FF0000"/>
                </a:solidFill>
              </a:rPr>
              <a:t> (not covered!!!)</a:t>
            </a:r>
            <a:endParaRPr lang="en-US" sz="2800" dirty="0"/>
          </a:p>
        </p:txBody>
      </p:sp>
      <p:pic>
        <p:nvPicPr>
          <p:cNvPr id="73733" name="Picture 3" descr="house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6550" y="3873500"/>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4" name="Picture 4" descr="house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613" y="4308475"/>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5" name="Picture 5"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7338" y="40640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3736" name="Group 6"/>
          <p:cNvGrpSpPr>
            <a:grpSpLocks/>
          </p:cNvGrpSpPr>
          <p:nvPr/>
        </p:nvGrpSpPr>
        <p:grpSpPr bwMode="auto">
          <a:xfrm>
            <a:off x="3916363" y="4227513"/>
            <a:ext cx="255587" cy="633412"/>
            <a:chOff x="2055" y="2297"/>
            <a:chExt cx="161" cy="399"/>
          </a:xfrm>
        </p:grpSpPr>
        <p:sp>
          <p:nvSpPr>
            <p:cNvPr id="229383" name="Rectangle 7"/>
            <p:cNvSpPr>
              <a:spLocks noChangeArrowheads="1"/>
            </p:cNvSpPr>
            <p:nvPr/>
          </p:nvSpPr>
          <p:spPr bwMode="auto">
            <a:xfrm rot="-5400000">
              <a:off x="1844" y="2496"/>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229384" name="Rectangle 8"/>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grpSp>
      <p:pic>
        <p:nvPicPr>
          <p:cNvPr id="73737" name="Picture 9"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3138" y="40767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8" name="Picture 10"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2438" y="53340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9" name="Picture 11" descr="house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813" y="5070475"/>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40" name="Picture 12"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4838" y="55245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3741" name="Group 13"/>
          <p:cNvGrpSpPr>
            <a:grpSpLocks/>
          </p:cNvGrpSpPr>
          <p:nvPr/>
        </p:nvGrpSpPr>
        <p:grpSpPr bwMode="auto">
          <a:xfrm flipV="1">
            <a:off x="6770688" y="4906963"/>
            <a:ext cx="255587" cy="820737"/>
            <a:chOff x="2459" y="2251"/>
            <a:chExt cx="161" cy="517"/>
          </a:xfrm>
        </p:grpSpPr>
        <p:sp>
          <p:nvSpPr>
            <p:cNvPr id="229390" name="Rectangle 14"/>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229391" name="Rectangle 15"/>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grpSp>
      <p:grpSp>
        <p:nvGrpSpPr>
          <p:cNvPr id="73742" name="Group 16"/>
          <p:cNvGrpSpPr>
            <a:grpSpLocks/>
          </p:cNvGrpSpPr>
          <p:nvPr/>
        </p:nvGrpSpPr>
        <p:grpSpPr bwMode="auto">
          <a:xfrm flipV="1">
            <a:off x="5529263" y="4887913"/>
            <a:ext cx="255587" cy="379412"/>
            <a:chOff x="2315" y="2599"/>
            <a:chExt cx="161" cy="239"/>
          </a:xfrm>
        </p:grpSpPr>
        <p:sp>
          <p:nvSpPr>
            <p:cNvPr id="229393" name="Rectangle 17"/>
            <p:cNvSpPr>
              <a:spLocks noChangeArrowheads="1"/>
            </p:cNvSpPr>
            <p:nvPr/>
          </p:nvSpPr>
          <p:spPr bwMode="auto">
            <a:xfrm rot="-5400000">
              <a:off x="2184" y="2705"/>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229394" name="Rectangle 18"/>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grpSp>
      <p:grpSp>
        <p:nvGrpSpPr>
          <p:cNvPr id="73743" name="Group 19"/>
          <p:cNvGrpSpPr>
            <a:grpSpLocks/>
          </p:cNvGrpSpPr>
          <p:nvPr/>
        </p:nvGrpSpPr>
        <p:grpSpPr bwMode="auto">
          <a:xfrm flipV="1">
            <a:off x="4094163" y="4900613"/>
            <a:ext cx="255587" cy="633412"/>
            <a:chOff x="2055" y="2297"/>
            <a:chExt cx="161" cy="399"/>
          </a:xfrm>
        </p:grpSpPr>
        <p:sp>
          <p:nvSpPr>
            <p:cNvPr id="229396" name="Rectangle 20"/>
            <p:cNvSpPr>
              <a:spLocks noChangeArrowheads="1"/>
            </p:cNvSpPr>
            <p:nvPr/>
          </p:nvSpPr>
          <p:spPr bwMode="auto">
            <a:xfrm rot="-5400000">
              <a:off x="1844" y="2483"/>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229397" name="Rectangle 21"/>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grpSp>
      <p:grpSp>
        <p:nvGrpSpPr>
          <p:cNvPr id="73744" name="Group 22"/>
          <p:cNvGrpSpPr>
            <a:grpSpLocks/>
          </p:cNvGrpSpPr>
          <p:nvPr/>
        </p:nvGrpSpPr>
        <p:grpSpPr bwMode="auto">
          <a:xfrm>
            <a:off x="7126288" y="4246563"/>
            <a:ext cx="255587" cy="630237"/>
            <a:chOff x="3561" y="2643"/>
            <a:chExt cx="161" cy="397"/>
          </a:xfrm>
        </p:grpSpPr>
        <p:sp>
          <p:nvSpPr>
            <p:cNvPr id="229399" name="Rectangle 23"/>
            <p:cNvSpPr>
              <a:spLocks noChangeArrowheads="1"/>
            </p:cNvSpPr>
            <p:nvPr/>
          </p:nvSpPr>
          <p:spPr bwMode="auto">
            <a:xfrm rot="-5400000">
              <a:off x="3376" y="2828"/>
              <a:ext cx="39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229400" name="Rectangle 24"/>
            <p:cNvSpPr>
              <a:spLocks noChangeArrowheads="1"/>
            </p:cNvSpPr>
            <p:nvPr/>
          </p:nvSpPr>
          <p:spPr bwMode="auto">
            <a:xfrm>
              <a:off x="3562" y="2643"/>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grpSp>
      <p:grpSp>
        <p:nvGrpSpPr>
          <p:cNvPr id="73745" name="Group 25"/>
          <p:cNvGrpSpPr>
            <a:grpSpLocks/>
          </p:cNvGrpSpPr>
          <p:nvPr/>
        </p:nvGrpSpPr>
        <p:grpSpPr bwMode="auto">
          <a:xfrm>
            <a:off x="5757863" y="4468813"/>
            <a:ext cx="255587" cy="379412"/>
            <a:chOff x="2315" y="2599"/>
            <a:chExt cx="161" cy="239"/>
          </a:xfrm>
        </p:grpSpPr>
        <p:sp>
          <p:nvSpPr>
            <p:cNvPr id="229402" name="Rectangle 26"/>
            <p:cNvSpPr>
              <a:spLocks noChangeArrowheads="1"/>
            </p:cNvSpPr>
            <p:nvPr/>
          </p:nvSpPr>
          <p:spPr bwMode="auto">
            <a:xfrm rot="-5400000">
              <a:off x="2184" y="2718"/>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229403" name="Rectangle 27"/>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grpSp>
      <p:grpSp>
        <p:nvGrpSpPr>
          <p:cNvPr id="73746" name="Group 28"/>
          <p:cNvGrpSpPr>
            <a:grpSpLocks/>
          </p:cNvGrpSpPr>
          <p:nvPr/>
        </p:nvGrpSpPr>
        <p:grpSpPr bwMode="auto">
          <a:xfrm>
            <a:off x="5221288" y="4030663"/>
            <a:ext cx="255587" cy="820737"/>
            <a:chOff x="2459" y="2251"/>
            <a:chExt cx="161" cy="517"/>
          </a:xfrm>
        </p:grpSpPr>
        <p:sp>
          <p:nvSpPr>
            <p:cNvPr id="229405" name="Rectangle 29"/>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229406" name="Rectangle 30"/>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grpSp>
      <p:sp>
        <p:nvSpPr>
          <p:cNvPr id="229407" name="Rectangle 31"/>
          <p:cNvSpPr>
            <a:spLocks noChangeArrowheads="1"/>
          </p:cNvSpPr>
          <p:nvPr/>
        </p:nvSpPr>
        <p:spPr bwMode="auto">
          <a:xfrm flipV="1">
            <a:off x="2613025" y="4846638"/>
            <a:ext cx="5092700" cy="42862"/>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73748" name="Text Box 32"/>
          <p:cNvSpPr txBox="1">
            <a:spLocks noChangeArrowheads="1"/>
          </p:cNvSpPr>
          <p:nvPr/>
        </p:nvSpPr>
        <p:spPr bwMode="auto">
          <a:xfrm>
            <a:off x="4416425" y="5584825"/>
            <a:ext cx="692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r>
              <a:rPr lang="en-US" sz="1600">
                <a:solidFill>
                  <a:srgbClr val="000000"/>
                </a:solidFill>
                <a:latin typeface="Arial" pitchFamily="34" charset="0"/>
                <a:ea typeface="+mn-ea"/>
              </a:rPr>
              <a:t>home</a:t>
            </a:r>
          </a:p>
        </p:txBody>
      </p:sp>
      <p:pic>
        <p:nvPicPr>
          <p:cNvPr id="73749" name="Picture 33" descr="building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125" y="4356100"/>
            <a:ext cx="150495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50" name="Text Box 34"/>
          <p:cNvSpPr txBox="1">
            <a:spLocks noChangeArrowheads="1"/>
          </p:cNvSpPr>
          <p:nvPr/>
        </p:nvSpPr>
        <p:spPr bwMode="auto">
          <a:xfrm>
            <a:off x="1127125" y="5140325"/>
            <a:ext cx="15144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r>
              <a:rPr lang="en-US" sz="1600">
                <a:solidFill>
                  <a:srgbClr val="000000"/>
                </a:solidFill>
                <a:latin typeface="Arial" pitchFamily="34" charset="0"/>
                <a:ea typeface="+mn-ea"/>
              </a:rPr>
              <a:t>cable headend</a:t>
            </a:r>
          </a:p>
        </p:txBody>
      </p:sp>
      <p:sp>
        <p:nvSpPr>
          <p:cNvPr id="73751" name="Text Box 35"/>
          <p:cNvSpPr txBox="1">
            <a:spLocks noChangeArrowheads="1"/>
          </p:cNvSpPr>
          <p:nvPr/>
        </p:nvSpPr>
        <p:spPr bwMode="auto">
          <a:xfrm>
            <a:off x="2146300" y="5711825"/>
            <a:ext cx="19335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hangingPunct="1"/>
            <a:r>
              <a:rPr lang="en-US" sz="1600">
                <a:solidFill>
                  <a:srgbClr val="000000"/>
                </a:solidFill>
                <a:latin typeface="Arial" pitchFamily="34" charset="0"/>
                <a:ea typeface="+mn-ea"/>
              </a:rPr>
              <a:t>cable distribution</a:t>
            </a:r>
          </a:p>
          <a:p>
            <a:pPr algn="ctr" eaLnBrk="1" hangingPunct="1"/>
            <a:r>
              <a:rPr lang="en-US" sz="1600">
                <a:solidFill>
                  <a:srgbClr val="000000"/>
                </a:solidFill>
                <a:latin typeface="Arial" pitchFamily="34" charset="0"/>
                <a:ea typeface="+mn-ea"/>
              </a:rPr>
              <a:t>network (simplified)</a:t>
            </a:r>
          </a:p>
        </p:txBody>
      </p:sp>
      <p:sp>
        <p:nvSpPr>
          <p:cNvPr id="73752" name="Line 36"/>
          <p:cNvSpPr>
            <a:spLocks noChangeShapeType="1"/>
          </p:cNvSpPr>
          <p:nvPr/>
        </p:nvSpPr>
        <p:spPr bwMode="auto">
          <a:xfrm flipV="1">
            <a:off x="3124200" y="4940300"/>
            <a:ext cx="406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73753" name="Text Box 37"/>
          <p:cNvSpPr txBox="1">
            <a:spLocks noChangeArrowheads="1"/>
          </p:cNvSpPr>
          <p:nvPr/>
        </p:nvSpPr>
        <p:spPr bwMode="auto">
          <a:xfrm>
            <a:off x="4133850" y="3057525"/>
            <a:ext cx="4376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a:solidFill>
                  <a:srgbClr val="000000"/>
                </a:solidFill>
                <a:latin typeface="Comic Sans MS" pitchFamily="66" charset="0"/>
                <a:ea typeface="+mn-ea"/>
              </a:rPr>
              <a:t>Typically 500 to 5,000 homes</a:t>
            </a:r>
            <a:endParaRPr lang="en-US">
              <a:solidFill>
                <a:srgbClr val="000000"/>
              </a:solidFill>
              <a:ea typeface="+mn-ea"/>
            </a:endParaRPr>
          </a:p>
        </p:txBody>
      </p:sp>
    </p:spTree>
    <p:extLst>
      <p:ext uri="{BB962C8B-B14F-4D97-AF65-F5344CB8AC3E}">
        <p14:creationId xmlns:p14="http://schemas.microsoft.com/office/powerpoint/2010/main" val="274221475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 name="Footer Placeholder 3"/>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74755" name="Slide Number Placeholder 4"/>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BDEF95E2-CE89-4813-AEA9-5FD31D309F93}" type="slidenum">
              <a:rPr lang="en-US" sz="1400" smtClean="0">
                <a:solidFill>
                  <a:srgbClr val="000000"/>
                </a:solidFill>
              </a:rPr>
              <a:pPr>
                <a:defRPr/>
              </a:pPr>
              <a:t>95</a:t>
            </a:fld>
            <a:endParaRPr lang="en-US" sz="1400">
              <a:solidFill>
                <a:srgbClr val="000000"/>
              </a:solidFill>
            </a:endParaRPr>
          </a:p>
        </p:txBody>
      </p:sp>
      <p:sp>
        <p:nvSpPr>
          <p:cNvPr id="74756" name="Rectangle 2"/>
          <p:cNvSpPr>
            <a:spLocks noGrp="1" noChangeArrowheads="1"/>
          </p:cNvSpPr>
          <p:nvPr>
            <p:ph type="title"/>
          </p:nvPr>
        </p:nvSpPr>
        <p:spPr>
          <a:xfrm>
            <a:off x="419100" y="211138"/>
            <a:ext cx="8229600" cy="1143000"/>
          </a:xfrm>
        </p:spPr>
        <p:txBody>
          <a:bodyPr/>
          <a:lstStyle/>
          <a:p>
            <a:r>
              <a:rPr lang="en-US" sz="2800" dirty="0"/>
              <a:t>Cable Network Architecture: Overview</a:t>
            </a:r>
            <a:r>
              <a:rPr lang="en-US" sz="2800" dirty="0">
                <a:solidFill>
                  <a:srgbClr val="FF0000"/>
                </a:solidFill>
              </a:rPr>
              <a:t> (not covered!!!)</a:t>
            </a:r>
            <a:endParaRPr lang="en-US" sz="2800" dirty="0"/>
          </a:p>
        </p:txBody>
      </p:sp>
      <p:pic>
        <p:nvPicPr>
          <p:cNvPr id="74757" name="Picture 3" descr="house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6550" y="3873500"/>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4" descr="house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613" y="4308475"/>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9" name="Picture 5"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7338" y="40640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760" name="Group 6"/>
          <p:cNvGrpSpPr>
            <a:grpSpLocks/>
          </p:cNvGrpSpPr>
          <p:nvPr/>
        </p:nvGrpSpPr>
        <p:grpSpPr bwMode="auto">
          <a:xfrm>
            <a:off x="3916363" y="4227513"/>
            <a:ext cx="255587" cy="633412"/>
            <a:chOff x="2055" y="2297"/>
            <a:chExt cx="161" cy="399"/>
          </a:xfrm>
        </p:grpSpPr>
        <p:sp>
          <p:nvSpPr>
            <p:cNvPr id="231431" name="Rectangle 7"/>
            <p:cNvSpPr>
              <a:spLocks noChangeArrowheads="1"/>
            </p:cNvSpPr>
            <p:nvPr/>
          </p:nvSpPr>
          <p:spPr bwMode="auto">
            <a:xfrm rot="-5400000">
              <a:off x="1844" y="2496"/>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231432" name="Rectangle 8"/>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grpSp>
      <p:pic>
        <p:nvPicPr>
          <p:cNvPr id="74761" name="Picture 9"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3138" y="40767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10"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2438" y="53340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3" name="Picture 11" descr="house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813" y="5070475"/>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4" name="Picture 12"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4838" y="55245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765" name="Group 13"/>
          <p:cNvGrpSpPr>
            <a:grpSpLocks/>
          </p:cNvGrpSpPr>
          <p:nvPr/>
        </p:nvGrpSpPr>
        <p:grpSpPr bwMode="auto">
          <a:xfrm flipV="1">
            <a:off x="6770688" y="4906963"/>
            <a:ext cx="255587" cy="820737"/>
            <a:chOff x="2459" y="2251"/>
            <a:chExt cx="161" cy="517"/>
          </a:xfrm>
        </p:grpSpPr>
        <p:sp>
          <p:nvSpPr>
            <p:cNvPr id="231438" name="Rectangle 14"/>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231439" name="Rectangle 15"/>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grpSp>
      <p:grpSp>
        <p:nvGrpSpPr>
          <p:cNvPr id="74766" name="Group 16"/>
          <p:cNvGrpSpPr>
            <a:grpSpLocks/>
          </p:cNvGrpSpPr>
          <p:nvPr/>
        </p:nvGrpSpPr>
        <p:grpSpPr bwMode="auto">
          <a:xfrm flipV="1">
            <a:off x="5529263" y="4887913"/>
            <a:ext cx="255587" cy="379412"/>
            <a:chOff x="2315" y="2599"/>
            <a:chExt cx="161" cy="239"/>
          </a:xfrm>
        </p:grpSpPr>
        <p:sp>
          <p:nvSpPr>
            <p:cNvPr id="231441" name="Rectangle 17"/>
            <p:cNvSpPr>
              <a:spLocks noChangeArrowheads="1"/>
            </p:cNvSpPr>
            <p:nvPr/>
          </p:nvSpPr>
          <p:spPr bwMode="auto">
            <a:xfrm rot="-5400000">
              <a:off x="2184" y="2705"/>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231442" name="Rectangle 18"/>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grpSp>
      <p:grpSp>
        <p:nvGrpSpPr>
          <p:cNvPr id="74767" name="Group 19"/>
          <p:cNvGrpSpPr>
            <a:grpSpLocks/>
          </p:cNvGrpSpPr>
          <p:nvPr/>
        </p:nvGrpSpPr>
        <p:grpSpPr bwMode="auto">
          <a:xfrm flipV="1">
            <a:off x="4094163" y="4900613"/>
            <a:ext cx="255587" cy="633412"/>
            <a:chOff x="2055" y="2297"/>
            <a:chExt cx="161" cy="399"/>
          </a:xfrm>
        </p:grpSpPr>
        <p:sp>
          <p:nvSpPr>
            <p:cNvPr id="231444" name="Rectangle 20"/>
            <p:cNvSpPr>
              <a:spLocks noChangeArrowheads="1"/>
            </p:cNvSpPr>
            <p:nvPr/>
          </p:nvSpPr>
          <p:spPr bwMode="auto">
            <a:xfrm rot="-5400000">
              <a:off x="1844" y="2483"/>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231445" name="Rectangle 21"/>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grpSp>
      <p:grpSp>
        <p:nvGrpSpPr>
          <p:cNvPr id="74768" name="Group 22"/>
          <p:cNvGrpSpPr>
            <a:grpSpLocks/>
          </p:cNvGrpSpPr>
          <p:nvPr/>
        </p:nvGrpSpPr>
        <p:grpSpPr bwMode="auto">
          <a:xfrm>
            <a:off x="7126288" y="4246563"/>
            <a:ext cx="255587" cy="630237"/>
            <a:chOff x="3561" y="2643"/>
            <a:chExt cx="161" cy="397"/>
          </a:xfrm>
        </p:grpSpPr>
        <p:sp>
          <p:nvSpPr>
            <p:cNvPr id="231447" name="Rectangle 23"/>
            <p:cNvSpPr>
              <a:spLocks noChangeArrowheads="1"/>
            </p:cNvSpPr>
            <p:nvPr/>
          </p:nvSpPr>
          <p:spPr bwMode="auto">
            <a:xfrm rot="-5400000">
              <a:off x="3376" y="2828"/>
              <a:ext cx="39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231448" name="Rectangle 24"/>
            <p:cNvSpPr>
              <a:spLocks noChangeArrowheads="1"/>
            </p:cNvSpPr>
            <p:nvPr/>
          </p:nvSpPr>
          <p:spPr bwMode="auto">
            <a:xfrm>
              <a:off x="3562" y="2643"/>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grpSp>
      <p:grpSp>
        <p:nvGrpSpPr>
          <p:cNvPr id="74769" name="Group 25"/>
          <p:cNvGrpSpPr>
            <a:grpSpLocks/>
          </p:cNvGrpSpPr>
          <p:nvPr/>
        </p:nvGrpSpPr>
        <p:grpSpPr bwMode="auto">
          <a:xfrm>
            <a:off x="5757863" y="4468813"/>
            <a:ext cx="255587" cy="379412"/>
            <a:chOff x="2315" y="2599"/>
            <a:chExt cx="161" cy="239"/>
          </a:xfrm>
        </p:grpSpPr>
        <p:sp>
          <p:nvSpPr>
            <p:cNvPr id="231450" name="Rectangle 26"/>
            <p:cNvSpPr>
              <a:spLocks noChangeArrowheads="1"/>
            </p:cNvSpPr>
            <p:nvPr/>
          </p:nvSpPr>
          <p:spPr bwMode="auto">
            <a:xfrm rot="-5400000">
              <a:off x="2184" y="2718"/>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231451" name="Rectangle 27"/>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grpSp>
      <p:grpSp>
        <p:nvGrpSpPr>
          <p:cNvPr id="74770" name="Group 28"/>
          <p:cNvGrpSpPr>
            <a:grpSpLocks/>
          </p:cNvGrpSpPr>
          <p:nvPr/>
        </p:nvGrpSpPr>
        <p:grpSpPr bwMode="auto">
          <a:xfrm>
            <a:off x="5221288" y="4030663"/>
            <a:ext cx="255587" cy="820737"/>
            <a:chOff x="2459" y="2251"/>
            <a:chExt cx="161" cy="517"/>
          </a:xfrm>
        </p:grpSpPr>
        <p:sp>
          <p:nvSpPr>
            <p:cNvPr id="231453" name="Rectangle 29"/>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231454" name="Rectangle 30"/>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grpSp>
      <p:sp>
        <p:nvSpPr>
          <p:cNvPr id="231455" name="Rectangle 31"/>
          <p:cNvSpPr>
            <a:spLocks noChangeArrowheads="1"/>
          </p:cNvSpPr>
          <p:nvPr/>
        </p:nvSpPr>
        <p:spPr bwMode="auto">
          <a:xfrm flipV="1">
            <a:off x="2613025" y="4846638"/>
            <a:ext cx="5092700" cy="42862"/>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74772" name="Text Box 32"/>
          <p:cNvSpPr txBox="1">
            <a:spLocks noChangeArrowheads="1"/>
          </p:cNvSpPr>
          <p:nvPr/>
        </p:nvSpPr>
        <p:spPr bwMode="auto">
          <a:xfrm>
            <a:off x="4416425" y="5584825"/>
            <a:ext cx="692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r>
              <a:rPr lang="en-US" sz="1600">
                <a:solidFill>
                  <a:srgbClr val="000000"/>
                </a:solidFill>
                <a:latin typeface="Arial" pitchFamily="34" charset="0"/>
                <a:ea typeface="+mn-ea"/>
              </a:rPr>
              <a:t>home</a:t>
            </a:r>
          </a:p>
        </p:txBody>
      </p:sp>
      <p:pic>
        <p:nvPicPr>
          <p:cNvPr id="74773" name="Picture 33" descr="building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125" y="4356100"/>
            <a:ext cx="150495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74" name="Text Box 34"/>
          <p:cNvSpPr txBox="1">
            <a:spLocks noChangeArrowheads="1"/>
          </p:cNvSpPr>
          <p:nvPr/>
        </p:nvSpPr>
        <p:spPr bwMode="auto">
          <a:xfrm>
            <a:off x="1127125" y="5140325"/>
            <a:ext cx="15144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r>
              <a:rPr lang="en-US" sz="1600">
                <a:solidFill>
                  <a:srgbClr val="000000"/>
                </a:solidFill>
                <a:latin typeface="Arial" pitchFamily="34" charset="0"/>
                <a:ea typeface="+mn-ea"/>
              </a:rPr>
              <a:t>cable headend</a:t>
            </a:r>
          </a:p>
        </p:txBody>
      </p:sp>
      <p:sp>
        <p:nvSpPr>
          <p:cNvPr id="74775" name="Text Box 35"/>
          <p:cNvSpPr txBox="1">
            <a:spLocks noChangeArrowheads="1"/>
          </p:cNvSpPr>
          <p:nvPr/>
        </p:nvSpPr>
        <p:spPr bwMode="auto">
          <a:xfrm>
            <a:off x="2257425" y="5711825"/>
            <a:ext cx="17065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hangingPunct="1"/>
            <a:r>
              <a:rPr lang="en-US" sz="1600">
                <a:solidFill>
                  <a:srgbClr val="000000"/>
                </a:solidFill>
                <a:latin typeface="Arial" pitchFamily="34" charset="0"/>
                <a:ea typeface="+mn-ea"/>
              </a:rPr>
              <a:t>cable distribution</a:t>
            </a:r>
          </a:p>
          <a:p>
            <a:pPr algn="ctr" eaLnBrk="1" hangingPunct="1"/>
            <a:r>
              <a:rPr lang="en-US" sz="1600">
                <a:solidFill>
                  <a:srgbClr val="000000"/>
                </a:solidFill>
                <a:latin typeface="Arial" pitchFamily="34" charset="0"/>
                <a:ea typeface="+mn-ea"/>
              </a:rPr>
              <a:t>network</a:t>
            </a:r>
          </a:p>
        </p:txBody>
      </p:sp>
      <p:sp>
        <p:nvSpPr>
          <p:cNvPr id="74776" name="Line 36"/>
          <p:cNvSpPr>
            <a:spLocks noChangeShapeType="1"/>
          </p:cNvSpPr>
          <p:nvPr/>
        </p:nvSpPr>
        <p:spPr bwMode="auto">
          <a:xfrm flipV="1">
            <a:off x="3124200" y="4940300"/>
            <a:ext cx="406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nvGrpSpPr>
          <p:cNvPr id="9" name="Group 37"/>
          <p:cNvGrpSpPr>
            <a:grpSpLocks/>
          </p:cNvGrpSpPr>
          <p:nvPr/>
        </p:nvGrpSpPr>
        <p:grpSpPr bwMode="auto">
          <a:xfrm>
            <a:off x="304800" y="1520825"/>
            <a:ext cx="2552700" cy="2873375"/>
            <a:chOff x="192" y="958"/>
            <a:chExt cx="1608" cy="1810"/>
          </a:xfrm>
        </p:grpSpPr>
        <p:sp>
          <p:nvSpPr>
            <p:cNvPr id="74778" name="Freeform 38"/>
            <p:cNvSpPr>
              <a:spLocks/>
            </p:cNvSpPr>
            <p:nvPr/>
          </p:nvSpPr>
          <p:spPr bwMode="auto">
            <a:xfrm>
              <a:off x="336" y="1856"/>
              <a:ext cx="1432" cy="912"/>
            </a:xfrm>
            <a:custGeom>
              <a:avLst/>
              <a:gdLst>
                <a:gd name="T0" fmla="*/ 544 w 1432"/>
                <a:gd name="T1" fmla="*/ 912 h 912"/>
                <a:gd name="T2" fmla="*/ 0 w 1432"/>
                <a:gd name="T3" fmla="*/ 224 h 912"/>
                <a:gd name="T4" fmla="*/ 288 w 1432"/>
                <a:gd name="T5" fmla="*/ 400 h 912"/>
                <a:gd name="T6" fmla="*/ 672 w 1432"/>
                <a:gd name="T7" fmla="*/ 512 h 912"/>
                <a:gd name="T8" fmla="*/ 960 w 1432"/>
                <a:gd name="T9" fmla="*/ 464 h 912"/>
                <a:gd name="T10" fmla="*/ 1176 w 1432"/>
                <a:gd name="T11" fmla="*/ 336 h 912"/>
                <a:gd name="T12" fmla="*/ 1432 w 1432"/>
                <a:gd name="T13" fmla="*/ 0 h 912"/>
                <a:gd name="T14" fmla="*/ 1016 w 1432"/>
                <a:gd name="T15" fmla="*/ 896 h 912"/>
                <a:gd name="T16" fmla="*/ 544 w 1432"/>
                <a:gd name="T17" fmla="*/ 912 h 9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32"/>
                <a:gd name="T28" fmla="*/ 0 h 912"/>
                <a:gd name="T29" fmla="*/ 1432 w 1432"/>
                <a:gd name="T30" fmla="*/ 912 h 9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32" h="912">
                  <a:moveTo>
                    <a:pt x="544" y="912"/>
                  </a:moveTo>
                  <a:lnTo>
                    <a:pt x="0" y="224"/>
                  </a:lnTo>
                  <a:lnTo>
                    <a:pt x="288" y="400"/>
                  </a:lnTo>
                  <a:lnTo>
                    <a:pt x="672" y="512"/>
                  </a:lnTo>
                  <a:lnTo>
                    <a:pt x="960" y="464"/>
                  </a:lnTo>
                  <a:lnTo>
                    <a:pt x="1176" y="336"/>
                  </a:lnTo>
                  <a:lnTo>
                    <a:pt x="1432" y="0"/>
                  </a:lnTo>
                  <a:lnTo>
                    <a:pt x="1016" y="896"/>
                  </a:lnTo>
                  <a:lnTo>
                    <a:pt x="544" y="912"/>
                  </a:lnTo>
                  <a:close/>
                </a:path>
              </a:pathLst>
            </a:custGeom>
            <a:gradFill rotWithShape="1">
              <a:gsLst>
                <a:gs pos="0">
                  <a:schemeClr val="tx1"/>
                </a:gs>
                <a:gs pos="100000">
                  <a:schemeClr val="bg1"/>
                </a:gs>
              </a:gsLst>
              <a:lin ang="540000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sp>
          <p:nvSpPr>
            <p:cNvPr id="74779" name="Oval 39"/>
            <p:cNvSpPr>
              <a:spLocks noChangeArrowheads="1"/>
            </p:cNvSpPr>
            <p:nvPr/>
          </p:nvSpPr>
          <p:spPr bwMode="auto">
            <a:xfrm>
              <a:off x="192" y="968"/>
              <a:ext cx="1608" cy="1392"/>
            </a:xfrm>
            <a:prstGeom prst="ellipse">
              <a:avLst/>
            </a:prstGeom>
            <a:solidFill>
              <a:schemeClr val="bg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grpSp>
          <p:nvGrpSpPr>
            <p:cNvPr id="74780" name="Group 40"/>
            <p:cNvGrpSpPr>
              <a:grpSpLocks/>
            </p:cNvGrpSpPr>
            <p:nvPr/>
          </p:nvGrpSpPr>
          <p:grpSpPr bwMode="auto">
            <a:xfrm>
              <a:off x="399" y="958"/>
              <a:ext cx="1215" cy="1341"/>
              <a:chOff x="351" y="918"/>
              <a:chExt cx="1215" cy="1341"/>
            </a:xfrm>
          </p:grpSpPr>
          <p:sp>
            <p:nvSpPr>
              <p:cNvPr id="231465" name="Rectangle 41"/>
              <p:cNvSpPr>
                <a:spLocks noChangeArrowheads="1"/>
              </p:cNvSpPr>
              <p:nvPr/>
            </p:nvSpPr>
            <p:spPr bwMode="auto">
              <a:xfrm rot="5400000" flipH="1">
                <a:off x="689" y="1858"/>
                <a:ext cx="31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231466" name="Rectangle 42"/>
              <p:cNvSpPr>
                <a:spLocks noChangeArrowheads="1"/>
              </p:cNvSpPr>
              <p:nvPr/>
            </p:nvSpPr>
            <p:spPr bwMode="auto">
              <a:xfrm rot="5400000" flipH="1">
                <a:off x="513" y="1566"/>
                <a:ext cx="31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231467" name="Rectangle 43"/>
              <p:cNvSpPr>
                <a:spLocks noChangeArrowheads="1"/>
              </p:cNvSpPr>
              <p:nvPr/>
            </p:nvSpPr>
            <p:spPr bwMode="auto">
              <a:xfrm rot="5400000" flipH="1">
                <a:off x="1049" y="1558"/>
                <a:ext cx="31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pic>
            <p:nvPicPr>
              <p:cNvPr id="74784" name="Picture 44" descr="pedge_66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 y="1126"/>
                <a:ext cx="461"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85" name="Picture 45" descr="pedge_66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5" y="1150"/>
                <a:ext cx="461"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86" name="Picture 46" descr="pedge_66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 y="1822"/>
                <a:ext cx="461"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471" name="Rectangle 47"/>
              <p:cNvSpPr>
                <a:spLocks noChangeArrowheads="1"/>
              </p:cNvSpPr>
              <p:nvPr/>
            </p:nvSpPr>
            <p:spPr bwMode="auto">
              <a:xfrm flipV="1">
                <a:off x="454" y="1685"/>
                <a:ext cx="1112" cy="27"/>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74788" name="Text Box 48"/>
              <p:cNvSpPr txBox="1">
                <a:spLocks noChangeArrowheads="1"/>
              </p:cNvSpPr>
              <p:nvPr/>
            </p:nvSpPr>
            <p:spPr bwMode="auto">
              <a:xfrm>
                <a:off x="710" y="918"/>
                <a:ext cx="6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r>
                  <a:rPr lang="en-US" sz="1600">
                    <a:solidFill>
                      <a:srgbClr val="000000"/>
                    </a:solidFill>
                    <a:latin typeface="Arial" pitchFamily="34" charset="0"/>
                    <a:ea typeface="+mn-ea"/>
                  </a:rPr>
                  <a:t>server(s)</a:t>
                </a:r>
              </a:p>
            </p:txBody>
          </p:sp>
        </p:grpSp>
      </p:grpSp>
    </p:spTree>
    <p:extLst>
      <p:ext uri="{BB962C8B-B14F-4D97-AF65-F5344CB8AC3E}">
        <p14:creationId xmlns:p14="http://schemas.microsoft.com/office/powerpoint/2010/main" val="31889408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 name="Footer Placeholder 3"/>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75779" name="Slide Number Placeholder 4"/>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63B885F6-6899-4162-B89C-306982ACBE29}" type="slidenum">
              <a:rPr lang="en-US" sz="1400" smtClean="0">
                <a:solidFill>
                  <a:srgbClr val="000000"/>
                </a:solidFill>
              </a:rPr>
              <a:pPr>
                <a:defRPr/>
              </a:pPr>
              <a:t>96</a:t>
            </a:fld>
            <a:endParaRPr lang="en-US" sz="1400">
              <a:solidFill>
                <a:srgbClr val="000000"/>
              </a:solidFill>
            </a:endParaRPr>
          </a:p>
        </p:txBody>
      </p:sp>
      <p:sp>
        <p:nvSpPr>
          <p:cNvPr id="75780" name="Rectangle 2"/>
          <p:cNvSpPr>
            <a:spLocks noGrp="1" noChangeArrowheads="1"/>
          </p:cNvSpPr>
          <p:nvPr>
            <p:ph type="title"/>
          </p:nvPr>
        </p:nvSpPr>
        <p:spPr>
          <a:xfrm>
            <a:off x="419100" y="211138"/>
            <a:ext cx="8229600" cy="1143000"/>
          </a:xfrm>
        </p:spPr>
        <p:txBody>
          <a:bodyPr/>
          <a:lstStyle/>
          <a:p>
            <a:r>
              <a:rPr lang="en-US" sz="2800" dirty="0"/>
              <a:t>Cable Network Architecture: Overview</a:t>
            </a:r>
            <a:r>
              <a:rPr lang="en-US" sz="2800" dirty="0">
                <a:solidFill>
                  <a:srgbClr val="FF0000"/>
                </a:solidFill>
              </a:rPr>
              <a:t> (not covered!!!)</a:t>
            </a:r>
            <a:endParaRPr lang="en-US" sz="2800" dirty="0"/>
          </a:p>
        </p:txBody>
      </p:sp>
      <p:pic>
        <p:nvPicPr>
          <p:cNvPr id="75781" name="Picture 3" descr="house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6550" y="3873500"/>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2" name="Picture 4" descr="house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613" y="4308475"/>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3" name="Picture 5"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7338" y="40640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5784" name="Group 6"/>
          <p:cNvGrpSpPr>
            <a:grpSpLocks/>
          </p:cNvGrpSpPr>
          <p:nvPr/>
        </p:nvGrpSpPr>
        <p:grpSpPr bwMode="auto">
          <a:xfrm>
            <a:off x="3916363" y="4227513"/>
            <a:ext cx="255587" cy="633412"/>
            <a:chOff x="2055" y="2297"/>
            <a:chExt cx="161" cy="399"/>
          </a:xfrm>
        </p:grpSpPr>
        <p:sp>
          <p:nvSpPr>
            <p:cNvPr id="233479" name="Rectangle 7"/>
            <p:cNvSpPr>
              <a:spLocks noChangeArrowheads="1"/>
            </p:cNvSpPr>
            <p:nvPr/>
          </p:nvSpPr>
          <p:spPr bwMode="auto">
            <a:xfrm rot="-5400000">
              <a:off x="1844" y="2496"/>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233480" name="Rectangle 8"/>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grpSp>
      <p:pic>
        <p:nvPicPr>
          <p:cNvPr id="75785" name="Picture 9"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3138" y="40767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6" name="Picture 10"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2438" y="53340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7" name="Picture 11" descr="house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813" y="5070475"/>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8" name="Picture 12"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4838" y="55245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5789" name="Group 13"/>
          <p:cNvGrpSpPr>
            <a:grpSpLocks/>
          </p:cNvGrpSpPr>
          <p:nvPr/>
        </p:nvGrpSpPr>
        <p:grpSpPr bwMode="auto">
          <a:xfrm flipV="1">
            <a:off x="6770688" y="4906963"/>
            <a:ext cx="255587" cy="820737"/>
            <a:chOff x="2459" y="2251"/>
            <a:chExt cx="161" cy="517"/>
          </a:xfrm>
        </p:grpSpPr>
        <p:sp>
          <p:nvSpPr>
            <p:cNvPr id="233486" name="Rectangle 14"/>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233487" name="Rectangle 15"/>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grpSp>
      <p:grpSp>
        <p:nvGrpSpPr>
          <p:cNvPr id="75790" name="Group 16"/>
          <p:cNvGrpSpPr>
            <a:grpSpLocks/>
          </p:cNvGrpSpPr>
          <p:nvPr/>
        </p:nvGrpSpPr>
        <p:grpSpPr bwMode="auto">
          <a:xfrm flipV="1">
            <a:off x="5529263" y="4887913"/>
            <a:ext cx="255587" cy="379412"/>
            <a:chOff x="2315" y="2599"/>
            <a:chExt cx="161" cy="239"/>
          </a:xfrm>
        </p:grpSpPr>
        <p:sp>
          <p:nvSpPr>
            <p:cNvPr id="233489" name="Rectangle 17"/>
            <p:cNvSpPr>
              <a:spLocks noChangeArrowheads="1"/>
            </p:cNvSpPr>
            <p:nvPr/>
          </p:nvSpPr>
          <p:spPr bwMode="auto">
            <a:xfrm rot="-5400000">
              <a:off x="2184" y="2705"/>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233490" name="Rectangle 18"/>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grpSp>
      <p:grpSp>
        <p:nvGrpSpPr>
          <p:cNvPr id="75791" name="Group 19"/>
          <p:cNvGrpSpPr>
            <a:grpSpLocks/>
          </p:cNvGrpSpPr>
          <p:nvPr/>
        </p:nvGrpSpPr>
        <p:grpSpPr bwMode="auto">
          <a:xfrm flipV="1">
            <a:off x="4094163" y="4900613"/>
            <a:ext cx="255587" cy="633412"/>
            <a:chOff x="2055" y="2297"/>
            <a:chExt cx="161" cy="399"/>
          </a:xfrm>
        </p:grpSpPr>
        <p:sp>
          <p:nvSpPr>
            <p:cNvPr id="233492" name="Rectangle 20"/>
            <p:cNvSpPr>
              <a:spLocks noChangeArrowheads="1"/>
            </p:cNvSpPr>
            <p:nvPr/>
          </p:nvSpPr>
          <p:spPr bwMode="auto">
            <a:xfrm rot="-5400000">
              <a:off x="1844" y="2483"/>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233493" name="Rectangle 21"/>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grpSp>
      <p:grpSp>
        <p:nvGrpSpPr>
          <p:cNvPr id="75792" name="Group 22"/>
          <p:cNvGrpSpPr>
            <a:grpSpLocks/>
          </p:cNvGrpSpPr>
          <p:nvPr/>
        </p:nvGrpSpPr>
        <p:grpSpPr bwMode="auto">
          <a:xfrm>
            <a:off x="7126288" y="4246563"/>
            <a:ext cx="255587" cy="630237"/>
            <a:chOff x="3561" y="2643"/>
            <a:chExt cx="161" cy="397"/>
          </a:xfrm>
        </p:grpSpPr>
        <p:sp>
          <p:nvSpPr>
            <p:cNvPr id="233495" name="Rectangle 23"/>
            <p:cNvSpPr>
              <a:spLocks noChangeArrowheads="1"/>
            </p:cNvSpPr>
            <p:nvPr/>
          </p:nvSpPr>
          <p:spPr bwMode="auto">
            <a:xfrm rot="-5400000">
              <a:off x="3376" y="2828"/>
              <a:ext cx="39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233496" name="Rectangle 24"/>
            <p:cNvSpPr>
              <a:spLocks noChangeArrowheads="1"/>
            </p:cNvSpPr>
            <p:nvPr/>
          </p:nvSpPr>
          <p:spPr bwMode="auto">
            <a:xfrm>
              <a:off x="3562" y="2643"/>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grpSp>
      <p:grpSp>
        <p:nvGrpSpPr>
          <p:cNvPr id="75793" name="Group 25"/>
          <p:cNvGrpSpPr>
            <a:grpSpLocks/>
          </p:cNvGrpSpPr>
          <p:nvPr/>
        </p:nvGrpSpPr>
        <p:grpSpPr bwMode="auto">
          <a:xfrm>
            <a:off x="5757863" y="4468813"/>
            <a:ext cx="255587" cy="379412"/>
            <a:chOff x="2315" y="2599"/>
            <a:chExt cx="161" cy="239"/>
          </a:xfrm>
        </p:grpSpPr>
        <p:sp>
          <p:nvSpPr>
            <p:cNvPr id="233498" name="Rectangle 26"/>
            <p:cNvSpPr>
              <a:spLocks noChangeArrowheads="1"/>
            </p:cNvSpPr>
            <p:nvPr/>
          </p:nvSpPr>
          <p:spPr bwMode="auto">
            <a:xfrm rot="-5400000">
              <a:off x="2184" y="2718"/>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233499" name="Rectangle 27"/>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grpSp>
      <p:grpSp>
        <p:nvGrpSpPr>
          <p:cNvPr id="75794" name="Group 28"/>
          <p:cNvGrpSpPr>
            <a:grpSpLocks/>
          </p:cNvGrpSpPr>
          <p:nvPr/>
        </p:nvGrpSpPr>
        <p:grpSpPr bwMode="auto">
          <a:xfrm>
            <a:off x="5221288" y="4030663"/>
            <a:ext cx="255587" cy="820737"/>
            <a:chOff x="2459" y="2251"/>
            <a:chExt cx="161" cy="517"/>
          </a:xfrm>
        </p:grpSpPr>
        <p:sp>
          <p:nvSpPr>
            <p:cNvPr id="233501" name="Rectangle 29"/>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233502" name="Rectangle 30"/>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grpSp>
      <p:sp>
        <p:nvSpPr>
          <p:cNvPr id="233503" name="Rectangle 31"/>
          <p:cNvSpPr>
            <a:spLocks noChangeArrowheads="1"/>
          </p:cNvSpPr>
          <p:nvPr/>
        </p:nvSpPr>
        <p:spPr bwMode="auto">
          <a:xfrm flipV="1">
            <a:off x="2613025" y="4846638"/>
            <a:ext cx="5092700" cy="42862"/>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75796" name="Text Box 32"/>
          <p:cNvSpPr txBox="1">
            <a:spLocks noChangeArrowheads="1"/>
          </p:cNvSpPr>
          <p:nvPr/>
        </p:nvSpPr>
        <p:spPr bwMode="auto">
          <a:xfrm>
            <a:off x="4416425" y="5584825"/>
            <a:ext cx="692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r>
              <a:rPr lang="en-US" sz="1600">
                <a:solidFill>
                  <a:srgbClr val="000000"/>
                </a:solidFill>
                <a:latin typeface="Arial" pitchFamily="34" charset="0"/>
                <a:ea typeface="+mn-ea"/>
              </a:rPr>
              <a:t>home</a:t>
            </a:r>
          </a:p>
        </p:txBody>
      </p:sp>
      <p:pic>
        <p:nvPicPr>
          <p:cNvPr id="75797" name="Picture 33" descr="building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125" y="4356100"/>
            <a:ext cx="150495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98" name="Text Box 34"/>
          <p:cNvSpPr txBox="1">
            <a:spLocks noChangeArrowheads="1"/>
          </p:cNvSpPr>
          <p:nvPr/>
        </p:nvSpPr>
        <p:spPr bwMode="auto">
          <a:xfrm>
            <a:off x="1127125" y="5140325"/>
            <a:ext cx="15144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r>
              <a:rPr lang="en-US" sz="1600">
                <a:solidFill>
                  <a:srgbClr val="000000"/>
                </a:solidFill>
                <a:latin typeface="Arial" pitchFamily="34" charset="0"/>
                <a:ea typeface="+mn-ea"/>
              </a:rPr>
              <a:t>cable headend</a:t>
            </a:r>
          </a:p>
        </p:txBody>
      </p:sp>
      <p:sp>
        <p:nvSpPr>
          <p:cNvPr id="75799" name="Text Box 35"/>
          <p:cNvSpPr txBox="1">
            <a:spLocks noChangeArrowheads="1"/>
          </p:cNvSpPr>
          <p:nvPr/>
        </p:nvSpPr>
        <p:spPr bwMode="auto">
          <a:xfrm>
            <a:off x="2146300" y="5711825"/>
            <a:ext cx="19335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hangingPunct="1"/>
            <a:r>
              <a:rPr lang="en-US" sz="1600">
                <a:solidFill>
                  <a:srgbClr val="000000"/>
                </a:solidFill>
                <a:latin typeface="Arial" pitchFamily="34" charset="0"/>
                <a:ea typeface="+mn-ea"/>
              </a:rPr>
              <a:t>cable distribution</a:t>
            </a:r>
          </a:p>
          <a:p>
            <a:pPr algn="ctr" eaLnBrk="1" hangingPunct="1"/>
            <a:r>
              <a:rPr lang="en-US" sz="1600">
                <a:solidFill>
                  <a:srgbClr val="000000"/>
                </a:solidFill>
                <a:latin typeface="Arial" pitchFamily="34" charset="0"/>
                <a:ea typeface="+mn-ea"/>
              </a:rPr>
              <a:t>network (simplified)</a:t>
            </a:r>
          </a:p>
        </p:txBody>
      </p:sp>
      <p:sp>
        <p:nvSpPr>
          <p:cNvPr id="75800" name="Line 36"/>
          <p:cNvSpPr>
            <a:spLocks noChangeShapeType="1"/>
          </p:cNvSpPr>
          <p:nvPr/>
        </p:nvSpPr>
        <p:spPr bwMode="auto">
          <a:xfrm flipV="1">
            <a:off x="3124200" y="4940300"/>
            <a:ext cx="406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nvGrpSpPr>
          <p:cNvPr id="9" name="Group 37"/>
          <p:cNvGrpSpPr>
            <a:grpSpLocks/>
          </p:cNvGrpSpPr>
          <p:nvPr/>
        </p:nvGrpSpPr>
        <p:grpSpPr bwMode="auto">
          <a:xfrm>
            <a:off x="3429000" y="1181100"/>
            <a:ext cx="5232400" cy="2806700"/>
            <a:chOff x="2160" y="744"/>
            <a:chExt cx="3296" cy="1768"/>
          </a:xfrm>
        </p:grpSpPr>
        <p:sp>
          <p:nvSpPr>
            <p:cNvPr id="75802" name="Freeform 38"/>
            <p:cNvSpPr>
              <a:spLocks/>
            </p:cNvSpPr>
            <p:nvPr/>
          </p:nvSpPr>
          <p:spPr bwMode="auto">
            <a:xfrm>
              <a:off x="2544" y="2048"/>
              <a:ext cx="2432" cy="464"/>
            </a:xfrm>
            <a:custGeom>
              <a:avLst/>
              <a:gdLst>
                <a:gd name="T0" fmla="*/ 912 w 2432"/>
                <a:gd name="T1" fmla="*/ 448 h 464"/>
                <a:gd name="T2" fmla="*/ 1496 w 2432"/>
                <a:gd name="T3" fmla="*/ 464 h 464"/>
                <a:gd name="T4" fmla="*/ 2432 w 2432"/>
                <a:gd name="T5" fmla="*/ 48 h 464"/>
                <a:gd name="T6" fmla="*/ 1784 w 2432"/>
                <a:gd name="T7" fmla="*/ 176 h 464"/>
                <a:gd name="T8" fmla="*/ 864 w 2432"/>
                <a:gd name="T9" fmla="*/ 208 h 464"/>
                <a:gd name="T10" fmla="*/ 0 w 2432"/>
                <a:gd name="T11" fmla="*/ 0 h 464"/>
                <a:gd name="T12" fmla="*/ 0 60000 65536"/>
                <a:gd name="T13" fmla="*/ 0 60000 65536"/>
                <a:gd name="T14" fmla="*/ 0 60000 65536"/>
                <a:gd name="T15" fmla="*/ 0 60000 65536"/>
                <a:gd name="T16" fmla="*/ 0 60000 65536"/>
                <a:gd name="T17" fmla="*/ 0 60000 65536"/>
                <a:gd name="T18" fmla="*/ 0 w 2432"/>
                <a:gd name="T19" fmla="*/ 0 h 464"/>
                <a:gd name="T20" fmla="*/ 2432 w 2432"/>
                <a:gd name="T21" fmla="*/ 464 h 464"/>
              </a:gdLst>
              <a:ahLst/>
              <a:cxnLst>
                <a:cxn ang="T12">
                  <a:pos x="T0" y="T1"/>
                </a:cxn>
                <a:cxn ang="T13">
                  <a:pos x="T2" y="T3"/>
                </a:cxn>
                <a:cxn ang="T14">
                  <a:pos x="T4" y="T5"/>
                </a:cxn>
                <a:cxn ang="T15">
                  <a:pos x="T6" y="T7"/>
                </a:cxn>
                <a:cxn ang="T16">
                  <a:pos x="T8" y="T9"/>
                </a:cxn>
                <a:cxn ang="T17">
                  <a:pos x="T10" y="T11"/>
                </a:cxn>
              </a:cxnLst>
              <a:rect l="T18" t="T19" r="T20" b="T21"/>
              <a:pathLst>
                <a:path w="2432" h="464">
                  <a:moveTo>
                    <a:pt x="912" y="448"/>
                  </a:moveTo>
                  <a:lnTo>
                    <a:pt x="1496" y="464"/>
                  </a:lnTo>
                  <a:lnTo>
                    <a:pt x="2432" y="48"/>
                  </a:lnTo>
                  <a:lnTo>
                    <a:pt x="1784" y="176"/>
                  </a:lnTo>
                  <a:lnTo>
                    <a:pt x="864" y="208"/>
                  </a:lnTo>
                  <a:lnTo>
                    <a:pt x="0" y="0"/>
                  </a:lnTo>
                </a:path>
              </a:pathLst>
            </a:custGeom>
            <a:gradFill rotWithShape="1">
              <a:gsLst>
                <a:gs pos="0">
                  <a:schemeClr val="tx2"/>
                </a:gs>
                <a:gs pos="100000">
                  <a:schemeClr val="bg1"/>
                </a:gs>
              </a:gsLst>
              <a:lin ang="5400000" scaled="1"/>
            </a:gradFill>
            <a:ln w="9525">
              <a:solidFill>
                <a:schemeClr val="tx1"/>
              </a:solidFill>
              <a:round/>
              <a:headEnd/>
              <a:tailEnd/>
            </a:ln>
          </p:spPr>
          <p:txBody>
            <a:bodyPr/>
            <a:lstStyle/>
            <a:p>
              <a:endParaRPr lang="en-US">
                <a:solidFill>
                  <a:srgbClr val="000000"/>
                </a:solidFill>
                <a:latin typeface="Times New Roman" pitchFamily="18" charset="0"/>
                <a:ea typeface="+mn-ea"/>
                <a:cs typeface="Arial" pitchFamily="34" charset="0"/>
              </a:endParaRPr>
            </a:p>
          </p:txBody>
        </p:sp>
        <p:sp>
          <p:nvSpPr>
            <p:cNvPr id="75803" name="Oval 39"/>
            <p:cNvSpPr>
              <a:spLocks noChangeArrowheads="1"/>
            </p:cNvSpPr>
            <p:nvPr/>
          </p:nvSpPr>
          <p:spPr bwMode="auto">
            <a:xfrm>
              <a:off x="2160" y="744"/>
              <a:ext cx="3296" cy="1568"/>
            </a:xfrm>
            <a:prstGeom prst="ellipse">
              <a:avLst/>
            </a:prstGeom>
            <a:solidFill>
              <a:schemeClr val="bg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pic>
          <p:nvPicPr>
            <p:cNvPr id="75804" name="Picture 40" descr="house_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2" y="1044"/>
              <a:ext cx="2955" cy="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2543708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 name="Footer Placeholder 3"/>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76803" name="Slide Number Placeholder 4"/>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4C33DE04-C115-4E27-B47C-C0BD2B7A28E6}" type="slidenum">
              <a:rPr lang="en-US" sz="1400" smtClean="0">
                <a:solidFill>
                  <a:srgbClr val="000000"/>
                </a:solidFill>
              </a:rPr>
              <a:pPr>
                <a:defRPr/>
              </a:pPr>
              <a:t>97</a:t>
            </a:fld>
            <a:endParaRPr lang="en-US" sz="1400">
              <a:solidFill>
                <a:srgbClr val="000000"/>
              </a:solidFill>
            </a:endParaRPr>
          </a:p>
        </p:txBody>
      </p:sp>
      <p:sp>
        <p:nvSpPr>
          <p:cNvPr id="76804" name="Rectangle 2"/>
          <p:cNvSpPr>
            <a:spLocks noGrp="1" noChangeArrowheads="1"/>
          </p:cNvSpPr>
          <p:nvPr>
            <p:ph type="title"/>
          </p:nvPr>
        </p:nvSpPr>
        <p:spPr>
          <a:xfrm>
            <a:off x="419100" y="211138"/>
            <a:ext cx="8229600" cy="1143000"/>
          </a:xfrm>
        </p:spPr>
        <p:txBody>
          <a:bodyPr/>
          <a:lstStyle/>
          <a:p>
            <a:r>
              <a:rPr lang="en-US" sz="2800" dirty="0"/>
              <a:t>Cable Network Architecture: Overview</a:t>
            </a:r>
            <a:r>
              <a:rPr lang="en-US" sz="2800" dirty="0">
                <a:solidFill>
                  <a:srgbClr val="FF0000"/>
                </a:solidFill>
              </a:rPr>
              <a:t> (not covered!!!)</a:t>
            </a:r>
            <a:endParaRPr lang="en-US" sz="2800" dirty="0"/>
          </a:p>
        </p:txBody>
      </p:sp>
      <p:pic>
        <p:nvPicPr>
          <p:cNvPr id="76805" name="Picture 3" descr="house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6550" y="3873500"/>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6" name="Picture 4" descr="house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613" y="4308475"/>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7" name="Picture 5"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7338" y="40640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808" name="Group 6"/>
          <p:cNvGrpSpPr>
            <a:grpSpLocks/>
          </p:cNvGrpSpPr>
          <p:nvPr/>
        </p:nvGrpSpPr>
        <p:grpSpPr bwMode="auto">
          <a:xfrm>
            <a:off x="3916363" y="4227513"/>
            <a:ext cx="255587" cy="633412"/>
            <a:chOff x="2055" y="2297"/>
            <a:chExt cx="161" cy="399"/>
          </a:xfrm>
        </p:grpSpPr>
        <p:sp>
          <p:nvSpPr>
            <p:cNvPr id="235527" name="Rectangle 7"/>
            <p:cNvSpPr>
              <a:spLocks noChangeArrowheads="1"/>
            </p:cNvSpPr>
            <p:nvPr/>
          </p:nvSpPr>
          <p:spPr bwMode="auto">
            <a:xfrm rot="-5400000">
              <a:off x="1844" y="2496"/>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235528" name="Rectangle 8"/>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grpSp>
      <p:pic>
        <p:nvPicPr>
          <p:cNvPr id="76809" name="Picture 9"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3138" y="40767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0" name="Picture 10"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2438" y="53340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1" name="Picture 11" descr="house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813" y="5070475"/>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2" name="Picture 12"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4838" y="55245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813" name="Group 13"/>
          <p:cNvGrpSpPr>
            <a:grpSpLocks/>
          </p:cNvGrpSpPr>
          <p:nvPr/>
        </p:nvGrpSpPr>
        <p:grpSpPr bwMode="auto">
          <a:xfrm flipV="1">
            <a:off x="6770688" y="4906963"/>
            <a:ext cx="255587" cy="820737"/>
            <a:chOff x="2459" y="2251"/>
            <a:chExt cx="161" cy="517"/>
          </a:xfrm>
        </p:grpSpPr>
        <p:sp>
          <p:nvSpPr>
            <p:cNvPr id="235534" name="Rectangle 14"/>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235535" name="Rectangle 15"/>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grpSp>
      <p:grpSp>
        <p:nvGrpSpPr>
          <p:cNvPr id="76814" name="Group 16"/>
          <p:cNvGrpSpPr>
            <a:grpSpLocks/>
          </p:cNvGrpSpPr>
          <p:nvPr/>
        </p:nvGrpSpPr>
        <p:grpSpPr bwMode="auto">
          <a:xfrm flipV="1">
            <a:off x="5529263" y="4887913"/>
            <a:ext cx="255587" cy="379412"/>
            <a:chOff x="2315" y="2599"/>
            <a:chExt cx="161" cy="239"/>
          </a:xfrm>
        </p:grpSpPr>
        <p:sp>
          <p:nvSpPr>
            <p:cNvPr id="235537" name="Rectangle 17"/>
            <p:cNvSpPr>
              <a:spLocks noChangeArrowheads="1"/>
            </p:cNvSpPr>
            <p:nvPr/>
          </p:nvSpPr>
          <p:spPr bwMode="auto">
            <a:xfrm rot="-5400000">
              <a:off x="2184" y="2705"/>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235538" name="Rectangle 18"/>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grpSp>
      <p:grpSp>
        <p:nvGrpSpPr>
          <p:cNvPr id="76815" name="Group 19"/>
          <p:cNvGrpSpPr>
            <a:grpSpLocks/>
          </p:cNvGrpSpPr>
          <p:nvPr/>
        </p:nvGrpSpPr>
        <p:grpSpPr bwMode="auto">
          <a:xfrm flipV="1">
            <a:off x="4094163" y="4900613"/>
            <a:ext cx="255587" cy="633412"/>
            <a:chOff x="2055" y="2297"/>
            <a:chExt cx="161" cy="399"/>
          </a:xfrm>
        </p:grpSpPr>
        <p:sp>
          <p:nvSpPr>
            <p:cNvPr id="235540" name="Rectangle 20"/>
            <p:cNvSpPr>
              <a:spLocks noChangeArrowheads="1"/>
            </p:cNvSpPr>
            <p:nvPr/>
          </p:nvSpPr>
          <p:spPr bwMode="auto">
            <a:xfrm rot="-5400000">
              <a:off x="1844" y="2483"/>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235541" name="Rectangle 21"/>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grpSp>
      <p:grpSp>
        <p:nvGrpSpPr>
          <p:cNvPr id="76816" name="Group 22"/>
          <p:cNvGrpSpPr>
            <a:grpSpLocks/>
          </p:cNvGrpSpPr>
          <p:nvPr/>
        </p:nvGrpSpPr>
        <p:grpSpPr bwMode="auto">
          <a:xfrm>
            <a:off x="7126288" y="4246563"/>
            <a:ext cx="255587" cy="630237"/>
            <a:chOff x="3561" y="2643"/>
            <a:chExt cx="161" cy="397"/>
          </a:xfrm>
        </p:grpSpPr>
        <p:sp>
          <p:nvSpPr>
            <p:cNvPr id="235543" name="Rectangle 23"/>
            <p:cNvSpPr>
              <a:spLocks noChangeArrowheads="1"/>
            </p:cNvSpPr>
            <p:nvPr/>
          </p:nvSpPr>
          <p:spPr bwMode="auto">
            <a:xfrm rot="-5400000">
              <a:off x="3376" y="2828"/>
              <a:ext cx="39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235544" name="Rectangle 24"/>
            <p:cNvSpPr>
              <a:spLocks noChangeArrowheads="1"/>
            </p:cNvSpPr>
            <p:nvPr/>
          </p:nvSpPr>
          <p:spPr bwMode="auto">
            <a:xfrm>
              <a:off x="3562" y="2643"/>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grpSp>
      <p:grpSp>
        <p:nvGrpSpPr>
          <p:cNvPr id="76817" name="Group 25"/>
          <p:cNvGrpSpPr>
            <a:grpSpLocks/>
          </p:cNvGrpSpPr>
          <p:nvPr/>
        </p:nvGrpSpPr>
        <p:grpSpPr bwMode="auto">
          <a:xfrm>
            <a:off x="5757863" y="4468813"/>
            <a:ext cx="255587" cy="379412"/>
            <a:chOff x="2315" y="2599"/>
            <a:chExt cx="161" cy="239"/>
          </a:xfrm>
        </p:grpSpPr>
        <p:sp>
          <p:nvSpPr>
            <p:cNvPr id="235546" name="Rectangle 26"/>
            <p:cNvSpPr>
              <a:spLocks noChangeArrowheads="1"/>
            </p:cNvSpPr>
            <p:nvPr/>
          </p:nvSpPr>
          <p:spPr bwMode="auto">
            <a:xfrm rot="-5400000">
              <a:off x="2184" y="2718"/>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235547" name="Rectangle 27"/>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grpSp>
      <p:grpSp>
        <p:nvGrpSpPr>
          <p:cNvPr id="76818" name="Group 28"/>
          <p:cNvGrpSpPr>
            <a:grpSpLocks/>
          </p:cNvGrpSpPr>
          <p:nvPr/>
        </p:nvGrpSpPr>
        <p:grpSpPr bwMode="auto">
          <a:xfrm>
            <a:off x="5221288" y="4030663"/>
            <a:ext cx="255587" cy="820737"/>
            <a:chOff x="2459" y="2251"/>
            <a:chExt cx="161" cy="517"/>
          </a:xfrm>
        </p:grpSpPr>
        <p:sp>
          <p:nvSpPr>
            <p:cNvPr id="235549" name="Rectangle 29"/>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235550" name="Rectangle 30"/>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grpSp>
      <p:sp>
        <p:nvSpPr>
          <p:cNvPr id="235551" name="Rectangle 31"/>
          <p:cNvSpPr>
            <a:spLocks noChangeArrowheads="1"/>
          </p:cNvSpPr>
          <p:nvPr/>
        </p:nvSpPr>
        <p:spPr bwMode="auto">
          <a:xfrm flipV="1">
            <a:off x="2613025" y="4846638"/>
            <a:ext cx="5092700" cy="42862"/>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eaLnBrk="0" hangingPunct="0">
              <a:defRPr/>
            </a:pPr>
            <a:endParaRPr lang="en-US">
              <a:solidFill>
                <a:srgbClr val="000000"/>
              </a:solidFill>
              <a:latin typeface="Times New Roman" pitchFamily="18" charset="0"/>
              <a:ea typeface="+mn-ea"/>
              <a:cs typeface="Arial" pitchFamily="34" charset="0"/>
            </a:endParaRPr>
          </a:p>
        </p:txBody>
      </p:sp>
      <p:sp>
        <p:nvSpPr>
          <p:cNvPr id="76820" name="Text Box 32"/>
          <p:cNvSpPr txBox="1">
            <a:spLocks noChangeArrowheads="1"/>
          </p:cNvSpPr>
          <p:nvPr/>
        </p:nvSpPr>
        <p:spPr bwMode="auto">
          <a:xfrm>
            <a:off x="4416425" y="5584825"/>
            <a:ext cx="692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r>
              <a:rPr lang="en-US" sz="1600">
                <a:solidFill>
                  <a:srgbClr val="000000"/>
                </a:solidFill>
                <a:latin typeface="Arial" pitchFamily="34" charset="0"/>
                <a:ea typeface="+mn-ea"/>
              </a:rPr>
              <a:t>home</a:t>
            </a:r>
          </a:p>
        </p:txBody>
      </p:sp>
      <p:pic>
        <p:nvPicPr>
          <p:cNvPr id="76821" name="Picture 33" descr="building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125" y="4356100"/>
            <a:ext cx="150495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22" name="Text Box 34"/>
          <p:cNvSpPr txBox="1">
            <a:spLocks noChangeArrowheads="1"/>
          </p:cNvSpPr>
          <p:nvPr/>
        </p:nvSpPr>
        <p:spPr bwMode="auto">
          <a:xfrm>
            <a:off x="1127125" y="5140325"/>
            <a:ext cx="15144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r>
              <a:rPr lang="en-US" sz="1600">
                <a:solidFill>
                  <a:srgbClr val="000000"/>
                </a:solidFill>
                <a:latin typeface="Arial" pitchFamily="34" charset="0"/>
                <a:ea typeface="+mn-ea"/>
              </a:rPr>
              <a:t>cable headend</a:t>
            </a:r>
          </a:p>
        </p:txBody>
      </p:sp>
      <p:sp>
        <p:nvSpPr>
          <p:cNvPr id="76823" name="Text Box 35"/>
          <p:cNvSpPr txBox="1">
            <a:spLocks noChangeArrowheads="1"/>
          </p:cNvSpPr>
          <p:nvPr/>
        </p:nvSpPr>
        <p:spPr bwMode="auto">
          <a:xfrm>
            <a:off x="2257425" y="5711825"/>
            <a:ext cx="17065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hangingPunct="1"/>
            <a:r>
              <a:rPr lang="en-US" sz="1600">
                <a:solidFill>
                  <a:srgbClr val="000000"/>
                </a:solidFill>
                <a:latin typeface="Arial" pitchFamily="34" charset="0"/>
                <a:ea typeface="+mn-ea"/>
              </a:rPr>
              <a:t>cable distribution</a:t>
            </a:r>
          </a:p>
          <a:p>
            <a:pPr algn="ctr" eaLnBrk="1" hangingPunct="1"/>
            <a:r>
              <a:rPr lang="en-US" sz="1600">
                <a:solidFill>
                  <a:srgbClr val="000000"/>
                </a:solidFill>
                <a:latin typeface="Arial" pitchFamily="34" charset="0"/>
                <a:ea typeface="+mn-ea"/>
              </a:rPr>
              <a:t>network</a:t>
            </a:r>
          </a:p>
        </p:txBody>
      </p:sp>
      <p:sp>
        <p:nvSpPr>
          <p:cNvPr id="76824" name="Line 36"/>
          <p:cNvSpPr>
            <a:spLocks noChangeShapeType="1"/>
          </p:cNvSpPr>
          <p:nvPr/>
        </p:nvSpPr>
        <p:spPr bwMode="auto">
          <a:xfrm flipV="1">
            <a:off x="3124200" y="4940300"/>
            <a:ext cx="406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nvGrpSpPr>
          <p:cNvPr id="9" name="Group 37"/>
          <p:cNvGrpSpPr>
            <a:grpSpLocks/>
          </p:cNvGrpSpPr>
          <p:nvPr/>
        </p:nvGrpSpPr>
        <p:grpSpPr bwMode="auto">
          <a:xfrm>
            <a:off x="4846638" y="1352550"/>
            <a:ext cx="2043112" cy="958850"/>
            <a:chOff x="2505" y="826"/>
            <a:chExt cx="1287" cy="604"/>
          </a:xfrm>
        </p:grpSpPr>
        <p:sp>
          <p:nvSpPr>
            <p:cNvPr id="76865"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76866"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76867" name="Freeform 40"/>
            <p:cNvSpPr>
              <a:spLocks/>
            </p:cNvSpPr>
            <p:nvPr/>
          </p:nvSpPr>
          <p:spPr bwMode="auto">
            <a:xfrm>
              <a:off x="3523" y="830"/>
              <a:ext cx="269" cy="266"/>
            </a:xfrm>
            <a:custGeom>
              <a:avLst/>
              <a:gdLst>
                <a:gd name="T0" fmla="*/ 0 w 562"/>
                <a:gd name="T1" fmla="*/ 264 h 266"/>
                <a:gd name="T2" fmla="*/ 0 w 562"/>
                <a:gd name="T3" fmla="*/ 6 h 266"/>
                <a:gd name="T4" fmla="*/ 0 w 562"/>
                <a:gd name="T5" fmla="*/ 266 h 266"/>
                <a:gd name="T6" fmla="*/ 0 w 562"/>
                <a:gd name="T7" fmla="*/ 0 h 266"/>
                <a:gd name="T8" fmla="*/ 0 w 562"/>
                <a:gd name="T9" fmla="*/ 264 h 266"/>
                <a:gd name="T10" fmla="*/ 0 w 562"/>
                <a:gd name="T11" fmla="*/ 8 h 266"/>
                <a:gd name="T12" fmla="*/ 0 w 562"/>
                <a:gd name="T13" fmla="*/ 266 h 266"/>
                <a:gd name="T14" fmla="*/ 0 w 562"/>
                <a:gd name="T15" fmla="*/ 8 h 266"/>
                <a:gd name="T16" fmla="*/ 0 w 562"/>
                <a:gd name="T17" fmla="*/ 264 h 266"/>
                <a:gd name="T18" fmla="*/ 0 w 562"/>
                <a:gd name="T19" fmla="*/ 6 h 266"/>
                <a:gd name="T20" fmla="*/ 0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76868"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grpSp>
        <p:nvGrpSpPr>
          <p:cNvPr id="10" name="Group 42"/>
          <p:cNvGrpSpPr>
            <a:grpSpLocks/>
          </p:cNvGrpSpPr>
          <p:nvPr/>
        </p:nvGrpSpPr>
        <p:grpSpPr bwMode="auto">
          <a:xfrm>
            <a:off x="4137025" y="1509713"/>
            <a:ext cx="3021013" cy="2114550"/>
            <a:chOff x="2606" y="951"/>
            <a:chExt cx="1903" cy="1332"/>
          </a:xfrm>
        </p:grpSpPr>
        <p:sp>
          <p:nvSpPr>
            <p:cNvPr id="76835" name="Text Box 43"/>
            <p:cNvSpPr txBox="1">
              <a:spLocks noChangeArrowheads="1"/>
            </p:cNvSpPr>
            <p:nvPr/>
          </p:nvSpPr>
          <p:spPr bwMode="auto">
            <a:xfrm>
              <a:off x="3378" y="2071"/>
              <a:ext cx="65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hangingPunct="1"/>
              <a:r>
                <a:rPr lang="en-US" sz="1600">
                  <a:solidFill>
                    <a:srgbClr val="000000"/>
                  </a:solidFill>
                  <a:latin typeface="Arial" pitchFamily="34" charset="0"/>
                  <a:ea typeface="+mn-ea"/>
                </a:rPr>
                <a:t>Channels</a:t>
              </a:r>
            </a:p>
          </p:txBody>
        </p:sp>
        <p:sp>
          <p:nvSpPr>
            <p:cNvPr id="76836" name="Line 44"/>
            <p:cNvSpPr>
              <a:spLocks noChangeShapeType="1"/>
            </p:cNvSpPr>
            <p:nvPr/>
          </p:nvSpPr>
          <p:spPr bwMode="auto">
            <a:xfrm>
              <a:off x="2994" y="951"/>
              <a:ext cx="0" cy="9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76837" name="Line 45"/>
            <p:cNvSpPr>
              <a:spLocks noChangeShapeType="1"/>
            </p:cNvSpPr>
            <p:nvPr/>
          </p:nvSpPr>
          <p:spPr bwMode="auto">
            <a:xfrm flipV="1">
              <a:off x="2988" y="1935"/>
              <a:ext cx="14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76838" name="Text Box 46"/>
            <p:cNvSpPr txBox="1">
              <a:spLocks noChangeArrowheads="1"/>
            </p:cNvSpPr>
            <p:nvPr/>
          </p:nvSpPr>
          <p:spPr bwMode="auto">
            <a:xfrm>
              <a:off x="2978"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hangingPunct="1"/>
              <a:r>
                <a:rPr lang="en-US" sz="1000">
                  <a:solidFill>
                    <a:srgbClr val="000000"/>
                  </a:solidFill>
                  <a:latin typeface="Arial" pitchFamily="34" charset="0"/>
                  <a:ea typeface="+mn-ea"/>
                </a:rPr>
                <a:t>V</a:t>
              </a:r>
            </a:p>
            <a:p>
              <a:pPr algn="ctr" eaLnBrk="1" hangingPunct="1"/>
              <a:r>
                <a:rPr lang="en-US" sz="1000">
                  <a:solidFill>
                    <a:srgbClr val="000000"/>
                  </a:solidFill>
                  <a:latin typeface="Arial" pitchFamily="34" charset="0"/>
                  <a:ea typeface="+mn-ea"/>
                </a:rPr>
                <a:t>I</a:t>
              </a:r>
            </a:p>
            <a:p>
              <a:pPr algn="ctr" eaLnBrk="1" hangingPunct="1"/>
              <a:r>
                <a:rPr lang="en-US" sz="1000">
                  <a:solidFill>
                    <a:srgbClr val="000000"/>
                  </a:solidFill>
                  <a:latin typeface="Arial" pitchFamily="34" charset="0"/>
                  <a:ea typeface="+mn-ea"/>
                </a:rPr>
                <a:t>D</a:t>
              </a:r>
            </a:p>
            <a:p>
              <a:pPr algn="ctr" eaLnBrk="1" hangingPunct="1"/>
              <a:r>
                <a:rPr lang="en-US" sz="1000">
                  <a:solidFill>
                    <a:srgbClr val="000000"/>
                  </a:solidFill>
                  <a:latin typeface="Arial" pitchFamily="34" charset="0"/>
                  <a:ea typeface="+mn-ea"/>
                </a:rPr>
                <a:t>E</a:t>
              </a:r>
            </a:p>
            <a:p>
              <a:pPr algn="ctr" eaLnBrk="1" hangingPunct="1"/>
              <a:r>
                <a:rPr lang="en-US" sz="1000">
                  <a:solidFill>
                    <a:srgbClr val="000000"/>
                  </a:solidFill>
                  <a:latin typeface="Arial" pitchFamily="34" charset="0"/>
                  <a:ea typeface="+mn-ea"/>
                </a:rPr>
                <a:t>O</a:t>
              </a:r>
            </a:p>
          </p:txBody>
        </p:sp>
        <p:sp>
          <p:nvSpPr>
            <p:cNvPr id="76839" name="Line 47"/>
            <p:cNvSpPr>
              <a:spLocks noChangeShapeType="1"/>
            </p:cNvSpPr>
            <p:nvPr/>
          </p:nvSpPr>
          <p:spPr bwMode="auto">
            <a:xfrm>
              <a:off x="3150"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76840" name="Text Box 48"/>
            <p:cNvSpPr txBox="1">
              <a:spLocks noChangeArrowheads="1"/>
            </p:cNvSpPr>
            <p:nvPr/>
          </p:nvSpPr>
          <p:spPr bwMode="auto">
            <a:xfrm>
              <a:off x="3152"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hangingPunct="1"/>
              <a:r>
                <a:rPr lang="en-US" sz="1000">
                  <a:solidFill>
                    <a:srgbClr val="000000"/>
                  </a:solidFill>
                  <a:latin typeface="Arial" pitchFamily="34" charset="0"/>
                  <a:ea typeface="+mn-ea"/>
                </a:rPr>
                <a:t>V</a:t>
              </a:r>
            </a:p>
            <a:p>
              <a:pPr algn="ctr" eaLnBrk="1" hangingPunct="1"/>
              <a:r>
                <a:rPr lang="en-US" sz="1000">
                  <a:solidFill>
                    <a:srgbClr val="000000"/>
                  </a:solidFill>
                  <a:latin typeface="Arial" pitchFamily="34" charset="0"/>
                  <a:ea typeface="+mn-ea"/>
                </a:rPr>
                <a:t>I</a:t>
              </a:r>
            </a:p>
            <a:p>
              <a:pPr algn="ctr" eaLnBrk="1" hangingPunct="1"/>
              <a:r>
                <a:rPr lang="en-US" sz="1000">
                  <a:solidFill>
                    <a:srgbClr val="000000"/>
                  </a:solidFill>
                  <a:latin typeface="Arial" pitchFamily="34" charset="0"/>
                  <a:ea typeface="+mn-ea"/>
                </a:rPr>
                <a:t>D</a:t>
              </a:r>
            </a:p>
            <a:p>
              <a:pPr algn="ctr" eaLnBrk="1" hangingPunct="1"/>
              <a:r>
                <a:rPr lang="en-US" sz="1000">
                  <a:solidFill>
                    <a:srgbClr val="000000"/>
                  </a:solidFill>
                  <a:latin typeface="Arial" pitchFamily="34" charset="0"/>
                  <a:ea typeface="+mn-ea"/>
                </a:rPr>
                <a:t>E</a:t>
              </a:r>
            </a:p>
            <a:p>
              <a:pPr algn="ctr" eaLnBrk="1" hangingPunct="1"/>
              <a:r>
                <a:rPr lang="en-US" sz="1000">
                  <a:solidFill>
                    <a:srgbClr val="000000"/>
                  </a:solidFill>
                  <a:latin typeface="Arial" pitchFamily="34" charset="0"/>
                  <a:ea typeface="+mn-ea"/>
                </a:rPr>
                <a:t>O</a:t>
              </a:r>
            </a:p>
          </p:txBody>
        </p:sp>
        <p:sp>
          <p:nvSpPr>
            <p:cNvPr id="76841" name="Text Box 49"/>
            <p:cNvSpPr txBox="1">
              <a:spLocks noChangeArrowheads="1"/>
            </p:cNvSpPr>
            <p:nvPr/>
          </p:nvSpPr>
          <p:spPr bwMode="auto">
            <a:xfrm>
              <a:off x="3338"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hangingPunct="1"/>
              <a:r>
                <a:rPr lang="en-US" sz="1000">
                  <a:solidFill>
                    <a:srgbClr val="000000"/>
                  </a:solidFill>
                  <a:latin typeface="Arial" pitchFamily="34" charset="0"/>
                  <a:ea typeface="+mn-ea"/>
                </a:rPr>
                <a:t>V</a:t>
              </a:r>
            </a:p>
            <a:p>
              <a:pPr algn="ctr" eaLnBrk="1" hangingPunct="1"/>
              <a:r>
                <a:rPr lang="en-US" sz="1000">
                  <a:solidFill>
                    <a:srgbClr val="000000"/>
                  </a:solidFill>
                  <a:latin typeface="Arial" pitchFamily="34" charset="0"/>
                  <a:ea typeface="+mn-ea"/>
                </a:rPr>
                <a:t>I</a:t>
              </a:r>
            </a:p>
            <a:p>
              <a:pPr algn="ctr" eaLnBrk="1" hangingPunct="1"/>
              <a:r>
                <a:rPr lang="en-US" sz="1000">
                  <a:solidFill>
                    <a:srgbClr val="000000"/>
                  </a:solidFill>
                  <a:latin typeface="Arial" pitchFamily="34" charset="0"/>
                  <a:ea typeface="+mn-ea"/>
                </a:rPr>
                <a:t>D</a:t>
              </a:r>
            </a:p>
            <a:p>
              <a:pPr algn="ctr" eaLnBrk="1" hangingPunct="1"/>
              <a:r>
                <a:rPr lang="en-US" sz="1000">
                  <a:solidFill>
                    <a:srgbClr val="000000"/>
                  </a:solidFill>
                  <a:latin typeface="Arial" pitchFamily="34" charset="0"/>
                  <a:ea typeface="+mn-ea"/>
                </a:rPr>
                <a:t>E</a:t>
              </a:r>
            </a:p>
            <a:p>
              <a:pPr algn="ctr" eaLnBrk="1" hangingPunct="1"/>
              <a:r>
                <a:rPr lang="en-US" sz="1000">
                  <a:solidFill>
                    <a:srgbClr val="000000"/>
                  </a:solidFill>
                  <a:latin typeface="Arial" pitchFamily="34" charset="0"/>
                  <a:ea typeface="+mn-ea"/>
                </a:rPr>
                <a:t>O</a:t>
              </a:r>
            </a:p>
          </p:txBody>
        </p:sp>
        <p:sp>
          <p:nvSpPr>
            <p:cNvPr id="76842" name="Text Box 50"/>
            <p:cNvSpPr txBox="1">
              <a:spLocks noChangeArrowheads="1"/>
            </p:cNvSpPr>
            <p:nvPr/>
          </p:nvSpPr>
          <p:spPr bwMode="auto">
            <a:xfrm>
              <a:off x="3524"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hangingPunct="1"/>
              <a:r>
                <a:rPr lang="en-US" sz="1000">
                  <a:solidFill>
                    <a:srgbClr val="000000"/>
                  </a:solidFill>
                  <a:latin typeface="Arial" pitchFamily="34" charset="0"/>
                  <a:ea typeface="+mn-ea"/>
                </a:rPr>
                <a:t>V</a:t>
              </a:r>
            </a:p>
            <a:p>
              <a:pPr algn="ctr" eaLnBrk="1" hangingPunct="1"/>
              <a:r>
                <a:rPr lang="en-US" sz="1000">
                  <a:solidFill>
                    <a:srgbClr val="000000"/>
                  </a:solidFill>
                  <a:latin typeface="Arial" pitchFamily="34" charset="0"/>
                  <a:ea typeface="+mn-ea"/>
                </a:rPr>
                <a:t>I</a:t>
              </a:r>
            </a:p>
            <a:p>
              <a:pPr algn="ctr" eaLnBrk="1" hangingPunct="1"/>
              <a:r>
                <a:rPr lang="en-US" sz="1000">
                  <a:solidFill>
                    <a:srgbClr val="000000"/>
                  </a:solidFill>
                  <a:latin typeface="Arial" pitchFamily="34" charset="0"/>
                  <a:ea typeface="+mn-ea"/>
                </a:rPr>
                <a:t>D</a:t>
              </a:r>
            </a:p>
            <a:p>
              <a:pPr algn="ctr" eaLnBrk="1" hangingPunct="1"/>
              <a:r>
                <a:rPr lang="en-US" sz="1000">
                  <a:solidFill>
                    <a:srgbClr val="000000"/>
                  </a:solidFill>
                  <a:latin typeface="Arial" pitchFamily="34" charset="0"/>
                  <a:ea typeface="+mn-ea"/>
                </a:rPr>
                <a:t>E</a:t>
              </a:r>
            </a:p>
            <a:p>
              <a:pPr algn="ctr" eaLnBrk="1" hangingPunct="1"/>
              <a:r>
                <a:rPr lang="en-US" sz="1000">
                  <a:solidFill>
                    <a:srgbClr val="000000"/>
                  </a:solidFill>
                  <a:latin typeface="Arial" pitchFamily="34" charset="0"/>
                  <a:ea typeface="+mn-ea"/>
                </a:rPr>
                <a:t>O</a:t>
              </a:r>
            </a:p>
          </p:txBody>
        </p:sp>
        <p:sp>
          <p:nvSpPr>
            <p:cNvPr id="76843" name="Text Box 51"/>
            <p:cNvSpPr txBox="1">
              <a:spLocks noChangeArrowheads="1"/>
            </p:cNvSpPr>
            <p:nvPr/>
          </p:nvSpPr>
          <p:spPr bwMode="auto">
            <a:xfrm>
              <a:off x="3710"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hangingPunct="1"/>
              <a:r>
                <a:rPr lang="en-US" sz="1000">
                  <a:solidFill>
                    <a:srgbClr val="000000"/>
                  </a:solidFill>
                  <a:latin typeface="Arial" pitchFamily="34" charset="0"/>
                  <a:ea typeface="+mn-ea"/>
                </a:rPr>
                <a:t>V</a:t>
              </a:r>
            </a:p>
            <a:p>
              <a:pPr algn="ctr" eaLnBrk="1" hangingPunct="1"/>
              <a:r>
                <a:rPr lang="en-US" sz="1000">
                  <a:solidFill>
                    <a:srgbClr val="000000"/>
                  </a:solidFill>
                  <a:latin typeface="Arial" pitchFamily="34" charset="0"/>
                  <a:ea typeface="+mn-ea"/>
                </a:rPr>
                <a:t>I</a:t>
              </a:r>
            </a:p>
            <a:p>
              <a:pPr algn="ctr" eaLnBrk="1" hangingPunct="1"/>
              <a:r>
                <a:rPr lang="en-US" sz="1000">
                  <a:solidFill>
                    <a:srgbClr val="000000"/>
                  </a:solidFill>
                  <a:latin typeface="Arial" pitchFamily="34" charset="0"/>
                  <a:ea typeface="+mn-ea"/>
                </a:rPr>
                <a:t>D</a:t>
              </a:r>
            </a:p>
            <a:p>
              <a:pPr algn="ctr" eaLnBrk="1" hangingPunct="1"/>
              <a:r>
                <a:rPr lang="en-US" sz="1000">
                  <a:solidFill>
                    <a:srgbClr val="000000"/>
                  </a:solidFill>
                  <a:latin typeface="Arial" pitchFamily="34" charset="0"/>
                  <a:ea typeface="+mn-ea"/>
                </a:rPr>
                <a:t>E</a:t>
              </a:r>
            </a:p>
            <a:p>
              <a:pPr algn="ctr" eaLnBrk="1" hangingPunct="1"/>
              <a:r>
                <a:rPr lang="en-US" sz="1000">
                  <a:solidFill>
                    <a:srgbClr val="000000"/>
                  </a:solidFill>
                  <a:latin typeface="Arial" pitchFamily="34" charset="0"/>
                  <a:ea typeface="+mn-ea"/>
                </a:rPr>
                <a:t>O</a:t>
              </a:r>
            </a:p>
          </p:txBody>
        </p:sp>
        <p:sp>
          <p:nvSpPr>
            <p:cNvPr id="76844" name="Text Box 52"/>
            <p:cNvSpPr txBox="1">
              <a:spLocks noChangeArrowheads="1"/>
            </p:cNvSpPr>
            <p:nvPr/>
          </p:nvSpPr>
          <p:spPr bwMode="auto">
            <a:xfrm>
              <a:off x="3896"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hangingPunct="1"/>
              <a:r>
                <a:rPr lang="en-US" sz="1000">
                  <a:solidFill>
                    <a:srgbClr val="000000"/>
                  </a:solidFill>
                  <a:latin typeface="Arial" pitchFamily="34" charset="0"/>
                  <a:ea typeface="+mn-ea"/>
                </a:rPr>
                <a:t>V</a:t>
              </a:r>
            </a:p>
            <a:p>
              <a:pPr algn="ctr" eaLnBrk="1" hangingPunct="1"/>
              <a:r>
                <a:rPr lang="en-US" sz="1000">
                  <a:solidFill>
                    <a:srgbClr val="000000"/>
                  </a:solidFill>
                  <a:latin typeface="Arial" pitchFamily="34" charset="0"/>
                  <a:ea typeface="+mn-ea"/>
                </a:rPr>
                <a:t>I</a:t>
              </a:r>
            </a:p>
            <a:p>
              <a:pPr algn="ctr" eaLnBrk="1" hangingPunct="1"/>
              <a:r>
                <a:rPr lang="en-US" sz="1000">
                  <a:solidFill>
                    <a:srgbClr val="000000"/>
                  </a:solidFill>
                  <a:latin typeface="Arial" pitchFamily="34" charset="0"/>
                  <a:ea typeface="+mn-ea"/>
                </a:rPr>
                <a:t>D</a:t>
              </a:r>
            </a:p>
            <a:p>
              <a:pPr algn="ctr" eaLnBrk="1" hangingPunct="1"/>
              <a:r>
                <a:rPr lang="en-US" sz="1000">
                  <a:solidFill>
                    <a:srgbClr val="000000"/>
                  </a:solidFill>
                  <a:latin typeface="Arial" pitchFamily="34" charset="0"/>
                  <a:ea typeface="+mn-ea"/>
                </a:rPr>
                <a:t>E</a:t>
              </a:r>
            </a:p>
            <a:p>
              <a:pPr algn="ctr" eaLnBrk="1" hangingPunct="1"/>
              <a:r>
                <a:rPr lang="en-US" sz="1000">
                  <a:solidFill>
                    <a:srgbClr val="000000"/>
                  </a:solidFill>
                  <a:latin typeface="Arial" pitchFamily="34" charset="0"/>
                  <a:ea typeface="+mn-ea"/>
                </a:rPr>
                <a:t>O</a:t>
              </a:r>
            </a:p>
          </p:txBody>
        </p:sp>
        <p:sp>
          <p:nvSpPr>
            <p:cNvPr id="76845" name="Text Box 53"/>
            <p:cNvSpPr txBox="1">
              <a:spLocks noChangeArrowheads="1"/>
            </p:cNvSpPr>
            <p:nvPr/>
          </p:nvSpPr>
          <p:spPr bwMode="auto">
            <a:xfrm>
              <a:off x="4058" y="1402"/>
              <a:ext cx="174"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hangingPunct="1"/>
              <a:endParaRPr lang="en-US" sz="1000">
                <a:solidFill>
                  <a:srgbClr val="000000"/>
                </a:solidFill>
                <a:latin typeface="Arial" pitchFamily="34" charset="0"/>
                <a:ea typeface="+mn-ea"/>
              </a:endParaRPr>
            </a:p>
            <a:p>
              <a:pPr algn="ctr" eaLnBrk="1" hangingPunct="1"/>
              <a:r>
                <a:rPr lang="en-US" sz="1000">
                  <a:solidFill>
                    <a:srgbClr val="000000"/>
                  </a:solidFill>
                  <a:latin typeface="Arial" pitchFamily="34" charset="0"/>
                  <a:ea typeface="+mn-ea"/>
                </a:rPr>
                <a:t>D</a:t>
              </a:r>
            </a:p>
            <a:p>
              <a:pPr algn="ctr" eaLnBrk="1" hangingPunct="1"/>
              <a:r>
                <a:rPr lang="en-US" sz="1000">
                  <a:solidFill>
                    <a:srgbClr val="000000"/>
                  </a:solidFill>
                  <a:latin typeface="Arial" pitchFamily="34" charset="0"/>
                  <a:ea typeface="+mn-ea"/>
                </a:rPr>
                <a:t>A</a:t>
              </a:r>
            </a:p>
            <a:p>
              <a:pPr algn="ctr" eaLnBrk="1" hangingPunct="1"/>
              <a:r>
                <a:rPr lang="en-US" sz="1000">
                  <a:solidFill>
                    <a:srgbClr val="000000"/>
                  </a:solidFill>
                  <a:latin typeface="Arial" pitchFamily="34" charset="0"/>
                  <a:ea typeface="+mn-ea"/>
                </a:rPr>
                <a:t>T</a:t>
              </a:r>
            </a:p>
            <a:p>
              <a:pPr algn="ctr" eaLnBrk="1" hangingPunct="1"/>
              <a:r>
                <a:rPr lang="en-US" sz="1000">
                  <a:solidFill>
                    <a:srgbClr val="000000"/>
                  </a:solidFill>
                  <a:latin typeface="Arial" pitchFamily="34" charset="0"/>
                  <a:ea typeface="+mn-ea"/>
                </a:rPr>
                <a:t>A</a:t>
              </a:r>
            </a:p>
          </p:txBody>
        </p:sp>
        <p:sp>
          <p:nvSpPr>
            <p:cNvPr id="76846" name="Text Box 54"/>
            <p:cNvSpPr txBox="1">
              <a:spLocks noChangeArrowheads="1"/>
            </p:cNvSpPr>
            <p:nvPr/>
          </p:nvSpPr>
          <p:spPr bwMode="auto">
            <a:xfrm>
              <a:off x="4202" y="1402"/>
              <a:ext cx="174"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hangingPunct="1"/>
              <a:endParaRPr lang="en-US" sz="1000">
                <a:solidFill>
                  <a:srgbClr val="000000"/>
                </a:solidFill>
                <a:latin typeface="Arial" pitchFamily="34" charset="0"/>
                <a:ea typeface="+mn-ea"/>
              </a:endParaRPr>
            </a:p>
            <a:p>
              <a:pPr algn="ctr" eaLnBrk="1" hangingPunct="1"/>
              <a:r>
                <a:rPr lang="en-US" sz="1000">
                  <a:solidFill>
                    <a:srgbClr val="000000"/>
                  </a:solidFill>
                  <a:latin typeface="Arial" pitchFamily="34" charset="0"/>
                  <a:ea typeface="+mn-ea"/>
                </a:rPr>
                <a:t>D</a:t>
              </a:r>
            </a:p>
            <a:p>
              <a:pPr algn="ctr" eaLnBrk="1" hangingPunct="1"/>
              <a:r>
                <a:rPr lang="en-US" sz="1000">
                  <a:solidFill>
                    <a:srgbClr val="000000"/>
                  </a:solidFill>
                  <a:latin typeface="Arial" pitchFamily="34" charset="0"/>
                  <a:ea typeface="+mn-ea"/>
                </a:rPr>
                <a:t>A</a:t>
              </a:r>
            </a:p>
            <a:p>
              <a:pPr algn="ctr" eaLnBrk="1" hangingPunct="1"/>
              <a:r>
                <a:rPr lang="en-US" sz="1000">
                  <a:solidFill>
                    <a:srgbClr val="000000"/>
                  </a:solidFill>
                  <a:latin typeface="Arial" pitchFamily="34" charset="0"/>
                  <a:ea typeface="+mn-ea"/>
                </a:rPr>
                <a:t>T</a:t>
              </a:r>
            </a:p>
            <a:p>
              <a:pPr algn="ctr" eaLnBrk="1" hangingPunct="1"/>
              <a:r>
                <a:rPr lang="en-US" sz="1000">
                  <a:solidFill>
                    <a:srgbClr val="000000"/>
                  </a:solidFill>
                  <a:latin typeface="Arial" pitchFamily="34" charset="0"/>
                  <a:ea typeface="+mn-ea"/>
                </a:rPr>
                <a:t>A</a:t>
              </a:r>
            </a:p>
          </p:txBody>
        </p:sp>
        <p:sp>
          <p:nvSpPr>
            <p:cNvPr id="76847" name="Text Box 55"/>
            <p:cNvSpPr txBox="1">
              <a:spLocks noChangeArrowheads="1"/>
            </p:cNvSpPr>
            <p:nvPr/>
          </p:nvSpPr>
          <p:spPr bwMode="auto">
            <a:xfrm>
              <a:off x="4330" y="1114"/>
              <a:ext cx="178"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hangingPunct="1"/>
              <a:endParaRPr lang="en-US" sz="1000">
                <a:solidFill>
                  <a:srgbClr val="000000"/>
                </a:solidFill>
                <a:latin typeface="Arial" pitchFamily="34" charset="0"/>
                <a:ea typeface="+mn-ea"/>
              </a:endParaRPr>
            </a:p>
            <a:p>
              <a:pPr algn="ctr" eaLnBrk="1" hangingPunct="1"/>
              <a:r>
                <a:rPr lang="en-US" sz="1000">
                  <a:solidFill>
                    <a:srgbClr val="000000"/>
                  </a:solidFill>
                  <a:latin typeface="Arial" pitchFamily="34" charset="0"/>
                  <a:ea typeface="+mn-ea"/>
                </a:rPr>
                <a:t>C</a:t>
              </a:r>
            </a:p>
            <a:p>
              <a:pPr algn="ctr" eaLnBrk="1" hangingPunct="1"/>
              <a:r>
                <a:rPr lang="en-US" sz="1000">
                  <a:solidFill>
                    <a:srgbClr val="000000"/>
                  </a:solidFill>
                  <a:latin typeface="Arial" pitchFamily="34" charset="0"/>
                  <a:ea typeface="+mn-ea"/>
                </a:rPr>
                <a:t>O</a:t>
              </a:r>
            </a:p>
            <a:p>
              <a:pPr algn="ctr" eaLnBrk="1" hangingPunct="1"/>
              <a:r>
                <a:rPr lang="en-US" sz="1000">
                  <a:solidFill>
                    <a:srgbClr val="000000"/>
                  </a:solidFill>
                  <a:latin typeface="Arial" pitchFamily="34" charset="0"/>
                  <a:ea typeface="+mn-ea"/>
                </a:rPr>
                <a:t>N</a:t>
              </a:r>
            </a:p>
            <a:p>
              <a:pPr algn="ctr" eaLnBrk="1" hangingPunct="1"/>
              <a:r>
                <a:rPr lang="en-US" sz="1000">
                  <a:solidFill>
                    <a:srgbClr val="000000"/>
                  </a:solidFill>
                  <a:latin typeface="Arial" pitchFamily="34" charset="0"/>
                  <a:ea typeface="+mn-ea"/>
                </a:rPr>
                <a:t>T</a:t>
              </a:r>
            </a:p>
            <a:p>
              <a:pPr algn="ctr" eaLnBrk="1" hangingPunct="1"/>
              <a:r>
                <a:rPr lang="en-US" sz="1000">
                  <a:solidFill>
                    <a:srgbClr val="000000"/>
                  </a:solidFill>
                  <a:latin typeface="Arial" pitchFamily="34" charset="0"/>
                  <a:ea typeface="+mn-ea"/>
                </a:rPr>
                <a:t>R</a:t>
              </a:r>
            </a:p>
            <a:p>
              <a:pPr algn="ctr" eaLnBrk="1" hangingPunct="1"/>
              <a:r>
                <a:rPr lang="en-US" sz="1000">
                  <a:solidFill>
                    <a:srgbClr val="000000"/>
                  </a:solidFill>
                  <a:latin typeface="Arial" pitchFamily="34" charset="0"/>
                  <a:ea typeface="+mn-ea"/>
                </a:rPr>
                <a:t>O</a:t>
              </a:r>
            </a:p>
            <a:p>
              <a:pPr algn="ctr" eaLnBrk="1" hangingPunct="1"/>
              <a:r>
                <a:rPr lang="en-US" sz="1000">
                  <a:solidFill>
                    <a:srgbClr val="000000"/>
                  </a:solidFill>
                  <a:latin typeface="Arial" pitchFamily="34" charset="0"/>
                  <a:ea typeface="+mn-ea"/>
                </a:rPr>
                <a:t>L</a:t>
              </a:r>
            </a:p>
          </p:txBody>
        </p:sp>
        <p:sp>
          <p:nvSpPr>
            <p:cNvPr id="76848" name="Line 56"/>
            <p:cNvSpPr>
              <a:spLocks noChangeShapeType="1"/>
            </p:cNvSpPr>
            <p:nvPr/>
          </p:nvSpPr>
          <p:spPr bwMode="auto">
            <a:xfrm>
              <a:off x="333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76849" name="Line 57"/>
            <p:cNvSpPr>
              <a:spLocks noChangeShapeType="1"/>
            </p:cNvSpPr>
            <p:nvPr/>
          </p:nvSpPr>
          <p:spPr bwMode="auto">
            <a:xfrm>
              <a:off x="351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76850" name="Line 58"/>
            <p:cNvSpPr>
              <a:spLocks noChangeShapeType="1"/>
            </p:cNvSpPr>
            <p:nvPr/>
          </p:nvSpPr>
          <p:spPr bwMode="auto">
            <a:xfrm>
              <a:off x="3698"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76851" name="Line 59"/>
            <p:cNvSpPr>
              <a:spLocks noChangeShapeType="1"/>
            </p:cNvSpPr>
            <p:nvPr/>
          </p:nvSpPr>
          <p:spPr bwMode="auto">
            <a:xfrm>
              <a:off x="3886"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76852" name="Line 60"/>
            <p:cNvSpPr>
              <a:spLocks noChangeShapeType="1"/>
            </p:cNvSpPr>
            <p:nvPr/>
          </p:nvSpPr>
          <p:spPr bwMode="auto">
            <a:xfrm>
              <a:off x="4062" y="1871"/>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76853" name="Line 61"/>
            <p:cNvSpPr>
              <a:spLocks noChangeShapeType="1"/>
            </p:cNvSpPr>
            <p:nvPr/>
          </p:nvSpPr>
          <p:spPr bwMode="auto">
            <a:xfrm>
              <a:off x="4218" y="186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76854" name="Line 62"/>
            <p:cNvSpPr>
              <a:spLocks noChangeShapeType="1"/>
            </p:cNvSpPr>
            <p:nvPr/>
          </p:nvSpPr>
          <p:spPr bwMode="auto">
            <a:xfrm>
              <a:off x="4362" y="185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sp>
          <p:nvSpPr>
            <p:cNvPr id="76855" name="Text Box 63"/>
            <p:cNvSpPr txBox="1">
              <a:spLocks noChangeArrowheads="1"/>
            </p:cNvSpPr>
            <p:nvPr/>
          </p:nvSpPr>
          <p:spPr bwMode="auto">
            <a:xfrm>
              <a:off x="2985" y="1960"/>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hangingPunct="1"/>
              <a:r>
                <a:rPr lang="en-US" sz="1000">
                  <a:solidFill>
                    <a:srgbClr val="000000"/>
                  </a:solidFill>
                  <a:latin typeface="Arial" pitchFamily="34" charset="0"/>
                  <a:ea typeface="+mn-ea"/>
                </a:rPr>
                <a:t>1</a:t>
              </a:r>
            </a:p>
          </p:txBody>
        </p:sp>
        <p:sp>
          <p:nvSpPr>
            <p:cNvPr id="76856" name="Text Box 64"/>
            <p:cNvSpPr txBox="1">
              <a:spLocks noChangeArrowheads="1"/>
            </p:cNvSpPr>
            <p:nvPr/>
          </p:nvSpPr>
          <p:spPr bwMode="auto">
            <a:xfrm>
              <a:off x="3153" y="1960"/>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hangingPunct="1"/>
              <a:r>
                <a:rPr lang="en-US" sz="1000">
                  <a:solidFill>
                    <a:srgbClr val="000000"/>
                  </a:solidFill>
                  <a:latin typeface="Arial" pitchFamily="34" charset="0"/>
                  <a:ea typeface="+mn-ea"/>
                </a:rPr>
                <a:t>2</a:t>
              </a:r>
            </a:p>
          </p:txBody>
        </p:sp>
        <p:sp>
          <p:nvSpPr>
            <p:cNvPr id="76857" name="Text Box 65"/>
            <p:cNvSpPr txBox="1">
              <a:spLocks noChangeArrowheads="1"/>
            </p:cNvSpPr>
            <p:nvPr/>
          </p:nvSpPr>
          <p:spPr bwMode="auto">
            <a:xfrm>
              <a:off x="3345" y="1960"/>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hangingPunct="1"/>
              <a:r>
                <a:rPr lang="en-US" sz="1000">
                  <a:solidFill>
                    <a:srgbClr val="000000"/>
                  </a:solidFill>
                  <a:latin typeface="Arial" pitchFamily="34" charset="0"/>
                  <a:ea typeface="+mn-ea"/>
                </a:rPr>
                <a:t>3</a:t>
              </a:r>
            </a:p>
          </p:txBody>
        </p:sp>
        <p:sp>
          <p:nvSpPr>
            <p:cNvPr id="76858" name="Text Box 66"/>
            <p:cNvSpPr txBox="1">
              <a:spLocks noChangeArrowheads="1"/>
            </p:cNvSpPr>
            <p:nvPr/>
          </p:nvSpPr>
          <p:spPr bwMode="auto">
            <a:xfrm>
              <a:off x="3517" y="1960"/>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hangingPunct="1"/>
              <a:r>
                <a:rPr lang="en-US" sz="1000">
                  <a:solidFill>
                    <a:srgbClr val="000000"/>
                  </a:solidFill>
                  <a:latin typeface="Arial" pitchFamily="34" charset="0"/>
                  <a:ea typeface="+mn-ea"/>
                </a:rPr>
                <a:t>4</a:t>
              </a:r>
            </a:p>
          </p:txBody>
        </p:sp>
        <p:sp>
          <p:nvSpPr>
            <p:cNvPr id="76859" name="Text Box 67"/>
            <p:cNvSpPr txBox="1">
              <a:spLocks noChangeArrowheads="1"/>
            </p:cNvSpPr>
            <p:nvPr/>
          </p:nvSpPr>
          <p:spPr bwMode="auto">
            <a:xfrm>
              <a:off x="3705"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hangingPunct="1"/>
              <a:r>
                <a:rPr lang="en-US" sz="1000">
                  <a:solidFill>
                    <a:srgbClr val="000000"/>
                  </a:solidFill>
                  <a:latin typeface="Arial" pitchFamily="34" charset="0"/>
                  <a:ea typeface="+mn-ea"/>
                </a:rPr>
                <a:t>5</a:t>
              </a:r>
            </a:p>
          </p:txBody>
        </p:sp>
        <p:sp>
          <p:nvSpPr>
            <p:cNvPr id="76860" name="Text Box 68"/>
            <p:cNvSpPr txBox="1">
              <a:spLocks noChangeArrowheads="1"/>
            </p:cNvSpPr>
            <p:nvPr/>
          </p:nvSpPr>
          <p:spPr bwMode="auto">
            <a:xfrm>
              <a:off x="3893"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hangingPunct="1"/>
              <a:r>
                <a:rPr lang="en-US" sz="1000">
                  <a:solidFill>
                    <a:srgbClr val="000000"/>
                  </a:solidFill>
                  <a:latin typeface="Arial" pitchFamily="34" charset="0"/>
                  <a:ea typeface="+mn-ea"/>
                </a:rPr>
                <a:t>6</a:t>
              </a:r>
            </a:p>
          </p:txBody>
        </p:sp>
        <p:sp>
          <p:nvSpPr>
            <p:cNvPr id="76861" name="Text Box 69"/>
            <p:cNvSpPr txBox="1">
              <a:spLocks noChangeArrowheads="1"/>
            </p:cNvSpPr>
            <p:nvPr/>
          </p:nvSpPr>
          <p:spPr bwMode="auto">
            <a:xfrm>
              <a:off x="4057"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hangingPunct="1"/>
              <a:r>
                <a:rPr lang="en-US" sz="1000">
                  <a:solidFill>
                    <a:srgbClr val="000000"/>
                  </a:solidFill>
                  <a:latin typeface="Arial" pitchFamily="34" charset="0"/>
                  <a:ea typeface="+mn-ea"/>
                </a:rPr>
                <a:t>7</a:t>
              </a:r>
            </a:p>
          </p:txBody>
        </p:sp>
        <p:sp>
          <p:nvSpPr>
            <p:cNvPr id="76862" name="Text Box 70"/>
            <p:cNvSpPr txBox="1">
              <a:spLocks noChangeArrowheads="1"/>
            </p:cNvSpPr>
            <p:nvPr/>
          </p:nvSpPr>
          <p:spPr bwMode="auto">
            <a:xfrm>
              <a:off x="4205"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hangingPunct="1"/>
              <a:r>
                <a:rPr lang="en-US" sz="1000">
                  <a:solidFill>
                    <a:srgbClr val="000000"/>
                  </a:solidFill>
                  <a:latin typeface="Arial" pitchFamily="34" charset="0"/>
                  <a:ea typeface="+mn-ea"/>
                </a:rPr>
                <a:t>8</a:t>
              </a:r>
            </a:p>
          </p:txBody>
        </p:sp>
        <p:sp>
          <p:nvSpPr>
            <p:cNvPr id="76863" name="Text Box 71"/>
            <p:cNvSpPr txBox="1">
              <a:spLocks noChangeArrowheads="1"/>
            </p:cNvSpPr>
            <p:nvPr/>
          </p:nvSpPr>
          <p:spPr bwMode="auto">
            <a:xfrm>
              <a:off x="4349"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hangingPunct="1"/>
              <a:r>
                <a:rPr lang="en-US" sz="1000">
                  <a:solidFill>
                    <a:srgbClr val="000000"/>
                  </a:solidFill>
                  <a:latin typeface="Arial" pitchFamily="34" charset="0"/>
                  <a:ea typeface="+mn-ea"/>
                </a:rPr>
                <a:t>9</a:t>
              </a:r>
            </a:p>
          </p:txBody>
        </p:sp>
        <p:sp>
          <p:nvSpPr>
            <p:cNvPr id="76864"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grpSp>
      <p:grpSp>
        <p:nvGrpSpPr>
          <p:cNvPr id="11" name="Group 73"/>
          <p:cNvGrpSpPr>
            <a:grpSpLocks/>
          </p:cNvGrpSpPr>
          <p:nvPr/>
        </p:nvGrpSpPr>
        <p:grpSpPr bwMode="auto">
          <a:xfrm>
            <a:off x="2398713" y="2176463"/>
            <a:ext cx="1666875" cy="2062162"/>
            <a:chOff x="1511" y="1371"/>
            <a:chExt cx="1050" cy="1299"/>
          </a:xfrm>
        </p:grpSpPr>
        <p:grpSp>
          <p:nvGrpSpPr>
            <p:cNvPr id="76829" name="Group 74"/>
            <p:cNvGrpSpPr>
              <a:grpSpLocks/>
            </p:cNvGrpSpPr>
            <p:nvPr/>
          </p:nvGrpSpPr>
          <p:grpSpPr bwMode="auto">
            <a:xfrm>
              <a:off x="1511" y="1371"/>
              <a:ext cx="1050" cy="198"/>
              <a:chOff x="1614" y="1494"/>
              <a:chExt cx="1050" cy="198"/>
            </a:xfrm>
          </p:grpSpPr>
          <p:sp>
            <p:nvSpPr>
              <p:cNvPr id="76831"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235596" name="Freeform 76"/>
              <p:cNvSpPr>
                <a:spLocks/>
              </p:cNvSpPr>
              <p:nvPr/>
            </p:nvSpPr>
            <p:spPr bwMode="auto">
              <a:xfrm>
                <a:off x="1614" y="1494"/>
                <a:ext cx="896" cy="198"/>
              </a:xfrm>
              <a:custGeom>
                <a:avLst/>
                <a:gdLst/>
                <a:ahLst/>
                <a:cxnLst>
                  <a:cxn ang="0">
                    <a:pos x="18" y="0"/>
                  </a:cxn>
                  <a:cxn ang="0">
                    <a:pos x="0" y="96"/>
                  </a:cxn>
                  <a:cxn ang="0">
                    <a:pos x="18" y="198"/>
                  </a:cxn>
                  <a:cxn ang="0">
                    <a:pos x="774" y="198"/>
                  </a:cxn>
                  <a:cxn ang="0">
                    <a:pos x="750" y="90"/>
                  </a:cxn>
                  <a:cxn ang="0">
                    <a:pos x="774" y="0"/>
                  </a:cxn>
                  <a:cxn ang="0">
                    <a:pos x="18" y="0"/>
                  </a:cxn>
                </a:cxnLst>
                <a:rect l="0" t="0" r="r" b="b"/>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a:effectLst/>
            </p:spPr>
            <p:txBody>
              <a:bodyPr/>
              <a:lstStyle/>
              <a:p>
                <a:pPr eaLnBrk="0" hangingPunct="0">
                  <a:defRPr/>
                </a:pPr>
                <a:endParaRPr lang="en-US">
                  <a:solidFill>
                    <a:srgbClr val="000000"/>
                  </a:solidFill>
                  <a:latin typeface="Times New Roman" pitchFamily="18" charset="0"/>
                  <a:ea typeface="+mn-ea"/>
                  <a:cs typeface="Arial" pitchFamily="34" charset="0"/>
                </a:endParaRPr>
              </a:p>
            </p:txBody>
          </p:sp>
          <p:sp>
            <p:nvSpPr>
              <p:cNvPr id="76833"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wrap="none" anchor="ctr"/>
              <a:lstStyle/>
              <a:p>
                <a:pPr eaLnBrk="0" hangingPunct="0"/>
                <a:endParaRPr lang="en-US">
                  <a:solidFill>
                    <a:srgbClr val="000000"/>
                  </a:solidFill>
                  <a:latin typeface="Times New Roman" pitchFamily="18" charset="0"/>
                  <a:ea typeface="+mn-ea"/>
                  <a:cs typeface="Arial" pitchFamily="34" charset="0"/>
                </a:endParaRPr>
              </a:p>
            </p:txBody>
          </p:sp>
          <p:sp>
            <p:nvSpPr>
              <p:cNvPr id="76834" name="Line 78"/>
              <p:cNvSpPr>
                <a:spLocks noChangeShapeType="1"/>
              </p:cNvSpPr>
              <p:nvPr/>
            </p:nvSpPr>
            <p:spPr bwMode="auto">
              <a:xfrm>
                <a:off x="2526" y="1584"/>
                <a:ext cx="1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Times New Roman" pitchFamily="18" charset="0"/>
                  <a:ea typeface="+mn-ea"/>
                  <a:cs typeface="Arial" pitchFamily="34" charset="0"/>
                </a:endParaRPr>
              </a:p>
            </p:txBody>
          </p:sp>
        </p:grpSp>
        <p:sp>
          <p:nvSpPr>
            <p:cNvPr id="76830"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latin typeface="Times New Roman" pitchFamily="18" charset="0"/>
                <a:ea typeface="+mn-ea"/>
                <a:cs typeface="Arial" pitchFamily="34" charset="0"/>
              </a:endParaRPr>
            </a:p>
          </p:txBody>
        </p:sp>
      </p:grpSp>
      <p:sp>
        <p:nvSpPr>
          <p:cNvPr id="76828" name="Text Box 80"/>
          <p:cNvSpPr txBox="1">
            <a:spLocks noChangeArrowheads="1"/>
          </p:cNvSpPr>
          <p:nvPr/>
        </p:nvSpPr>
        <p:spPr bwMode="auto">
          <a:xfrm>
            <a:off x="2919413" y="1395413"/>
            <a:ext cx="866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a:solidFill>
                  <a:srgbClr val="000000"/>
                </a:solidFill>
                <a:latin typeface="Comic Sans MS" pitchFamily="66" charset="0"/>
                <a:ea typeface="+mn-ea"/>
              </a:rPr>
              <a:t>FDM</a:t>
            </a:r>
            <a:endParaRPr lang="en-US">
              <a:solidFill>
                <a:srgbClr val="000000"/>
              </a:solidFill>
              <a:ea typeface="+mn-ea"/>
            </a:endParaRPr>
          </a:p>
        </p:txBody>
      </p:sp>
    </p:spTree>
    <p:extLst>
      <p:ext uri="{BB962C8B-B14F-4D97-AF65-F5344CB8AC3E}">
        <p14:creationId xmlns:p14="http://schemas.microsoft.com/office/powerpoint/2010/main" val="25153174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43"/>
          <p:cNvSpPr>
            <a:spLocks noGrp="1"/>
          </p:cNvSpPr>
          <p:nvPr>
            <p:ph type="title"/>
          </p:nvPr>
        </p:nvSpPr>
        <p:spPr>
          <a:xfrm>
            <a:off x="546100" y="0"/>
            <a:ext cx="7772400" cy="1143000"/>
          </a:xfrm>
        </p:spPr>
        <p:txBody>
          <a:bodyPr/>
          <a:lstStyle/>
          <a:p>
            <a:r>
              <a:rPr lang="en-US" dirty="0">
                <a:latin typeface="Helvetica" pitchFamily="34" charset="0"/>
              </a:rPr>
              <a:t>Fiber to the Home(FTTH)</a:t>
            </a:r>
            <a:r>
              <a:rPr lang="en-US" sz="4000" dirty="0">
                <a:solidFill>
                  <a:srgbClr val="FF0000"/>
                </a:solidFill>
              </a:rPr>
              <a:t> (not covered!!!)</a:t>
            </a:r>
            <a:endParaRPr lang="en-US" dirty="0">
              <a:latin typeface="Helvetica" pitchFamily="34" charset="0"/>
            </a:endParaRPr>
          </a:p>
        </p:txBody>
      </p:sp>
      <p:sp>
        <p:nvSpPr>
          <p:cNvPr id="77827" name="Content Placeholder 45"/>
          <p:cNvSpPr>
            <a:spLocks noGrp="1"/>
          </p:cNvSpPr>
          <p:nvPr>
            <p:ph idx="1"/>
          </p:nvPr>
        </p:nvSpPr>
        <p:spPr>
          <a:xfrm>
            <a:off x="368300" y="1619250"/>
            <a:ext cx="8435975" cy="3927475"/>
          </a:xfrm>
        </p:spPr>
        <p:txBody>
          <a:bodyPr/>
          <a:lstStyle/>
          <a:p>
            <a:r>
              <a:rPr lang="en-US" sz="2400">
                <a:latin typeface="Helvetica" pitchFamily="34" charset="0"/>
              </a:rPr>
              <a:t>Direct Optical links from central office to the home </a:t>
            </a:r>
            <a:r>
              <a:rPr lang="en-US" sz="2400">
                <a:solidFill>
                  <a:srgbClr val="C00000"/>
                </a:solidFill>
                <a:latin typeface="Helvetica" pitchFamily="34" charset="0"/>
              </a:rPr>
              <a:t>(Direct fiber)</a:t>
            </a:r>
          </a:p>
          <a:p>
            <a:r>
              <a:rPr lang="en-US" sz="2400">
                <a:latin typeface="Helvetica" pitchFamily="34" charset="0"/>
              </a:rPr>
              <a:t>Two competing optical technologies:  </a:t>
            </a:r>
            <a:r>
              <a:rPr lang="en-US" sz="2400">
                <a:solidFill>
                  <a:srgbClr val="C00000"/>
                </a:solidFill>
                <a:latin typeface="Helvetica" pitchFamily="34" charset="0"/>
              </a:rPr>
              <a:t>(shared)</a:t>
            </a:r>
          </a:p>
          <a:p>
            <a:pPr lvl="1"/>
            <a:r>
              <a:rPr lang="en-US">
                <a:latin typeface="Helvetica" pitchFamily="34" charset="0"/>
              </a:rPr>
              <a:t>Passive Optical network (PONs) </a:t>
            </a:r>
          </a:p>
          <a:p>
            <a:pPr lvl="1"/>
            <a:r>
              <a:rPr lang="en-US">
                <a:latin typeface="Helvetica" pitchFamily="34" charset="0"/>
              </a:rPr>
              <a:t>Active Optical Network (AONs) (switched)</a:t>
            </a:r>
          </a:p>
          <a:p>
            <a:r>
              <a:rPr lang="en-US" sz="2400">
                <a:latin typeface="Helvetica" pitchFamily="34" charset="0"/>
              </a:rPr>
              <a:t>Much higher Internet rates; fiber also carries television and phone services</a:t>
            </a:r>
          </a:p>
        </p:txBody>
      </p:sp>
    </p:spTree>
    <p:extLst>
      <p:ext uri="{BB962C8B-B14F-4D97-AF65-F5344CB8AC3E}">
        <p14:creationId xmlns:p14="http://schemas.microsoft.com/office/powerpoint/2010/main" val="917742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a:solidFill>
                  <a:srgbClr val="000000"/>
                </a:solidFill>
              </a:rPr>
              <a:t> Introduction</a:t>
            </a:r>
            <a:endParaRPr lang="en-US">
              <a:solidFill>
                <a:srgbClr val="000000"/>
              </a:solidFill>
              <a:latin typeface="Times New Roman" pitchFamily="18" charset="0"/>
            </a:endParaRPr>
          </a:p>
        </p:txBody>
      </p:sp>
      <p:sp>
        <p:nvSpPr>
          <p:cNvPr id="78851" name="Slide Number Placeholder 2"/>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solidFill>
                  <a:srgbClr val="000000"/>
                </a:solidFill>
              </a:rPr>
              <a:t>1-</a:t>
            </a:r>
            <a:fld id="{1006D39B-5656-4B50-BFFB-7B0C35CC3EFB}" type="slidenum">
              <a:rPr lang="en-US" sz="1400" smtClean="0">
                <a:solidFill>
                  <a:srgbClr val="000000"/>
                </a:solidFill>
              </a:rPr>
              <a:pPr>
                <a:defRPr/>
              </a:pPr>
              <a:t>99</a:t>
            </a:fld>
            <a:endParaRPr lang="en-US" sz="1400">
              <a:solidFill>
                <a:srgbClr val="000000"/>
              </a:solidFill>
            </a:endParaRPr>
          </a:p>
        </p:txBody>
      </p:sp>
      <p:pic>
        <p:nvPicPr>
          <p:cNvPr id="788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325" y="914400"/>
            <a:ext cx="7594600" cy="342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79400" y="1344613"/>
            <a:ext cx="4872038" cy="461962"/>
          </a:xfrm>
          <a:prstGeom prst="rect">
            <a:avLst/>
          </a:prstGeom>
        </p:spPr>
        <p:txBody>
          <a:bodyPr wrap="none">
            <a:spAutoFit/>
          </a:bodyPr>
          <a:lstStyle/>
          <a:p>
            <a:pPr eaLnBrk="0" hangingPunct="0">
              <a:defRPr/>
            </a:pPr>
            <a:r>
              <a:rPr lang="en-US" kern="0" dirty="0">
                <a:solidFill>
                  <a:srgbClr val="000000"/>
                </a:solidFill>
                <a:latin typeface="Helvetica"/>
                <a:ea typeface="+mn-ea"/>
                <a:cs typeface="Arial" pitchFamily="34" charset="0"/>
              </a:rPr>
              <a:t>Optical Network Terminator (ONT)</a:t>
            </a:r>
            <a:endParaRPr lang="en-US" dirty="0">
              <a:solidFill>
                <a:srgbClr val="000000"/>
              </a:solidFill>
              <a:latin typeface="Times New Roman" pitchFamily="18" charset="0"/>
              <a:ea typeface="+mn-ea"/>
              <a:cs typeface="Arial" pitchFamily="34" charset="0"/>
            </a:endParaRPr>
          </a:p>
        </p:txBody>
      </p:sp>
      <p:sp>
        <p:nvSpPr>
          <p:cNvPr id="78854" name="Rectangle 6"/>
          <p:cNvSpPr>
            <a:spLocks noChangeArrowheads="1"/>
          </p:cNvSpPr>
          <p:nvPr/>
        </p:nvSpPr>
        <p:spPr bwMode="auto">
          <a:xfrm>
            <a:off x="4660900" y="4186238"/>
            <a:ext cx="4483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pt-BR">
                <a:solidFill>
                  <a:srgbClr val="000000"/>
                </a:solidFill>
                <a:latin typeface="Helvetica" pitchFamily="34" charset="0"/>
                <a:ea typeface="+mn-ea"/>
                <a:cs typeface="Arial" pitchFamily="34" charset="0"/>
              </a:rPr>
              <a:t>Optical  Line Terminator ( O LT)</a:t>
            </a:r>
            <a:endParaRPr lang="en-US">
              <a:solidFill>
                <a:srgbClr val="000000"/>
              </a:solidFill>
              <a:latin typeface="Helvetica" pitchFamily="34" charset="0"/>
              <a:ea typeface="+mn-ea"/>
              <a:cs typeface="Arial" pitchFamily="34" charset="0"/>
            </a:endParaRPr>
          </a:p>
        </p:txBody>
      </p:sp>
      <p:sp>
        <p:nvSpPr>
          <p:cNvPr id="78855" name="Rectangle 7"/>
          <p:cNvSpPr>
            <a:spLocks noChangeArrowheads="1"/>
          </p:cNvSpPr>
          <p:nvPr/>
        </p:nvSpPr>
        <p:spPr bwMode="auto">
          <a:xfrm>
            <a:off x="5211763" y="617538"/>
            <a:ext cx="1651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solidFill>
                  <a:srgbClr val="000000"/>
                </a:solidFill>
                <a:latin typeface="Times New Roman" pitchFamily="18" charset="0"/>
                <a:ea typeface="+mn-ea"/>
                <a:cs typeface="Arial" pitchFamily="34" charset="0"/>
              </a:rPr>
              <a:t>Telco’s  CO</a:t>
            </a:r>
          </a:p>
        </p:txBody>
      </p:sp>
      <p:sp>
        <p:nvSpPr>
          <p:cNvPr id="78856" name="Rectangle 13"/>
          <p:cNvSpPr>
            <a:spLocks noChangeArrowheads="1"/>
          </p:cNvSpPr>
          <p:nvPr/>
        </p:nvSpPr>
        <p:spPr bwMode="auto">
          <a:xfrm>
            <a:off x="250825" y="5202238"/>
            <a:ext cx="86725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solidFill>
                  <a:srgbClr val="000000"/>
                </a:solidFill>
                <a:latin typeface="Helvetica" pitchFamily="34" charset="0"/>
                <a:ea typeface="+mn-ea"/>
                <a:cs typeface="Arial" pitchFamily="34" charset="0"/>
              </a:rPr>
              <a:t>Most FTTH customers today enjoy download rates in the </a:t>
            </a:r>
            <a:r>
              <a:rPr lang="en-US">
                <a:solidFill>
                  <a:srgbClr val="C00000"/>
                </a:solidFill>
                <a:latin typeface="Helvetica" pitchFamily="34" charset="0"/>
                <a:ea typeface="+mn-ea"/>
                <a:cs typeface="Arial" pitchFamily="34" charset="0"/>
              </a:rPr>
              <a:t>10 to 20 Mbps </a:t>
            </a:r>
            <a:r>
              <a:rPr lang="en-US">
                <a:solidFill>
                  <a:srgbClr val="000000"/>
                </a:solidFill>
                <a:latin typeface="Helvetica" pitchFamily="34" charset="0"/>
                <a:ea typeface="+mn-ea"/>
                <a:cs typeface="Arial" pitchFamily="34" charset="0"/>
              </a:rPr>
              <a:t>range and upload rates in the </a:t>
            </a:r>
            <a:r>
              <a:rPr lang="en-US">
                <a:solidFill>
                  <a:srgbClr val="C00000"/>
                </a:solidFill>
                <a:latin typeface="Helvetica" pitchFamily="34" charset="0"/>
                <a:ea typeface="+mn-ea"/>
                <a:cs typeface="Arial" pitchFamily="34" charset="0"/>
              </a:rPr>
              <a:t>2 to 10 Mbps </a:t>
            </a:r>
            <a:r>
              <a:rPr lang="en-US">
                <a:solidFill>
                  <a:srgbClr val="000000"/>
                </a:solidFill>
                <a:latin typeface="Helvetica" pitchFamily="34" charset="0"/>
                <a:ea typeface="+mn-ea"/>
                <a:cs typeface="Arial" pitchFamily="34" charset="0"/>
              </a:rPr>
              <a:t>range.</a:t>
            </a:r>
          </a:p>
        </p:txBody>
      </p:sp>
      <p:sp>
        <p:nvSpPr>
          <p:cNvPr id="78857" name="TextBox 11"/>
          <p:cNvSpPr txBox="1">
            <a:spLocks noChangeArrowheads="1"/>
          </p:cNvSpPr>
          <p:nvPr/>
        </p:nvSpPr>
        <p:spPr bwMode="auto">
          <a:xfrm>
            <a:off x="3022600" y="4348163"/>
            <a:ext cx="11795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a:solidFill>
                  <a:srgbClr val="000000"/>
                </a:solidFill>
                <a:ea typeface="+mn-ea"/>
              </a:rPr>
              <a:t>PON</a:t>
            </a:r>
          </a:p>
        </p:txBody>
      </p:sp>
      <p:cxnSp>
        <p:nvCxnSpPr>
          <p:cNvPr id="78858" name="Straight Arrow Connector 13"/>
          <p:cNvCxnSpPr>
            <a:cxnSpLocks noChangeShapeType="1"/>
          </p:cNvCxnSpPr>
          <p:nvPr/>
        </p:nvCxnSpPr>
        <p:spPr bwMode="auto">
          <a:xfrm rot="10800000">
            <a:off x="6061075" y="2979738"/>
            <a:ext cx="515938" cy="5873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8859" name="TextBox 14"/>
          <p:cNvSpPr txBox="1">
            <a:spLocks noChangeArrowheads="1"/>
          </p:cNvSpPr>
          <p:nvPr/>
        </p:nvSpPr>
        <p:spPr bwMode="auto">
          <a:xfrm>
            <a:off x="6445250" y="2728913"/>
            <a:ext cx="25066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a:solidFill>
                  <a:srgbClr val="000000"/>
                </a:solidFill>
                <a:ea typeface="+mn-ea"/>
              </a:rPr>
              <a:t>Opto-electrical conversion</a:t>
            </a:r>
          </a:p>
        </p:txBody>
      </p:sp>
      <p:graphicFrame>
        <p:nvGraphicFramePr>
          <p:cNvPr id="78860" name="Object 601"/>
          <p:cNvGraphicFramePr>
            <a:graphicFrameLocks noChangeAspect="1"/>
          </p:cNvGraphicFramePr>
          <p:nvPr/>
        </p:nvGraphicFramePr>
        <p:xfrm>
          <a:off x="276225" y="3059113"/>
          <a:ext cx="522288" cy="503237"/>
        </p:xfrm>
        <a:graphic>
          <a:graphicData uri="http://schemas.openxmlformats.org/presentationml/2006/ole">
            <mc:AlternateContent xmlns:mc="http://schemas.openxmlformats.org/markup-compatibility/2006">
              <mc:Choice xmlns:v="urn:schemas-microsoft-com:vml" Requires="v">
                <p:oleObj name="Clip" r:id="rId3" imgW="1268295" imgH="1199426" progId="MS_ClipArt_Gallery.2">
                  <p:embed/>
                </p:oleObj>
              </mc:Choice>
              <mc:Fallback>
                <p:oleObj name="Clip" r:id="rId3" imgW="1268295" imgH="1199426"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5" y="3059113"/>
                        <a:ext cx="522288"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861" name="TextBox 2"/>
          <p:cNvSpPr txBox="1">
            <a:spLocks noChangeArrowheads="1"/>
          </p:cNvSpPr>
          <p:nvPr/>
        </p:nvSpPr>
        <p:spPr bwMode="auto">
          <a:xfrm>
            <a:off x="741363" y="377825"/>
            <a:ext cx="30273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dirty="0">
                <a:solidFill>
                  <a:srgbClr val="000000"/>
                </a:solidFill>
                <a:ea typeface="+mn-ea"/>
              </a:rPr>
              <a:t>Verizon FIOS service</a:t>
            </a:r>
            <a:r>
              <a:rPr lang="en-US" sz="2400" dirty="0">
                <a:solidFill>
                  <a:srgbClr val="FF0000"/>
                </a:solidFill>
              </a:rPr>
              <a:t> (not covered!!!)</a:t>
            </a:r>
            <a:endParaRPr lang="en-US" dirty="0">
              <a:solidFill>
                <a:srgbClr val="000000"/>
              </a:solidFill>
              <a:ea typeface="+mn-ea"/>
            </a:endParaRPr>
          </a:p>
        </p:txBody>
      </p:sp>
    </p:spTree>
    <p:extLst>
      <p:ext uri="{BB962C8B-B14F-4D97-AF65-F5344CB8AC3E}">
        <p14:creationId xmlns:p14="http://schemas.microsoft.com/office/powerpoint/2010/main" val="429204840"/>
      </p:ext>
    </p:extLst>
  </p:cSld>
  <p:clrMapOvr>
    <a:masterClrMapping/>
  </p:clrMapOvr>
</p:sld>
</file>

<file path=ppt/theme/_rels/them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h01">
  <a:themeElements>
    <a:clrScheme name="ch01 5">
      <a:dk1>
        <a:srgbClr val="008080"/>
      </a:dk1>
      <a:lt1>
        <a:srgbClr val="FFFFFF"/>
      </a:lt1>
      <a:dk2>
        <a:srgbClr val="006666"/>
      </a:dk2>
      <a:lt2>
        <a:srgbClr val="FFFFCC"/>
      </a:lt2>
      <a:accent1>
        <a:srgbClr val="008080"/>
      </a:accent1>
      <a:accent2>
        <a:srgbClr val="0099FF"/>
      </a:accent2>
      <a:accent3>
        <a:srgbClr val="AAB8B8"/>
      </a:accent3>
      <a:accent4>
        <a:srgbClr val="DADADA"/>
      </a:accent4>
      <a:accent5>
        <a:srgbClr val="AAC0C0"/>
      </a:accent5>
      <a:accent6>
        <a:srgbClr val="008AE7"/>
      </a:accent6>
      <a:hlink>
        <a:srgbClr val="1ACE9F"/>
      </a:hlink>
      <a:folHlink>
        <a:srgbClr val="A5B5CD"/>
      </a:folHlink>
    </a:clrScheme>
    <a:fontScheme name="ch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0000" tIns="46800" rIns="90000" bIns="4680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10"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0000" tIns="46800" rIns="90000" bIns="4680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10" charset="0"/>
          </a:defRPr>
        </a:defPPr>
      </a:lstStyle>
    </a:lnDef>
  </a:objectDefaults>
  <a:extraClrSchemeLst>
    <a:extraClrScheme>
      <a:clrScheme name="ch01 1">
        <a:dk1>
          <a:srgbClr val="2B2B85"/>
        </a:dk1>
        <a:lt1>
          <a:srgbClr val="FFFFFF"/>
        </a:lt1>
        <a:dk2>
          <a:srgbClr val="00254A"/>
        </a:dk2>
        <a:lt2>
          <a:srgbClr val="C0C0C0"/>
        </a:lt2>
        <a:accent1>
          <a:srgbClr val="2E2E8E"/>
        </a:accent1>
        <a:accent2>
          <a:srgbClr val="0066CC"/>
        </a:accent2>
        <a:accent3>
          <a:srgbClr val="AAACB1"/>
        </a:accent3>
        <a:accent4>
          <a:srgbClr val="DADADA"/>
        </a:accent4>
        <a:accent5>
          <a:srgbClr val="ADADC6"/>
        </a:accent5>
        <a:accent6>
          <a:srgbClr val="005CB9"/>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ch01 2">
        <a:dk1>
          <a:srgbClr val="3B4B5D"/>
        </a:dk1>
        <a:lt1>
          <a:srgbClr val="FFFFFF"/>
        </a:lt1>
        <a:dk2>
          <a:srgbClr val="466886"/>
        </a:dk2>
        <a:lt2>
          <a:srgbClr val="CCECFF"/>
        </a:lt2>
        <a:accent1>
          <a:srgbClr val="58718C"/>
        </a:accent1>
        <a:accent2>
          <a:srgbClr val="6D9D97"/>
        </a:accent2>
        <a:accent3>
          <a:srgbClr val="B0B9C3"/>
        </a:accent3>
        <a:accent4>
          <a:srgbClr val="DADADA"/>
        </a:accent4>
        <a:accent5>
          <a:srgbClr val="B4BBC5"/>
        </a:accent5>
        <a:accent6>
          <a:srgbClr val="628E88"/>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ch01 3">
        <a:dk1>
          <a:srgbClr val="008AE8"/>
        </a:dk1>
        <a:lt1>
          <a:srgbClr val="FFFFFF"/>
        </a:lt1>
        <a:dk2>
          <a:srgbClr val="0068AE"/>
        </a:dk2>
        <a:lt2>
          <a:srgbClr val="CCECFF"/>
        </a:lt2>
        <a:accent1>
          <a:srgbClr val="0088E4"/>
        </a:accent1>
        <a:accent2>
          <a:srgbClr val="009999"/>
        </a:accent2>
        <a:accent3>
          <a:srgbClr val="AAB9D3"/>
        </a:accent3>
        <a:accent4>
          <a:srgbClr val="DADADA"/>
        </a:accent4>
        <a:accent5>
          <a:srgbClr val="AAC3EF"/>
        </a:accent5>
        <a:accent6>
          <a:srgbClr val="008A8A"/>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clrMap bg1="dk2" tx1="lt1" bg2="dk1" tx2="lt2" accent1="accent1" accent2="accent2" accent3="accent3" accent4="accent4" accent5="accent5" accent6="accent6" hlink="hlink" folHlink="folHlink"/>
    </a:extraClrScheme>
    <a:extraClrScheme>
      <a:clrScheme name="ch01 5">
        <a:dk1>
          <a:srgbClr val="008080"/>
        </a:dk1>
        <a:lt1>
          <a:srgbClr val="FFFFFF"/>
        </a:lt1>
        <a:dk2>
          <a:srgbClr val="006666"/>
        </a:dk2>
        <a:lt2>
          <a:srgbClr val="FFFFCC"/>
        </a:lt2>
        <a:accent1>
          <a:srgbClr val="008080"/>
        </a:accent1>
        <a:accent2>
          <a:srgbClr val="0099FF"/>
        </a:accent2>
        <a:accent3>
          <a:srgbClr val="AAB8B8"/>
        </a:accent3>
        <a:accent4>
          <a:srgbClr val="DADADA"/>
        </a:accent4>
        <a:accent5>
          <a:srgbClr val="AAC0C0"/>
        </a:accent5>
        <a:accent6>
          <a:srgbClr val="008AE7"/>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ch01 6">
        <a:dk1>
          <a:srgbClr val="CDD9D1"/>
        </a:dk1>
        <a:lt1>
          <a:srgbClr val="FFFFFF"/>
        </a:lt1>
        <a:dk2>
          <a:srgbClr val="A3BBA9"/>
        </a:dk2>
        <a:lt2>
          <a:srgbClr val="007D80"/>
        </a:lt2>
        <a:accent1>
          <a:srgbClr val="CBD7CE"/>
        </a:accent1>
        <a:accent2>
          <a:srgbClr val="9CA8A4"/>
        </a:accent2>
        <a:accent3>
          <a:srgbClr val="CEDAD1"/>
        </a:accent3>
        <a:accent4>
          <a:srgbClr val="DADADA"/>
        </a:accent4>
        <a:accent5>
          <a:srgbClr val="E2E8E3"/>
        </a:accent5>
        <a:accent6>
          <a:srgbClr val="8D9894"/>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ch01 7">
        <a:dk1>
          <a:srgbClr val="686B5D"/>
        </a:dk1>
        <a:lt1>
          <a:srgbClr val="DCDAD0"/>
        </a:lt1>
        <a:dk2>
          <a:srgbClr val="525040"/>
        </a:dk2>
        <a:lt2>
          <a:srgbClr val="D3D2A6"/>
        </a:lt2>
        <a:accent1>
          <a:srgbClr val="686B5D"/>
        </a:accent1>
        <a:accent2>
          <a:srgbClr val="5D8770"/>
        </a:accent2>
        <a:accent3>
          <a:srgbClr val="B3B3AF"/>
        </a:accent3>
        <a:accent4>
          <a:srgbClr val="BCBAB1"/>
        </a:accent4>
        <a:accent5>
          <a:srgbClr val="B9BAB6"/>
        </a:accent5>
        <a:accent6>
          <a:srgbClr val="537A65"/>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ch01 8">
        <a:dk1>
          <a:srgbClr val="000000"/>
        </a:dk1>
        <a:lt1>
          <a:srgbClr val="EAEAEA"/>
        </a:lt1>
        <a:dk2>
          <a:srgbClr val="000000"/>
        </a:dk2>
        <a:lt2>
          <a:srgbClr val="B2B2B2"/>
        </a:lt2>
        <a:accent1>
          <a:srgbClr val="FFFFFF"/>
        </a:accent1>
        <a:accent2>
          <a:srgbClr val="A4BCC4"/>
        </a:accent2>
        <a:accent3>
          <a:srgbClr val="F3F3F3"/>
        </a:accent3>
        <a:accent4>
          <a:srgbClr val="000000"/>
        </a:accent4>
        <a:accent5>
          <a:srgbClr val="FFFFFF"/>
        </a:accent5>
        <a:accent6>
          <a:srgbClr val="94AAB1"/>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ch01 9">
        <a:dk1>
          <a:srgbClr val="000000"/>
        </a:dk1>
        <a:lt1>
          <a:srgbClr val="D7D1B9"/>
        </a:lt1>
        <a:dk2>
          <a:srgbClr val="B39257"/>
        </a:dk2>
        <a:lt2>
          <a:srgbClr val="B1A887"/>
        </a:lt2>
        <a:accent1>
          <a:srgbClr val="E6E3D4"/>
        </a:accent1>
        <a:accent2>
          <a:srgbClr val="A2A4AC"/>
        </a:accent2>
        <a:accent3>
          <a:srgbClr val="E8E5D9"/>
        </a:accent3>
        <a:accent4>
          <a:srgbClr val="000000"/>
        </a:accent4>
        <a:accent5>
          <a:srgbClr val="F0EFE6"/>
        </a:accent5>
        <a:accent6>
          <a:srgbClr val="9294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6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7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8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Median">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lnDef>
      <a:spPr>
        <a:ln w="57150"/>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32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32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32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32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32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32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32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32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4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32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32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Macintosh HD:Users:lpb:work:consult:Stallings-CNS4:Slides:ch01.ppt</Template>
  <TotalTime>8789</TotalTime>
  <Words>17238</Words>
  <Application>Microsoft Office PowerPoint</Application>
  <PresentationFormat>On-screen Show (4:3)</PresentationFormat>
  <Paragraphs>2387</Paragraphs>
  <Slides>169</Slides>
  <Notes>127</Notes>
  <HiddenSlides>0</HiddenSlides>
  <MMClips>0</MMClips>
  <ScaleCrop>false</ScaleCrop>
  <HeadingPairs>
    <vt:vector size="8" baseType="variant">
      <vt:variant>
        <vt:lpstr>Fonts Used</vt:lpstr>
      </vt:variant>
      <vt:variant>
        <vt:i4>23</vt:i4>
      </vt:variant>
      <vt:variant>
        <vt:lpstr>Theme</vt:lpstr>
      </vt:variant>
      <vt:variant>
        <vt:i4>17</vt:i4>
      </vt:variant>
      <vt:variant>
        <vt:lpstr>Embedded OLE Servers</vt:lpstr>
      </vt:variant>
      <vt:variant>
        <vt:i4>1</vt:i4>
      </vt:variant>
      <vt:variant>
        <vt:lpstr>Slide Titles</vt:lpstr>
      </vt:variant>
      <vt:variant>
        <vt:i4>169</vt:i4>
      </vt:variant>
    </vt:vector>
  </HeadingPairs>
  <TitlesOfParts>
    <vt:vector size="210" baseType="lpstr">
      <vt:lpstr>Arial</vt:lpstr>
      <vt:lpstr>Arial Narrow</vt:lpstr>
      <vt:lpstr>Berkeley-Bold</vt:lpstr>
      <vt:lpstr>Calibri</vt:lpstr>
      <vt:lpstr>CMSS12</vt:lpstr>
      <vt:lpstr>Comic Sans MS</vt:lpstr>
      <vt:lpstr>Fd510005-Identity-H</vt:lpstr>
      <vt:lpstr>Fd539667-Identity-H</vt:lpstr>
      <vt:lpstr>Fd662621-Identity-H</vt:lpstr>
      <vt:lpstr>Fd668465-Identity-H</vt:lpstr>
      <vt:lpstr>Fd847412-Identity-H</vt:lpstr>
      <vt:lpstr>Helvetica</vt:lpstr>
      <vt:lpstr>Lucida Console</vt:lpstr>
      <vt:lpstr>McGrawHill-Italic</vt:lpstr>
      <vt:lpstr>Museo Sans 300</vt:lpstr>
      <vt:lpstr>Tahoma</vt:lpstr>
      <vt:lpstr>Times</vt:lpstr>
      <vt:lpstr>Times New Roman</vt:lpstr>
      <vt:lpstr>Times-Roman</vt:lpstr>
      <vt:lpstr>Tw Cen MT</vt:lpstr>
      <vt:lpstr>urw-din</vt:lpstr>
      <vt:lpstr>Wingdings</vt:lpstr>
      <vt:lpstr>Wingdings 2</vt:lpstr>
      <vt:lpstr>ch01</vt:lpstr>
      <vt:lpstr>Default Design</vt:lpstr>
      <vt:lpstr>1_Default Design</vt:lpstr>
      <vt:lpstr>Median</vt:lpstr>
      <vt:lpstr>Blends</vt:lpstr>
      <vt:lpstr>1_Blends</vt:lpstr>
      <vt:lpstr>2_Blends</vt:lpstr>
      <vt:lpstr>3_Blends</vt:lpstr>
      <vt:lpstr>4_Blends</vt:lpstr>
      <vt:lpstr>2_Default Design</vt:lpstr>
      <vt:lpstr>3_Default Design</vt:lpstr>
      <vt:lpstr>4_Default Design</vt:lpstr>
      <vt:lpstr>5_Default Design</vt:lpstr>
      <vt:lpstr>6_Default Design</vt:lpstr>
      <vt:lpstr>7_Default Design</vt:lpstr>
      <vt:lpstr>8_Default Design</vt:lpstr>
      <vt:lpstr>9_Default Design</vt:lpstr>
      <vt:lpstr>Clip</vt:lpstr>
      <vt:lpstr> Data Communication CSE 317</vt:lpstr>
      <vt:lpstr>Data Communications, Data Networks, and the Internet</vt:lpstr>
      <vt:lpstr>PowerPoint Presentation</vt:lpstr>
      <vt:lpstr> Technological Advancement Driving Forces</vt:lpstr>
      <vt:lpstr>PowerPoint Presentation</vt:lpstr>
      <vt:lpstr>Notable Trends(bs:31)</vt:lpstr>
      <vt:lpstr>PowerPoint Presentation</vt:lpstr>
      <vt:lpstr>Changes in Networking Technology(BS:33)</vt:lpstr>
      <vt:lpstr>Emergence of High-Speed LANs</vt:lpstr>
      <vt:lpstr>Corporate Wide Area  Networking Needs</vt:lpstr>
      <vt:lpstr>Digital Electronics</vt:lpstr>
      <vt:lpstr>Convergence(Comment)</vt:lpstr>
      <vt:lpstr>PowerPoint Presentation</vt:lpstr>
      <vt:lpstr>PowerPoint Presentation</vt:lpstr>
      <vt:lpstr>PowerPoint Presentation</vt:lpstr>
      <vt:lpstr>PowerPoint Presentation</vt:lpstr>
      <vt:lpstr>Table 1.1    Communications Tasks(BS:36) </vt:lpstr>
      <vt:lpstr>PowerPoint Presentation</vt:lpstr>
      <vt:lpstr>PowerPoint Presentation</vt:lpstr>
      <vt:lpstr>Transmission Mediums</vt:lpstr>
      <vt:lpstr>Transmission Services</vt:lpstr>
      <vt:lpstr>PowerPoint Presentation</vt:lpstr>
      <vt:lpstr>PowerPoint Presentation</vt:lpstr>
      <vt:lpstr>Networks </vt:lpstr>
      <vt:lpstr>Networking</vt:lpstr>
      <vt:lpstr>Network Hardware(not broadly disscussin class)</vt:lpstr>
      <vt:lpstr>Classifying networks (not broadly disscussin class)</vt:lpstr>
      <vt:lpstr>Transmission technology</vt:lpstr>
      <vt:lpstr>Point-to-point and Broadcast Networks</vt:lpstr>
      <vt:lpstr>Point-to-point links</vt:lpstr>
      <vt:lpstr>Broadcast Networks</vt:lpstr>
      <vt:lpstr>Broad/Multi-casting</vt:lpstr>
      <vt:lpstr>Network Topologies</vt:lpstr>
      <vt:lpstr>Classification by scale</vt:lpstr>
      <vt:lpstr>PAN (Personal area networks)</vt:lpstr>
      <vt:lpstr>Local Area Networks</vt:lpstr>
      <vt:lpstr>Wireless and wired LANs</vt:lpstr>
      <vt:lpstr>WLAN (Wireless LAN)</vt:lpstr>
      <vt:lpstr>Wired LAN</vt:lpstr>
      <vt:lpstr>Ethernet: IEEE802.3</vt:lpstr>
      <vt:lpstr>Expand and divide a LAN</vt:lpstr>
      <vt:lpstr>Classic Ethernet</vt:lpstr>
      <vt:lpstr>Channel Allocation methods for Broadcast networks</vt:lpstr>
      <vt:lpstr>Wireless MAN</vt:lpstr>
      <vt:lpstr>Wide Area Networks</vt:lpstr>
      <vt:lpstr>Communication Subnet(Components need to make WAN)</vt:lpstr>
      <vt:lpstr>Differences between WAN &amp;LAN</vt:lpstr>
      <vt:lpstr>WAN via the Internet</vt:lpstr>
      <vt:lpstr>WAN via ISP network</vt:lpstr>
      <vt:lpstr>WAN Terms</vt:lpstr>
      <vt:lpstr>Wide Area Networks (WANs)</vt:lpstr>
      <vt:lpstr>Wide Area Networks</vt:lpstr>
      <vt:lpstr>Circuit Switching</vt:lpstr>
      <vt:lpstr>Frame Relay(not covered)</vt:lpstr>
      <vt:lpstr>Asynchronous Transfer Mode (ATM) (not covered)</vt:lpstr>
      <vt:lpstr>Local Area Networks (LAN)</vt:lpstr>
      <vt:lpstr>The Internet</vt:lpstr>
      <vt:lpstr>PowerPoint Presentation</vt:lpstr>
      <vt:lpstr>PowerPoint Presentation</vt:lpstr>
      <vt:lpstr>Roadmap</vt:lpstr>
      <vt:lpstr>What’s the Internet: “nuts and bolts” view</vt:lpstr>
      <vt:lpstr>Internet:Switches and route</vt:lpstr>
      <vt:lpstr>A Network of Networks</vt:lpstr>
      <vt:lpstr>A Network of Networks</vt:lpstr>
      <vt:lpstr>Tier-1 ISP: e.g., Sprint</vt:lpstr>
      <vt:lpstr>A Network of Networks</vt:lpstr>
      <vt:lpstr>Internet structure: network of networks</vt:lpstr>
      <vt:lpstr>A Network of Networks</vt:lpstr>
      <vt:lpstr>Internet structure: network of networks</vt:lpstr>
      <vt:lpstr>A Network of Networks</vt:lpstr>
      <vt:lpstr>Internet structure: network of networks</vt:lpstr>
      <vt:lpstr>A Network of Networks</vt:lpstr>
      <vt:lpstr>Nothing to read</vt:lpstr>
      <vt:lpstr>Nothing to read </vt:lpstr>
      <vt:lpstr>Internet structure: network of networks Nothing to read</vt:lpstr>
      <vt:lpstr>Internet:ISPs</vt:lpstr>
      <vt:lpstr>Adding content provider networks Nothing to read</vt:lpstr>
      <vt:lpstr>What’s the Internet: “nuts and bolts” view(Skipped)</vt:lpstr>
      <vt:lpstr>Internet: a services description Skipped</vt:lpstr>
      <vt:lpstr>Internet: A Services Description Skipped</vt:lpstr>
      <vt:lpstr>Service:Utilizing API Skipped</vt:lpstr>
      <vt:lpstr>Roadmap</vt:lpstr>
      <vt:lpstr>A closer look at network structure</vt:lpstr>
      <vt:lpstr>A closer look at network structure</vt:lpstr>
      <vt:lpstr>The network edge:</vt:lpstr>
      <vt:lpstr>Access networks and physical media (not covered!!!)</vt:lpstr>
      <vt:lpstr>PowerPoint Presentation</vt:lpstr>
      <vt:lpstr>Home Access: DSL, Cable, FTTH, Dial-Up, and Satellite (not covered!!!)</vt:lpstr>
      <vt:lpstr>Dial-up Modem (not covered!!!)</vt:lpstr>
      <vt:lpstr>Digital Subscriber Line (DSL) (not covered!!!)</vt:lpstr>
      <vt:lpstr>VDSL (not covered!!!)</vt:lpstr>
      <vt:lpstr>Residential access: using cable modems (not covered!!!)</vt:lpstr>
      <vt:lpstr>Cable Internet access (not covered!!!)</vt:lpstr>
      <vt:lpstr>Cable Network Architecture: Inner structure (not covered!!!)</vt:lpstr>
      <vt:lpstr>Cable Network Architecture: Overview (not covered!!!)</vt:lpstr>
      <vt:lpstr>Cable Network Architecture: Overview (not covered!!!)</vt:lpstr>
      <vt:lpstr>Cable Network Architecture: Overview (not covered!!!)</vt:lpstr>
      <vt:lpstr>Fiber to the Home(FTTH) (not covered!!!)</vt:lpstr>
      <vt:lpstr>PowerPoint Presentation</vt:lpstr>
      <vt:lpstr>Access in the Enterprise (and the Home): Ethernet Internet access (not covered!!!)</vt:lpstr>
      <vt:lpstr>Wireless access networks (not covered!!!)</vt:lpstr>
      <vt:lpstr>Home networks (not covered!!!)</vt:lpstr>
      <vt:lpstr>Wide-Area Wireless Access: 3G and LTE (not covered!!!)</vt:lpstr>
      <vt:lpstr>PowerPoint Presentation</vt:lpstr>
      <vt:lpstr>PowerPoint Presentation</vt:lpstr>
      <vt:lpstr>Table 1.2 (not covered!!!) Internet Terminology </vt:lpstr>
      <vt:lpstr>PowerPoint Presentation</vt:lpstr>
      <vt:lpstr>PowerPoint Presentation</vt:lpstr>
      <vt:lpstr>PowerPoint Presentation</vt:lpstr>
      <vt:lpstr>PowerPoint Presentation</vt:lpstr>
      <vt:lpstr>Network Software</vt:lpstr>
      <vt:lpstr>Philosophy of Protocol Hierarchies</vt:lpstr>
      <vt:lpstr>Layer n Protocol</vt:lpstr>
      <vt:lpstr>What Is A Protocol</vt:lpstr>
      <vt:lpstr>Protocol Example</vt:lpstr>
      <vt:lpstr>Protocol Example</vt:lpstr>
      <vt:lpstr>Hierarchy Example</vt:lpstr>
      <vt:lpstr>Terminology(31 march ends)</vt:lpstr>
      <vt:lpstr>Protocol stack</vt:lpstr>
      <vt:lpstr>Analogy of Protocol Hierarchies</vt:lpstr>
      <vt:lpstr>Terminology(Not Covered)</vt:lpstr>
      <vt:lpstr>Software or hardware? (Not Covered)</vt:lpstr>
      <vt:lpstr>Design Issues for the Layers (Not Covered)</vt:lpstr>
      <vt:lpstr>Reliability (Not Covered)</vt:lpstr>
      <vt:lpstr>Network Evolution (Not Covered)</vt:lpstr>
      <vt:lpstr>Resource allocation (Not Covered)</vt:lpstr>
      <vt:lpstr>Against Threat (Not Covered)</vt:lpstr>
      <vt:lpstr>Connection-Oriented vs. Connectionless Services (Not Covered) </vt:lpstr>
      <vt:lpstr>Connection-oriented service (Not Covered) </vt:lpstr>
      <vt:lpstr>Connectionless service (Not Covered) </vt:lpstr>
      <vt:lpstr>Quality of service (Not Covered) </vt:lpstr>
      <vt:lpstr>Reliable connection-oriented service (Not Covered) </vt:lpstr>
      <vt:lpstr>Unreliable Connectionless Service (Not Covered) </vt:lpstr>
      <vt:lpstr>  Connection-Oriented and Connectionless Services (Not Covered) </vt:lpstr>
      <vt:lpstr>  Service Primitives (Not Covered) </vt:lpstr>
      <vt:lpstr>  Service Primitives (Not Covered) </vt:lpstr>
      <vt:lpstr>  Service Primitives (Not Covered) </vt:lpstr>
      <vt:lpstr>  Services to Protocols Relationship (Not Covered) </vt:lpstr>
      <vt:lpstr>  Layer K: a service and a protocol </vt:lpstr>
      <vt:lpstr>  Layer K: a service and a protocol(4 April) </vt:lpstr>
      <vt:lpstr>PowerPoint Presentation</vt:lpstr>
      <vt:lpstr>  Reference Models </vt:lpstr>
      <vt:lpstr>  OSI vs. TCP/IP reference model </vt:lpstr>
      <vt:lpstr>  The OSI Reference Model </vt:lpstr>
      <vt:lpstr> Physical Layer </vt:lpstr>
      <vt:lpstr> Data Link Layer </vt:lpstr>
      <vt:lpstr> Network Layer </vt:lpstr>
      <vt:lpstr> Transport Layer </vt:lpstr>
      <vt:lpstr> Transport Layer </vt:lpstr>
      <vt:lpstr> Session Layer </vt:lpstr>
      <vt:lpstr> Presentation Layer </vt:lpstr>
      <vt:lpstr> Application Layer </vt:lpstr>
      <vt:lpstr> U.S. DoD ARPANET(Not Covered) </vt:lpstr>
      <vt:lpstr> The TCP/IP Reference Models https://www.javatpoint.com/osi-vs-tcp-ip</vt:lpstr>
      <vt:lpstr> The Key </vt:lpstr>
      <vt:lpstr> Link Layer </vt:lpstr>
      <vt:lpstr> The Internet Layer </vt:lpstr>
      <vt:lpstr> Transport Layer </vt:lpstr>
      <vt:lpstr> Application Layer </vt:lpstr>
      <vt:lpstr> The TCP/IP Reference Models </vt:lpstr>
      <vt:lpstr> Comparing OSI and TCP/IP Models </vt:lpstr>
      <vt:lpstr> Comparing OSI and TCP/IP Models </vt:lpstr>
      <vt:lpstr> Example Networks </vt:lpstr>
      <vt:lpstr> Different Philosophy </vt:lpstr>
      <vt:lpstr> Specific differences </vt:lpstr>
      <vt:lpstr> A Critique of the OSI Model and Protocols </vt:lpstr>
      <vt:lpstr> A Critique of the TCP/IP Reference Model </vt:lpstr>
      <vt:lpstr>  The OSI Reference Model </vt:lpstr>
      <vt:lpstr>Summary</vt:lpstr>
    </vt:vector>
  </TitlesOfParts>
  <Company>School of IT&amp;EE, UNSW@ADFA, Australia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 William Stallings, Data and Computer Communications, 8/e</dc:title>
  <dc:subject>Lecture Slides</dc:subject>
  <dc:creator>Dr Lawrie Brown</dc:creator>
  <cp:lastModifiedBy>fariavns9@gmail.com</cp:lastModifiedBy>
  <cp:revision>166</cp:revision>
  <cp:lastPrinted>2006-04-28T04:45:02Z</cp:lastPrinted>
  <dcterms:created xsi:type="dcterms:W3CDTF">2013-09-17T00:57:26Z</dcterms:created>
  <dcterms:modified xsi:type="dcterms:W3CDTF">2021-07-08T14:14:27Z</dcterms:modified>
</cp:coreProperties>
</file>